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7" r:id="rId3"/>
    <p:sldId id="259" r:id="rId4"/>
    <p:sldId id="320" r:id="rId5"/>
    <p:sldId id="327" r:id="rId6"/>
    <p:sldId id="322" r:id="rId7"/>
    <p:sldId id="325" r:id="rId8"/>
    <p:sldId id="328" r:id="rId9"/>
  </p:sldIdLst>
  <p:sldSz cx="9144000" cy="5143500" type="screen16x9"/>
  <p:notesSz cx="6858000" cy="9144000"/>
  <p:embeddedFontLst>
    <p:embeddedFont>
      <p:font typeface="Nunito" pitchFamily="2" charset="77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E4200-AAEB-2840-ADC7-9DEB9AA3D6D2}" v="12" dt="2024-10-11T16:23:28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>
        <p:scale>
          <a:sx n="138" d="100"/>
          <a:sy n="138" d="100"/>
        </p:scale>
        <p:origin x="1424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avi Daga" userId="1855140c-8c28-4f70-b70f-25a010de3bed" providerId="ADAL" clId="{954E4200-AAEB-2840-ADC7-9DEB9AA3D6D2}"/>
    <pc:docChg chg="undo custSel addSld delSld modSld sldOrd">
      <pc:chgData name="Pallavi Daga" userId="1855140c-8c28-4f70-b70f-25a010de3bed" providerId="ADAL" clId="{954E4200-AAEB-2840-ADC7-9DEB9AA3D6D2}" dt="2024-10-22T18:43:20.167" v="686" actId="2696"/>
      <pc:docMkLst>
        <pc:docMk/>
      </pc:docMkLst>
      <pc:sldChg chg="del">
        <pc:chgData name="Pallavi Daga" userId="1855140c-8c28-4f70-b70f-25a010de3bed" providerId="ADAL" clId="{954E4200-AAEB-2840-ADC7-9DEB9AA3D6D2}" dt="2024-10-22T18:43:02.513" v="684" actId="2696"/>
        <pc:sldMkLst>
          <pc:docMk/>
          <pc:sldMk cId="610877352" sldId="318"/>
        </pc:sldMkLst>
      </pc:sldChg>
      <pc:sldChg chg="new del">
        <pc:chgData name="Pallavi Daga" userId="1855140c-8c28-4f70-b70f-25a010de3bed" providerId="ADAL" clId="{954E4200-AAEB-2840-ADC7-9DEB9AA3D6D2}" dt="2024-10-11T16:13:54.179" v="2" actId="2696"/>
        <pc:sldMkLst>
          <pc:docMk/>
          <pc:sldMk cId="206939680" sldId="321"/>
        </pc:sldMkLst>
      </pc:sldChg>
      <pc:sldChg chg="addSp modSp add mod">
        <pc:chgData name="Pallavi Daga" userId="1855140c-8c28-4f70-b70f-25a010de3bed" providerId="ADAL" clId="{954E4200-AAEB-2840-ADC7-9DEB9AA3D6D2}" dt="2024-10-11T16:15:21.397" v="38" actId="14100"/>
        <pc:sldMkLst>
          <pc:docMk/>
          <pc:sldMk cId="0" sldId="322"/>
        </pc:sldMkLst>
        <pc:spChg chg="add mod">
          <ac:chgData name="Pallavi Daga" userId="1855140c-8c28-4f70-b70f-25a010de3bed" providerId="ADAL" clId="{954E4200-AAEB-2840-ADC7-9DEB9AA3D6D2}" dt="2024-10-11T16:15:21.397" v="38" actId="14100"/>
          <ac:spMkLst>
            <pc:docMk/>
            <pc:sldMk cId="0" sldId="322"/>
            <ac:spMk id="2" creationId="{19C34A47-2859-555E-DE19-59F2AC589A2F}"/>
          </ac:spMkLst>
        </pc:spChg>
      </pc:sldChg>
      <pc:sldChg chg="add del">
        <pc:chgData name="Pallavi Daga" userId="1855140c-8c28-4f70-b70f-25a010de3bed" providerId="ADAL" clId="{954E4200-AAEB-2840-ADC7-9DEB9AA3D6D2}" dt="2024-10-11T16:14:12.065" v="5" actId="2696"/>
        <pc:sldMkLst>
          <pc:docMk/>
          <pc:sldMk cId="0" sldId="323"/>
        </pc:sldMkLst>
      </pc:sldChg>
      <pc:sldChg chg="addSp modSp add del mod">
        <pc:chgData name="Pallavi Daga" userId="1855140c-8c28-4f70-b70f-25a010de3bed" providerId="ADAL" clId="{954E4200-AAEB-2840-ADC7-9DEB9AA3D6D2}" dt="2024-10-11T16:16:35.312" v="56" actId="2696"/>
        <pc:sldMkLst>
          <pc:docMk/>
          <pc:sldMk cId="0" sldId="324"/>
        </pc:sldMkLst>
        <pc:spChg chg="add mod">
          <ac:chgData name="Pallavi Daga" userId="1855140c-8c28-4f70-b70f-25a010de3bed" providerId="ADAL" clId="{954E4200-AAEB-2840-ADC7-9DEB9AA3D6D2}" dt="2024-10-11T16:15:42.108" v="42"/>
          <ac:spMkLst>
            <pc:docMk/>
            <pc:sldMk cId="0" sldId="324"/>
            <ac:spMk id="2" creationId="{82B015FC-615A-102C-5CDA-EC0C8E749539}"/>
          </ac:spMkLst>
        </pc:spChg>
      </pc:sldChg>
      <pc:sldChg chg="new del">
        <pc:chgData name="Pallavi Daga" userId="1855140c-8c28-4f70-b70f-25a010de3bed" providerId="ADAL" clId="{954E4200-AAEB-2840-ADC7-9DEB9AA3D6D2}" dt="2024-10-11T16:16:03.074" v="46" actId="680"/>
        <pc:sldMkLst>
          <pc:docMk/>
          <pc:sldMk cId="3406529308" sldId="325"/>
        </pc:sldMkLst>
      </pc:sldChg>
      <pc:sldChg chg="addSp delSp modSp add mod">
        <pc:chgData name="Pallavi Daga" userId="1855140c-8c28-4f70-b70f-25a010de3bed" providerId="ADAL" clId="{954E4200-AAEB-2840-ADC7-9DEB9AA3D6D2}" dt="2024-10-11T16:18:48.938" v="78" actId="255"/>
        <pc:sldMkLst>
          <pc:docMk/>
          <pc:sldMk cId="4242270054" sldId="325"/>
        </pc:sldMkLst>
        <pc:spChg chg="mod">
          <ac:chgData name="Pallavi Daga" userId="1855140c-8c28-4f70-b70f-25a010de3bed" providerId="ADAL" clId="{954E4200-AAEB-2840-ADC7-9DEB9AA3D6D2}" dt="2024-10-11T16:18:48.938" v="78" actId="255"/>
          <ac:spMkLst>
            <pc:docMk/>
            <pc:sldMk cId="4242270054" sldId="325"/>
            <ac:spMk id="2" creationId="{BF5EBE67-B1D9-94AB-DD57-B48C47B20891}"/>
          </ac:spMkLst>
        </pc:spChg>
        <pc:spChg chg="del">
          <ac:chgData name="Pallavi Daga" userId="1855140c-8c28-4f70-b70f-25a010de3bed" providerId="ADAL" clId="{954E4200-AAEB-2840-ADC7-9DEB9AA3D6D2}" dt="2024-10-11T16:16:17.462" v="50" actId="478"/>
          <ac:spMkLst>
            <pc:docMk/>
            <pc:sldMk cId="4242270054" sldId="325"/>
            <ac:spMk id="59" creationId="{8C2418B7-BFDD-F218-5358-FF4B98FF41AB}"/>
          </ac:spMkLst>
        </pc:spChg>
        <pc:spChg chg="del">
          <ac:chgData name="Pallavi Daga" userId="1855140c-8c28-4f70-b70f-25a010de3bed" providerId="ADAL" clId="{954E4200-AAEB-2840-ADC7-9DEB9AA3D6D2}" dt="2024-10-11T16:16:24.344" v="53" actId="478"/>
          <ac:spMkLst>
            <pc:docMk/>
            <pc:sldMk cId="4242270054" sldId="325"/>
            <ac:spMk id="60" creationId="{AF7D7C1F-9928-22F0-B17B-74A8C2ABC1E5}"/>
          </ac:spMkLst>
        </pc:spChg>
        <pc:spChg chg="del">
          <ac:chgData name="Pallavi Daga" userId="1855140c-8c28-4f70-b70f-25a010de3bed" providerId="ADAL" clId="{954E4200-AAEB-2840-ADC7-9DEB9AA3D6D2}" dt="2024-10-11T16:16:18.890" v="51" actId="478"/>
          <ac:spMkLst>
            <pc:docMk/>
            <pc:sldMk cId="4242270054" sldId="325"/>
            <ac:spMk id="61" creationId="{C764701B-9819-0A60-E505-217E393CC363}"/>
          </ac:spMkLst>
        </pc:spChg>
        <pc:spChg chg="del mod">
          <ac:chgData name="Pallavi Daga" userId="1855140c-8c28-4f70-b70f-25a010de3bed" providerId="ADAL" clId="{954E4200-AAEB-2840-ADC7-9DEB9AA3D6D2}" dt="2024-10-11T16:16:15.896" v="49" actId="478"/>
          <ac:spMkLst>
            <pc:docMk/>
            <pc:sldMk cId="4242270054" sldId="325"/>
            <ac:spMk id="62" creationId="{E262C1AC-5662-6011-F622-C1F6ED48B3B5}"/>
          </ac:spMkLst>
        </pc:spChg>
        <pc:spChg chg="del">
          <ac:chgData name="Pallavi Daga" userId="1855140c-8c28-4f70-b70f-25a010de3bed" providerId="ADAL" clId="{954E4200-AAEB-2840-ADC7-9DEB9AA3D6D2}" dt="2024-10-11T16:16:20.971" v="52" actId="478"/>
          <ac:spMkLst>
            <pc:docMk/>
            <pc:sldMk cId="4242270054" sldId="325"/>
            <ac:spMk id="63" creationId="{ACAF7315-E370-13A3-1F57-64B652CFB8F0}"/>
          </ac:spMkLst>
        </pc:spChg>
        <pc:picChg chg="add mod">
          <ac:chgData name="Pallavi Daga" userId="1855140c-8c28-4f70-b70f-25a010de3bed" providerId="ADAL" clId="{954E4200-AAEB-2840-ADC7-9DEB9AA3D6D2}" dt="2024-10-11T16:16:30.134" v="55" actId="1076"/>
          <ac:picMkLst>
            <pc:docMk/>
            <pc:sldMk cId="4242270054" sldId="325"/>
            <ac:picMk id="3" creationId="{14681B5C-1D97-98D9-F3B3-016D63E77013}"/>
          </ac:picMkLst>
        </pc:picChg>
        <pc:cxnChg chg="del">
          <ac:chgData name="Pallavi Daga" userId="1855140c-8c28-4f70-b70f-25a010de3bed" providerId="ADAL" clId="{954E4200-AAEB-2840-ADC7-9DEB9AA3D6D2}" dt="2024-10-11T16:16:24.344" v="53" actId="478"/>
          <ac:cxnSpMkLst>
            <pc:docMk/>
            <pc:sldMk cId="4242270054" sldId="325"/>
            <ac:cxnSpMk id="64" creationId="{AEE14EBC-0946-D70A-6008-BCA4FAC3328A}"/>
          </ac:cxnSpMkLst>
        </pc:cxnChg>
        <pc:cxnChg chg="del">
          <ac:chgData name="Pallavi Daga" userId="1855140c-8c28-4f70-b70f-25a010de3bed" providerId="ADAL" clId="{954E4200-AAEB-2840-ADC7-9DEB9AA3D6D2}" dt="2024-10-11T16:16:24.344" v="53" actId="478"/>
          <ac:cxnSpMkLst>
            <pc:docMk/>
            <pc:sldMk cId="4242270054" sldId="325"/>
            <ac:cxnSpMk id="65" creationId="{80A2268E-5B12-C963-C215-DCCA8F61D85B}"/>
          </ac:cxnSpMkLst>
        </pc:cxnChg>
        <pc:cxnChg chg="del">
          <ac:chgData name="Pallavi Daga" userId="1855140c-8c28-4f70-b70f-25a010de3bed" providerId="ADAL" clId="{954E4200-AAEB-2840-ADC7-9DEB9AA3D6D2}" dt="2024-10-11T16:16:24.344" v="53" actId="478"/>
          <ac:cxnSpMkLst>
            <pc:docMk/>
            <pc:sldMk cId="4242270054" sldId="325"/>
            <ac:cxnSpMk id="66" creationId="{E51F140D-EF79-3409-C320-E73FD007FFB7}"/>
          </ac:cxnSpMkLst>
        </pc:cxnChg>
        <pc:cxnChg chg="del mod">
          <ac:chgData name="Pallavi Daga" userId="1855140c-8c28-4f70-b70f-25a010de3bed" providerId="ADAL" clId="{954E4200-AAEB-2840-ADC7-9DEB9AA3D6D2}" dt="2024-10-11T16:16:24.344" v="53" actId="478"/>
          <ac:cxnSpMkLst>
            <pc:docMk/>
            <pc:sldMk cId="4242270054" sldId="325"/>
            <ac:cxnSpMk id="67" creationId="{FC58DDA1-7B82-AE89-8C41-56AF80C4256F}"/>
          </ac:cxnSpMkLst>
        </pc:cxnChg>
        <pc:cxnChg chg="del mod">
          <ac:chgData name="Pallavi Daga" userId="1855140c-8c28-4f70-b70f-25a010de3bed" providerId="ADAL" clId="{954E4200-AAEB-2840-ADC7-9DEB9AA3D6D2}" dt="2024-10-11T16:16:24.344" v="53" actId="478"/>
          <ac:cxnSpMkLst>
            <pc:docMk/>
            <pc:sldMk cId="4242270054" sldId="325"/>
            <ac:cxnSpMk id="68" creationId="{3C58AFA2-981D-2587-1ABB-0EEE8520658E}"/>
          </ac:cxnSpMkLst>
        </pc:cxnChg>
        <pc:cxnChg chg="del mod">
          <ac:chgData name="Pallavi Daga" userId="1855140c-8c28-4f70-b70f-25a010de3bed" providerId="ADAL" clId="{954E4200-AAEB-2840-ADC7-9DEB9AA3D6D2}" dt="2024-10-11T16:16:24.344" v="53" actId="478"/>
          <ac:cxnSpMkLst>
            <pc:docMk/>
            <pc:sldMk cId="4242270054" sldId="325"/>
            <ac:cxnSpMk id="69" creationId="{D6195D6E-AE4C-9C27-4CB2-710A88C08F9C}"/>
          </ac:cxnSpMkLst>
        </pc:cxnChg>
      </pc:sldChg>
      <pc:sldChg chg="add del">
        <pc:chgData name="Pallavi Daga" userId="1855140c-8c28-4f70-b70f-25a010de3bed" providerId="ADAL" clId="{954E4200-AAEB-2840-ADC7-9DEB9AA3D6D2}" dt="2024-10-11T16:16:01.742" v="45"/>
        <pc:sldMkLst>
          <pc:docMk/>
          <pc:sldMk cId="0" sldId="326"/>
        </pc:sldMkLst>
      </pc:sldChg>
      <pc:sldChg chg="modSp new del mod">
        <pc:chgData name="Pallavi Daga" userId="1855140c-8c28-4f70-b70f-25a010de3bed" providerId="ADAL" clId="{954E4200-AAEB-2840-ADC7-9DEB9AA3D6D2}" dt="2024-10-22T18:43:20.167" v="686" actId="2696"/>
        <pc:sldMkLst>
          <pc:docMk/>
          <pc:sldMk cId="94581844" sldId="326"/>
        </pc:sldMkLst>
        <pc:spChg chg="mod">
          <ac:chgData name="Pallavi Daga" userId="1855140c-8c28-4f70-b70f-25a010de3bed" providerId="ADAL" clId="{954E4200-AAEB-2840-ADC7-9DEB9AA3D6D2}" dt="2024-10-11T16:18:43.696" v="77" actId="255"/>
          <ac:spMkLst>
            <pc:docMk/>
            <pc:sldMk cId="94581844" sldId="326"/>
            <ac:spMk id="2" creationId="{4407C38E-B1BE-D577-7F92-26DF3F5BE38A}"/>
          </ac:spMkLst>
        </pc:spChg>
        <pc:spChg chg="mod">
          <ac:chgData name="Pallavi Daga" userId="1855140c-8c28-4f70-b70f-25a010de3bed" providerId="ADAL" clId="{954E4200-AAEB-2840-ADC7-9DEB9AA3D6D2}" dt="2024-10-11T16:20:27.612" v="97" actId="20577"/>
          <ac:spMkLst>
            <pc:docMk/>
            <pc:sldMk cId="94581844" sldId="326"/>
            <ac:spMk id="3" creationId="{5BCD9497-543F-29ED-E209-DDA948A24643}"/>
          </ac:spMkLst>
        </pc:spChg>
      </pc:sldChg>
      <pc:sldChg chg="addSp delSp modSp add mod ord">
        <pc:chgData name="Pallavi Daga" userId="1855140c-8c28-4f70-b70f-25a010de3bed" providerId="ADAL" clId="{954E4200-AAEB-2840-ADC7-9DEB9AA3D6D2}" dt="2024-10-11T16:24:08.401" v="169" actId="20578"/>
        <pc:sldMkLst>
          <pc:docMk/>
          <pc:sldMk cId="1628885245" sldId="327"/>
        </pc:sldMkLst>
        <pc:spChg chg="mod">
          <ac:chgData name="Pallavi Daga" userId="1855140c-8c28-4f70-b70f-25a010de3bed" providerId="ADAL" clId="{954E4200-AAEB-2840-ADC7-9DEB9AA3D6D2}" dt="2024-10-11T16:24:02.515" v="168" actId="14100"/>
          <ac:spMkLst>
            <pc:docMk/>
            <pc:sldMk cId="1628885245" sldId="327"/>
            <ac:spMk id="2" creationId="{79B77876-7DDF-8CC6-67A3-CEB41B405007}"/>
          </ac:spMkLst>
        </pc:spChg>
        <pc:picChg chg="del">
          <ac:chgData name="Pallavi Daga" userId="1855140c-8c28-4f70-b70f-25a010de3bed" providerId="ADAL" clId="{954E4200-AAEB-2840-ADC7-9DEB9AA3D6D2}" dt="2024-10-11T16:23:10.877" v="145" actId="478"/>
          <ac:picMkLst>
            <pc:docMk/>
            <pc:sldMk cId="1628885245" sldId="327"/>
            <ac:picMk id="3" creationId="{D2566E04-A65F-371B-F3A2-8A4D43BFECFC}"/>
          </ac:picMkLst>
        </pc:picChg>
        <pc:picChg chg="add mod">
          <ac:chgData name="Pallavi Daga" userId="1855140c-8c28-4f70-b70f-25a010de3bed" providerId="ADAL" clId="{954E4200-AAEB-2840-ADC7-9DEB9AA3D6D2}" dt="2024-10-11T16:23:40.088" v="151" actId="1076"/>
          <ac:picMkLst>
            <pc:docMk/>
            <pc:sldMk cId="1628885245" sldId="327"/>
            <ac:picMk id="5" creationId="{F9D52EA6-54A1-65AE-E813-984E8D127004}"/>
          </ac:picMkLst>
        </pc:picChg>
      </pc:sldChg>
      <pc:sldChg chg="modSp add mod ord">
        <pc:chgData name="Pallavi Daga" userId="1855140c-8c28-4f70-b70f-25a010de3bed" providerId="ADAL" clId="{954E4200-AAEB-2840-ADC7-9DEB9AA3D6D2}" dt="2024-10-22T18:43:16.124" v="685" actId="20578"/>
        <pc:sldMkLst>
          <pc:docMk/>
          <pc:sldMk cId="4139919065" sldId="328"/>
        </pc:sldMkLst>
        <pc:spChg chg="mod">
          <ac:chgData name="Pallavi Daga" userId="1855140c-8c28-4f70-b70f-25a010de3bed" providerId="ADAL" clId="{954E4200-AAEB-2840-ADC7-9DEB9AA3D6D2}" dt="2024-10-22T18:35:06.031" v="194" actId="20577"/>
          <ac:spMkLst>
            <pc:docMk/>
            <pc:sldMk cId="4139919065" sldId="328"/>
            <ac:spMk id="157" creationId="{50702CA7-21F0-645E-A109-22891F52721D}"/>
          </ac:spMkLst>
        </pc:spChg>
        <pc:spChg chg="mod">
          <ac:chgData name="Pallavi Daga" userId="1855140c-8c28-4f70-b70f-25a010de3bed" providerId="ADAL" clId="{954E4200-AAEB-2840-ADC7-9DEB9AA3D6D2}" dt="2024-10-22T18:37:38.743" v="679" actId="20577"/>
          <ac:spMkLst>
            <pc:docMk/>
            <pc:sldMk cId="4139919065" sldId="328"/>
            <ac:spMk id="158" creationId="{B93004AB-4C68-B815-A4A0-33826FFCBE0E}"/>
          </ac:spMkLst>
        </pc:spChg>
        <pc:picChg chg="mod">
          <ac:chgData name="Pallavi Daga" userId="1855140c-8c28-4f70-b70f-25a010de3bed" providerId="ADAL" clId="{954E4200-AAEB-2840-ADC7-9DEB9AA3D6D2}" dt="2024-10-22T18:42:02.698" v="683" actId="14100"/>
          <ac:picMkLst>
            <pc:docMk/>
            <pc:sldMk cId="4139919065" sldId="328"/>
            <ac:picMk id="4" creationId="{9B6DC457-6A9E-E570-87B5-33D082304C80}"/>
          </ac:picMkLst>
        </pc:picChg>
      </pc:sldChg>
      <pc:sldMasterChg chg="delSldLayout">
        <pc:chgData name="Pallavi Daga" userId="1855140c-8c28-4f70-b70f-25a010de3bed" providerId="ADAL" clId="{954E4200-AAEB-2840-ADC7-9DEB9AA3D6D2}" dt="2024-10-22T18:43:02.513" v="684" actId="2696"/>
        <pc:sldMasterMkLst>
          <pc:docMk/>
          <pc:sldMasterMk cId="0" sldId="2147483663"/>
        </pc:sldMasterMkLst>
        <pc:sldLayoutChg chg="del">
          <pc:chgData name="Pallavi Daga" userId="1855140c-8c28-4f70-b70f-25a010de3bed" providerId="ADAL" clId="{954E4200-AAEB-2840-ADC7-9DEB9AA3D6D2}" dt="2024-10-11T16:16:35.312" v="56" actId="2696"/>
          <pc:sldLayoutMkLst>
            <pc:docMk/>
            <pc:sldMasterMk cId="0" sldId="2147483663"/>
            <pc:sldLayoutMk cId="0" sldId="2147483648"/>
          </pc:sldLayoutMkLst>
        </pc:sldLayoutChg>
        <pc:sldLayoutChg chg="del">
          <pc:chgData name="Pallavi Daga" userId="1855140c-8c28-4f70-b70f-25a010de3bed" providerId="ADAL" clId="{954E4200-AAEB-2840-ADC7-9DEB9AA3D6D2}" dt="2024-10-22T18:43:02.513" v="684" actId="2696"/>
          <pc:sldLayoutMkLst>
            <pc:docMk/>
            <pc:sldMasterMk cId="0" sldId="2147483663"/>
            <pc:sldLayoutMk cId="1871396219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a7feacea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a7feacea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7feacea7_0_24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7feacea7_0_819:notes"/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2A768B40-1EE1-F6F0-4C9F-B21E494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a7feacea7_0_819:notes">
            <a:extLst>
              <a:ext uri="{FF2B5EF4-FFF2-40B4-BE49-F238E27FC236}">
                <a16:creationId xmlns:a16="http://schemas.microsoft.com/office/drawing/2014/main" id="{DD912CD6-A865-797A-531E-E4F67B6A1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20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4503B78A-71E1-2088-9F91-B0BB6C1E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a904fa41e_0_1:notes">
            <a:extLst>
              <a:ext uri="{FF2B5EF4-FFF2-40B4-BE49-F238E27FC236}">
                <a16:creationId xmlns:a16="http://schemas.microsoft.com/office/drawing/2014/main" id="{1173FB55-4D34-D942-26FC-E5723E809E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a904fa41e_0_1:notes">
            <a:extLst>
              <a:ext uri="{FF2B5EF4-FFF2-40B4-BE49-F238E27FC236}">
                <a16:creationId xmlns:a16="http://schemas.microsoft.com/office/drawing/2014/main" id="{D364C42A-5398-209E-7D5C-ADDD8CD67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51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a904fa4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a904fa4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B2D71C54-115D-6106-5FF3-1388DEF0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a904fa41e_0_1:notes">
            <a:extLst>
              <a:ext uri="{FF2B5EF4-FFF2-40B4-BE49-F238E27FC236}">
                <a16:creationId xmlns:a16="http://schemas.microsoft.com/office/drawing/2014/main" id="{96AE3287-068D-B5C2-94E0-D7E3DD843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a904fa41e_0_1:notes">
            <a:extLst>
              <a:ext uri="{FF2B5EF4-FFF2-40B4-BE49-F238E27FC236}">
                <a16:creationId xmlns:a16="http://schemas.microsoft.com/office/drawing/2014/main" id="{6962415D-360E-770E-71BA-7E707C51E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0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24B2DFA-626F-E353-D91C-087175933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7feacea7_0_24:notes">
            <a:extLst>
              <a:ext uri="{FF2B5EF4-FFF2-40B4-BE49-F238E27FC236}">
                <a16:creationId xmlns:a16="http://schemas.microsoft.com/office/drawing/2014/main" id="{DF14569F-50D8-2FC2-5FBD-A81466C74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1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D">
  <p:cSld name="TITLE_AND_BODY_2_1_1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>
            <a:spLocks noGrp="1"/>
          </p:cNvSpPr>
          <p:nvPr>
            <p:ph type="pic" idx="2"/>
          </p:nvPr>
        </p:nvSpPr>
        <p:spPr>
          <a:xfrm>
            <a:off x="4233672" y="228600"/>
            <a:ext cx="4690800" cy="4690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TITLE_AND_BODY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02178-5DC6-79FC-4BEF-F186FC4FDF0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69562" y="4927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hrfibreglass.co.uk/why-you-need-a-business-road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0" dirty="0">
                <a:latin typeface="Arial"/>
                <a:ea typeface="Arial"/>
                <a:cs typeface="Arial"/>
                <a:sym typeface="Arial"/>
              </a:rPr>
              <a:t>GitHub Copilot </a:t>
            </a:r>
            <a:r>
              <a:rPr lang="en-GB" sz="2500" b="0" dirty="0" err="1">
                <a:latin typeface="Arial"/>
                <a:ea typeface="Arial"/>
                <a:cs typeface="Arial"/>
                <a:sym typeface="Arial"/>
              </a:rPr>
              <a:t>GenAI</a:t>
            </a:r>
            <a:r>
              <a:rPr lang="en-GB" sz="2500" b="0" dirty="0">
                <a:latin typeface="Arial"/>
                <a:ea typeface="Arial"/>
                <a:cs typeface="Arial"/>
                <a:sym typeface="Arial"/>
              </a:rPr>
              <a:t> Hackathon</a:t>
            </a:r>
            <a:endParaRPr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DDDC7-0E33-5B60-EC22-B6E64D85C48F}"/>
              </a:ext>
            </a:extLst>
          </p:cNvPr>
          <p:cNvSpPr txBox="1"/>
          <p:nvPr/>
        </p:nvSpPr>
        <p:spPr>
          <a:xfrm>
            <a:off x="882761" y="1492423"/>
            <a:ext cx="3773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Presenters: Prasanna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Dharmana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Pallavi Daga</a:t>
            </a:r>
          </a:p>
        </p:txBody>
      </p:sp>
      <p:sp>
        <p:nvSpPr>
          <p:cNvPr id="3" name="Google Shape;158;p18">
            <a:extLst>
              <a:ext uri="{FF2B5EF4-FFF2-40B4-BE49-F238E27FC236}">
                <a16:creationId xmlns:a16="http://schemas.microsoft.com/office/drawing/2014/main" id="{07EE6751-0C3B-3D17-FB60-B9873BD60735}"/>
              </a:ext>
            </a:extLst>
          </p:cNvPr>
          <p:cNvSpPr txBox="1">
            <a:spLocks noGrp="1"/>
          </p:cNvSpPr>
          <p:nvPr/>
        </p:nvSpPr>
        <p:spPr>
          <a:xfrm>
            <a:off x="819150" y="2288425"/>
            <a:ext cx="3562019" cy="14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Team: The Copilot Compilers</a:t>
            </a:r>
          </a:p>
          <a:p>
            <a:r>
              <a:rPr lang="en-US" dirty="0"/>
              <a:t>Pallavi Daga</a:t>
            </a:r>
          </a:p>
          <a:p>
            <a:r>
              <a:rPr lang="en-US" dirty="0"/>
              <a:t>Prasanna </a:t>
            </a:r>
            <a:r>
              <a:rPr lang="en-US" dirty="0" err="1"/>
              <a:t>Dharmana</a:t>
            </a:r>
            <a:endParaRPr lang="en-US" dirty="0"/>
          </a:p>
          <a:p>
            <a:r>
              <a:rPr lang="en-US" dirty="0" err="1"/>
              <a:t>Faizuddin</a:t>
            </a:r>
            <a:r>
              <a:rPr lang="en-US" dirty="0"/>
              <a:t> Shaik</a:t>
            </a:r>
          </a:p>
          <a:p>
            <a:r>
              <a:rPr lang="en-US" dirty="0"/>
              <a:t>Deepa </a:t>
            </a:r>
            <a:r>
              <a:rPr lang="en-US" dirty="0" err="1"/>
              <a:t>Kalkunte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GitHub Copilot </a:t>
            </a:r>
            <a:r>
              <a:rPr lang="en-GB" sz="2500" dirty="0" err="1"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 Hackathon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GitHub Copilot: AI pair programmer, boosts productivity &amp; code quality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Leverages OpenAI Codex, trained on billions of lines of code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Real-time code suggestions, completions, &amp; entire functions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Supports multiple languages &amp; frameworks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Improves developer experience, reduces repetitive tasks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C85218-8D46-8B80-061E-1D28705F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81" y="1775203"/>
            <a:ext cx="4623020" cy="20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548650" y="576074"/>
            <a:ext cx="3864324" cy="1117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Copilot Compilers: Let’s gain some domain knowledge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548650" y="1860605"/>
            <a:ext cx="3666600" cy="217622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 fontScale="77500" lnSpcReduction="20000"/>
          </a:bodyPr>
          <a:lstStyle/>
          <a:p>
            <a:pPr marL="0" marR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Persona: New hire- Senior Software Engineer</a:t>
            </a:r>
          </a:p>
          <a:p>
            <a:pPr marL="0" marR="0" indent="0"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 am senior software engineer, new hire at Discover. I have 10+ years of experience in developing backend services in various programming languages in healthcare industry. I am new to the banking domain and money movement area. I want to learn about domain regulations and process in money movement as a part of my onboarding journey.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71515E8F-6708-4808-C04B-3A271F20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28" y="576074"/>
            <a:ext cx="2894273" cy="235434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1" name="Google Shape;171;p20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406" y="2258170"/>
            <a:ext cx="2566729" cy="234170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A90AEF9-AD14-79C6-FEF3-88371103E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EE81319B-E6A0-5C53-2DB0-3A1E53366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50" y="576074"/>
            <a:ext cx="3864324" cy="1117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 Overview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180;p21">
            <a:extLst>
              <a:ext uri="{FF2B5EF4-FFF2-40B4-BE49-F238E27FC236}">
                <a16:creationId xmlns:a16="http://schemas.microsoft.com/office/drawing/2014/main" id="{5DFA086A-202D-A64B-F59E-B2214A64637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74" y="1568196"/>
            <a:ext cx="2222100" cy="22221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pic>
      <p:sp>
        <p:nvSpPr>
          <p:cNvPr id="8" name="Google Shape;176;p21">
            <a:extLst>
              <a:ext uri="{FF2B5EF4-FFF2-40B4-BE49-F238E27FC236}">
                <a16:creationId xmlns:a16="http://schemas.microsoft.com/office/drawing/2014/main" id="{97253B28-50D5-AD2D-215C-1DB6F8874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20446" y="1312050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 dirty="0"/>
              <a:t>1. Embedding Model: Created using OpenAI and </a:t>
            </a:r>
            <a:r>
              <a:rPr lang="en-GB" sz="1500" dirty="0" err="1"/>
              <a:t>LangChain</a:t>
            </a:r>
            <a:r>
              <a:rPr lang="en-GB" sz="1500" dirty="0"/>
              <a:t> to scan ACH documents.</a:t>
            </a:r>
            <a:endParaRPr sz="1500" dirty="0"/>
          </a:p>
        </p:txBody>
      </p:sp>
      <p:sp>
        <p:nvSpPr>
          <p:cNvPr id="9" name="Google Shape;177;p21">
            <a:extLst>
              <a:ext uri="{FF2B5EF4-FFF2-40B4-BE49-F238E27FC236}">
                <a16:creationId xmlns:a16="http://schemas.microsoft.com/office/drawing/2014/main" id="{66CC84E6-A9EE-F0D3-03E1-E92DB605044E}"/>
              </a:ext>
            </a:extLst>
          </p:cNvPr>
          <p:cNvSpPr txBox="1">
            <a:spLocks/>
          </p:cNvSpPr>
          <p:nvPr/>
        </p:nvSpPr>
        <p:spPr>
          <a:xfrm>
            <a:off x="6646526" y="1312054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2. Deployment: Deployed model to an endpoint using a GitHub codebase.</a:t>
            </a:r>
          </a:p>
        </p:txBody>
      </p:sp>
      <p:sp>
        <p:nvSpPr>
          <p:cNvPr id="10" name="Google Shape;178;p21">
            <a:extLst>
              <a:ext uri="{FF2B5EF4-FFF2-40B4-BE49-F238E27FC236}">
                <a16:creationId xmlns:a16="http://schemas.microsoft.com/office/drawing/2014/main" id="{CDF7ACA3-5D43-6F09-6F0B-EBB0A19CAE6F}"/>
              </a:ext>
            </a:extLst>
          </p:cNvPr>
          <p:cNvSpPr txBox="1">
            <a:spLocks/>
          </p:cNvSpPr>
          <p:nvPr/>
        </p:nvSpPr>
        <p:spPr>
          <a:xfrm>
            <a:off x="6646526" y="3031126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4. Code Generation: Utilized GitHub Copilot for code generation for #1 and #2</a:t>
            </a:r>
          </a:p>
        </p:txBody>
      </p:sp>
      <p:sp>
        <p:nvSpPr>
          <p:cNvPr id="11" name="Google Shape;179;p21">
            <a:extLst>
              <a:ext uri="{FF2B5EF4-FFF2-40B4-BE49-F238E27FC236}">
                <a16:creationId xmlns:a16="http://schemas.microsoft.com/office/drawing/2014/main" id="{BD0E998A-1C61-478E-30D6-3A87FCEC8E45}"/>
              </a:ext>
            </a:extLst>
          </p:cNvPr>
          <p:cNvSpPr txBox="1">
            <a:spLocks/>
          </p:cNvSpPr>
          <p:nvPr/>
        </p:nvSpPr>
        <p:spPr>
          <a:xfrm>
            <a:off x="3720446" y="3031126"/>
            <a:ext cx="2167200" cy="15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3. Domain Knowledge: Developed a GitHub agent/extension for domain-specific insights.</a:t>
            </a:r>
          </a:p>
        </p:txBody>
      </p:sp>
    </p:spTree>
    <p:extLst>
      <p:ext uri="{BB962C8B-B14F-4D97-AF65-F5344CB8AC3E}">
        <p14:creationId xmlns:p14="http://schemas.microsoft.com/office/powerpoint/2010/main" val="265882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82394213-7A04-D19C-CD9F-3BB6DCBBD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20">
            <a:extLst>
              <a:ext uri="{FF2B5EF4-FFF2-40B4-BE49-F238E27FC236}">
                <a16:creationId xmlns:a16="http://schemas.microsoft.com/office/drawing/2014/main" id="{79B77876-7DDF-8CC6-67A3-CEB41B405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9" y="576074"/>
            <a:ext cx="7378801" cy="7044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Meet mm-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devassistant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Copilot Agent/ Extension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D52EA6-54A1-65AE-E813-984E8D12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88" y="1154635"/>
            <a:ext cx="7211824" cy="361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943825" y="1455500"/>
            <a:ext cx="3112800" cy="142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828825" y="1718150"/>
            <a:ext cx="1225800" cy="8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118125" y="1718150"/>
            <a:ext cx="1225800" cy="8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Node App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103700" y="1718150"/>
            <a:ext cx="1225800" cy="8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 Copilot Extension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661175" y="1718150"/>
            <a:ext cx="1225800" cy="85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Copilot Notebook Flask App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2309100" y="1926075"/>
            <a:ext cx="8319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4341525" y="2024525"/>
            <a:ext cx="31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5886975" y="2024525"/>
            <a:ext cx="94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4"/>
          <p:cNvCxnSpPr>
            <a:stCxn id="60" idx="1"/>
            <a:endCxn id="63" idx="3"/>
          </p:cNvCxnSpPr>
          <p:nvPr/>
        </p:nvCxnSpPr>
        <p:spPr>
          <a:xfrm rot="10800000">
            <a:off x="5887125" y="2144900"/>
            <a:ext cx="94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>
            <a:stCxn id="63" idx="1"/>
            <a:endCxn id="61" idx="3"/>
          </p:cNvCxnSpPr>
          <p:nvPr/>
        </p:nvCxnSpPr>
        <p:spPr>
          <a:xfrm rot="10800000">
            <a:off x="4344075" y="2144900"/>
            <a:ext cx="31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4"/>
          <p:cNvCxnSpPr>
            <a:stCxn id="61" idx="1"/>
            <a:endCxn id="62" idx="3"/>
          </p:cNvCxnSpPr>
          <p:nvPr/>
        </p:nvCxnSpPr>
        <p:spPr>
          <a:xfrm rot="10800000">
            <a:off x="2329425" y="2144900"/>
            <a:ext cx="78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69;p20">
            <a:extLst>
              <a:ext uri="{FF2B5EF4-FFF2-40B4-BE49-F238E27FC236}">
                <a16:creationId xmlns:a16="http://schemas.microsoft.com/office/drawing/2014/main" id="{19C34A47-2859-555E-DE19-59F2AC589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50" y="576074"/>
            <a:ext cx="4023350" cy="704427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High-level Architecture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9B8AA484-1D0B-0C3D-7749-D19EE4AB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20">
            <a:extLst>
              <a:ext uri="{FF2B5EF4-FFF2-40B4-BE49-F238E27FC236}">
                <a16:creationId xmlns:a16="http://schemas.microsoft.com/office/drawing/2014/main" id="{BF5EBE67-B1D9-94AB-DD57-B48C47B208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50" y="576074"/>
            <a:ext cx="4023350" cy="704427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GB" sz="2500" dirty="0">
                <a:latin typeface="Calibri" panose="020F0502020204030204" pitchFamily="34" charset="0"/>
                <a:cs typeface="Calibri" panose="020F0502020204030204" pitchFamily="34" charset="0"/>
              </a:rPr>
              <a:t> Architecture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 Shape;54;p13">
            <a:extLst>
              <a:ext uri="{FF2B5EF4-FFF2-40B4-BE49-F238E27FC236}">
                <a16:creationId xmlns:a16="http://schemas.microsoft.com/office/drawing/2014/main" id="{14681B5C-1D97-98D9-F3B3-016D63E770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170" y="1138878"/>
            <a:ext cx="7052349" cy="352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2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88F33165-0CFB-26F7-8D39-C9C117F3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>
            <a:extLst>
              <a:ext uri="{FF2B5EF4-FFF2-40B4-BE49-F238E27FC236}">
                <a16:creationId xmlns:a16="http://schemas.microsoft.com/office/drawing/2014/main" id="{50702CA7-21F0-645E-A109-22891F527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latin typeface="Arial" panose="020B0604020202020204" pitchFamily="34" charset="0"/>
                <a:cs typeface="Arial" panose="020B0604020202020204" pitchFamily="34" charset="0"/>
              </a:rPr>
              <a:t>Future Usage in Discover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Google Shape;158;p18">
            <a:extLst>
              <a:ext uri="{FF2B5EF4-FFF2-40B4-BE49-F238E27FC236}">
                <a16:creationId xmlns:a16="http://schemas.microsoft.com/office/drawing/2014/main" id="{B93004AB-4C68-B815-A4A0-33826FFCB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Build in internal tools to help new hires to learn about Discover knowledge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E.g. Domain knowledge, compliance regulations, policies…possibilities are endless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Integrate copilot custom agent in development Integrated Development Environments (IDE like Visual Studio Code)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Make this available to new hires and teams during onboarding process. </a:t>
            </a:r>
            <a:endParaRPr dirty="0"/>
          </a:p>
        </p:txBody>
      </p:sp>
      <p:pic>
        <p:nvPicPr>
          <p:cNvPr id="4" name="Picture 2" descr="Why you need a business roadmap - HRKilns">
            <a:extLst>
              <a:ext uri="{FF2B5EF4-FFF2-40B4-BE49-F238E27FC236}">
                <a16:creationId xmlns:a16="http://schemas.microsoft.com/office/drawing/2014/main" id="{9B6DC457-6A9E-E570-87B5-33D082304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 bwMode="auto">
          <a:xfrm>
            <a:off x="5039146" y="1775203"/>
            <a:ext cx="3280765" cy="20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19065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bcc71aa7-c92e-49b0-a10c-8c6e039be242}" enabled="1" method="Privileged" siteId="{f3f068cf-080c-4824-a912-f8c4633bd4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294</Words>
  <Application>Microsoft Macintosh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Calibri</vt:lpstr>
      <vt:lpstr>Shift</vt:lpstr>
      <vt:lpstr>GitHub Copilot GenAI Hackathon</vt:lpstr>
      <vt:lpstr>GitHub Copilot GenAI Hackathon</vt:lpstr>
      <vt:lpstr>The Copilot Compilers: Let’s gain some domain knowledge</vt:lpstr>
      <vt:lpstr>Solution Overview</vt:lpstr>
      <vt:lpstr>Meet mm-devassistant Copilot Agent/ Extension</vt:lpstr>
      <vt:lpstr>High-level Architecture</vt:lpstr>
      <vt:lpstr>LangChain Architecture</vt:lpstr>
      <vt:lpstr>Future Usage in Discover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Pallavi Daga</cp:lastModifiedBy>
  <cp:revision>3</cp:revision>
  <dcterms:modified xsi:type="dcterms:W3CDTF">2024-10-22T18:43:21Z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Shift:3</vt:lpwstr>
  </property>
  <property fmtid="{D5CDD505-2E9C-101B-9397-08002B2CF9AE}" pid="3" name="ClassificationContentMarkingFooterText">
    <vt:lpwstr>Internal</vt:lpwstr>
  </property>
</Properties>
</file>