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7FA8-100C-4A31-A91E-B63DAB6F58C7}" type="datetimeFigureOut">
              <a:rPr lang="pt-BR" smtClean="0"/>
              <a:t>05/04/2017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3172-0B16-4BBD-B515-8C716F7398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27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7FA8-100C-4A31-A91E-B63DAB6F58C7}" type="datetimeFigureOut">
              <a:rPr lang="pt-BR" smtClean="0"/>
              <a:t>05/04/2017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3172-0B16-4BBD-B515-8C716F7398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46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7FA8-100C-4A31-A91E-B63DAB6F58C7}" type="datetimeFigureOut">
              <a:rPr lang="pt-BR" smtClean="0"/>
              <a:t>05/04/2017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3172-0B16-4BBD-B515-8C716F7398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76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7FA8-100C-4A31-A91E-B63DAB6F58C7}" type="datetimeFigureOut">
              <a:rPr lang="pt-BR" smtClean="0"/>
              <a:t>05/04/2017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3172-0B16-4BBD-B515-8C716F7398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69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7FA8-100C-4A31-A91E-B63DAB6F58C7}" type="datetimeFigureOut">
              <a:rPr lang="pt-BR" smtClean="0"/>
              <a:t>05/04/2017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3172-0B16-4BBD-B515-8C716F7398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06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7FA8-100C-4A31-A91E-B63DAB6F58C7}" type="datetimeFigureOut">
              <a:rPr lang="pt-BR" smtClean="0"/>
              <a:t>05/04/2017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3172-0B16-4BBD-B515-8C716F7398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08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7FA8-100C-4A31-A91E-B63DAB6F58C7}" type="datetimeFigureOut">
              <a:rPr lang="pt-BR" smtClean="0"/>
              <a:t>05/04/2017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3172-0B16-4BBD-B515-8C716F7398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40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7FA8-100C-4A31-A91E-B63DAB6F58C7}" type="datetimeFigureOut">
              <a:rPr lang="pt-BR" smtClean="0"/>
              <a:t>05/04/2017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3172-0B16-4BBD-B515-8C716F7398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55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7FA8-100C-4A31-A91E-B63DAB6F58C7}" type="datetimeFigureOut">
              <a:rPr lang="pt-BR" smtClean="0"/>
              <a:t>05/04/2017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3172-0B16-4BBD-B515-8C716F7398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71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7FA8-100C-4A31-A91E-B63DAB6F58C7}" type="datetimeFigureOut">
              <a:rPr lang="pt-BR" smtClean="0"/>
              <a:t>05/04/2017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3172-0B16-4BBD-B515-8C716F7398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7FA8-100C-4A31-A91E-B63DAB6F58C7}" type="datetimeFigureOut">
              <a:rPr lang="pt-BR" smtClean="0"/>
              <a:t>05/04/2017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3172-0B16-4BBD-B515-8C716F7398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21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37FA8-100C-4A31-A91E-B63DAB6F58C7}" type="datetimeFigureOut">
              <a:rPr lang="pt-BR" smtClean="0"/>
              <a:t>05/04/2017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73172-0B16-4BBD-B515-8C716F7398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53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29589" y="1477019"/>
            <a:ext cx="4610636" cy="3313920"/>
          </a:xfrm>
          <a:solidFill>
            <a:srgbClr val="FFFF00"/>
          </a:solidFill>
        </p:spPr>
        <p:txBody>
          <a:bodyPr/>
          <a:lstStyle/>
          <a:p>
            <a:pPr algn="l"/>
            <a:r>
              <a:rPr lang="pt-BR" b="1" u="sng" dirty="0" smtClean="0"/>
              <a:t>Geração Altar: </a:t>
            </a:r>
          </a:p>
          <a:p>
            <a:pPr algn="l"/>
            <a:endParaRPr lang="pt-BR" dirty="0"/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è"/>
            </a:pPr>
            <a:r>
              <a:rPr lang="pt-BR" dirty="0" smtClean="0">
                <a:sym typeface="Wingdings" panose="05000000000000000000" pitchFamily="2" charset="2"/>
              </a:rPr>
              <a:t>Aliança entre o Homem e Deus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è"/>
            </a:pPr>
            <a:r>
              <a:rPr lang="pt-BR" dirty="0" err="1" smtClean="0">
                <a:sym typeface="Wingdings" panose="05000000000000000000" pitchFamily="2" charset="2"/>
              </a:rPr>
              <a:t>Gen</a:t>
            </a:r>
            <a:r>
              <a:rPr lang="pt-BR" dirty="0" smtClean="0">
                <a:sym typeface="Wingdings" panose="05000000000000000000" pitchFamily="2" charset="2"/>
              </a:rPr>
              <a:t> 12:2-3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è"/>
            </a:pPr>
            <a:r>
              <a:rPr lang="pt-BR" dirty="0" smtClean="0"/>
              <a:t>Lugar/Postura/Vida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è"/>
            </a:pPr>
            <a:r>
              <a:rPr lang="pt-BR" dirty="0" smtClean="0"/>
              <a:t>Adoração/Perdão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854556" y="528032"/>
            <a:ext cx="8744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ALIANÇAS ESPIRITUAIS: DA TORRE AO ALTAR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017429" y="1537364"/>
            <a:ext cx="4224272" cy="3253574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u="sng" dirty="0" smtClean="0">
                <a:solidFill>
                  <a:schemeClr val="bg1"/>
                </a:solidFill>
              </a:rPr>
              <a:t>Geração Torre:</a:t>
            </a:r>
          </a:p>
          <a:p>
            <a:pPr algn="l"/>
            <a:endParaRPr lang="pt-BR" dirty="0" smtClean="0">
              <a:solidFill>
                <a:schemeClr val="bg1"/>
              </a:solidFill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è"/>
            </a:pPr>
            <a:r>
              <a:rPr lang="pt-BR" dirty="0" smtClean="0">
                <a:solidFill>
                  <a:schemeClr val="bg1"/>
                </a:solidFill>
                <a:sym typeface="Wingdings" panose="05000000000000000000" pitchFamily="2" charset="2"/>
              </a:rPr>
              <a:t>Aliança entre homens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è"/>
            </a:pPr>
            <a:r>
              <a:rPr lang="pt-BR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Gen</a:t>
            </a:r>
            <a:r>
              <a:rPr lang="pt-BR" dirty="0" smtClean="0">
                <a:solidFill>
                  <a:schemeClr val="bg1"/>
                </a:solidFill>
                <a:sym typeface="Wingdings" panose="05000000000000000000" pitchFamily="2" charset="2"/>
              </a:rPr>
              <a:t> 11:4-8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è"/>
            </a:pPr>
            <a:r>
              <a:rPr lang="pt-BR" dirty="0" smtClean="0">
                <a:solidFill>
                  <a:schemeClr val="bg1"/>
                </a:solidFill>
                <a:sym typeface="Wingdings" panose="05000000000000000000" pitchFamily="2" charset="2"/>
              </a:rPr>
              <a:t>Egolatria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è"/>
            </a:pPr>
            <a:r>
              <a:rPr lang="pt-BR" dirty="0" smtClean="0">
                <a:solidFill>
                  <a:schemeClr val="bg1"/>
                </a:solidFill>
                <a:sym typeface="Wingdings" panose="05000000000000000000" pitchFamily="2" charset="2"/>
              </a:rPr>
              <a:t>Sucesso: Campo Minado 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357614" y="2871985"/>
            <a:ext cx="103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245475" y="5243915"/>
            <a:ext cx="7289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pt-BR" sz="2400" dirty="0" smtClean="0">
                <a:sym typeface="Wingdings" panose="05000000000000000000" pitchFamily="2" charset="2"/>
              </a:rPr>
              <a:t>Que tipo de alianças temos feito?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pt-BR" sz="2400" dirty="0" smtClean="0">
                <a:sym typeface="Wingdings" panose="05000000000000000000" pitchFamily="2" charset="2"/>
              </a:rPr>
              <a:t>Em que áreas da tua vida as torres ainda governam?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pt-BR" sz="2400" dirty="0" smtClean="0">
                <a:sym typeface="Wingdings" panose="05000000000000000000" pitchFamily="2" charset="2"/>
              </a:rPr>
              <a:t>Como está sua aliança com Deus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872725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arison</dc:creator>
  <cp:lastModifiedBy>arison</cp:lastModifiedBy>
  <cp:revision>4</cp:revision>
  <dcterms:created xsi:type="dcterms:W3CDTF">2017-04-05T21:40:38Z</dcterms:created>
  <dcterms:modified xsi:type="dcterms:W3CDTF">2017-04-05T22:00:37Z</dcterms:modified>
</cp:coreProperties>
</file>