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2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9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9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1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92D6-9282-4238-8983-180A60A8EFE7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8B92-032B-4819-A6B1-42EFAFBDB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8034" y="412123"/>
            <a:ext cx="113720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Marcos 10:6-9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"Mas desde o princípio da criação, Deus os fez homem e mulher. Por isso deixará o homem a seu pai e a sua mãe, [e unir-se-á à sua mulher, ] e serão os dois uma só carne; assim já não são mais dois, mas uma só carne. Porquanto o que Deus ajuntou, não o separe o homem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Êxodo 20:12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"Honra a teu pai e a tua mãe, para que se prolonguem os teus dias na terra que o Senhor teu Deus te dá“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Josué 24:15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"Mas, se vos parece mal o servirdes ao Senhor, escolhei hoje a quem haveis de servir; se aos deuses a quem serviram vossos pais, que estavam além do Rio, ou aos deuses 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amorreus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em cuja terra habitais. Porém eu e a minha casa serviremos ao Senhor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8034" y="528034"/>
            <a:ext cx="113720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 103:17-18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"Mas é de eternidade a eternidade a benignidade do Senhor sobre aqueles que o temem, e a sua justiça sobre os filhos dos filhos, sobre aqueles que guardam o seu pacto, e sobre os que se lembram dos seus preceitos para 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cumprirem“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Provérbios 1:8-9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"Filho meu, ouve a instrução de teu pai, e não deixes o ensino de tua mãe. Porque eles serão uma grinalda de graça para a tua cabeça, e colares para o teu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pescoço“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Timóteo 5:8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"Mas, se alguém não cuida dos seus, e especialmente dos da sua família, tem negado a fé, e é pior que um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incrédulo“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6518" y="1004546"/>
            <a:ext cx="113720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Provérbios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22:6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"Instrui o menino no caminho em que deve andar; mesmo quando ele for velho, não se desviará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dele“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Efésios 6:1-4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"Vós, filhos, sede obedientes a vossos pais no Senhor, porque isto é justo. Honra a teu pai e a tua mãe (que é o primeiro mandamento com promessa), para que te vá bem, e sejas de longa vida sobre a terra. E vós, pais, não provoqueis à ira vossos filhos, mas criai-os na disciplina e admoestação 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Senhor“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95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8034" y="244696"/>
            <a:ext cx="113720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Salmos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127:3-5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"Eis que os filhos são herança da parte do Senhor, e o fruto do ventre o seu galardão.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flechas na mão dum homem valente, assim os filhos da mocidade.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Bem-aventurado o homem que enche deles a sua aljava; não serão confundidos, quando falarem com os seus inimigos à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porta“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Efésios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5:22-25, 28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"Vós, mulheres, submetei-vos a vossos maridos, como ao Senhor; porque o marido é a cabeça da mulher, como também Cristo é a cabeça da igreja, sendo ele próprio o Salvador do corpo. Mas, assim como a igreja está sujeita a Cristo, assim também as mulheres o sejam em tudo a seus maridos. Vós, maridos, amai a vossas mulheres, como também Cristo amou a igreja, e a si mesmo se entregou por ela... Assim devem os maridos amar a suas próprias mulheres, como a seus próprios corpos. Quem ama a sua mulher, ama-se a si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mesmo“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745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arison</dc:creator>
  <cp:lastModifiedBy>arison</cp:lastModifiedBy>
  <cp:revision>2</cp:revision>
  <dcterms:created xsi:type="dcterms:W3CDTF">2017-05-10T22:12:50Z</dcterms:created>
  <dcterms:modified xsi:type="dcterms:W3CDTF">2017-05-10T22:14:49Z</dcterms:modified>
</cp:coreProperties>
</file>