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96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2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2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03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8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53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8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CA1C-1768-46BA-AE3A-D7A718AF27D5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0A1B-07DD-447B-8A77-092F5C51CB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2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971" y="1348235"/>
            <a:ext cx="11384924" cy="1188903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FF0000"/>
                </a:solidFill>
              </a:rPr>
              <a:t>UMA VISITAÇÃO DE DEUS </a:t>
            </a:r>
            <a:endParaRPr lang="pt-BR" sz="4800" b="1" dirty="0">
              <a:solidFill>
                <a:srgbClr val="FF0000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21971" y="3061124"/>
            <a:ext cx="11384924" cy="118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Incertezas da vida pessoal, familiar, do país, das igrejas...</a:t>
            </a:r>
            <a:endParaRPr lang="pt-BR" sz="3200" b="1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21971" y="4361890"/>
            <a:ext cx="11384924" cy="118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Liberação do Egito / Mar Vermelho / Maná no deserto / Água da rocha / Nuvem / Coluna de Fogo / Conquista da Terra Prometida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3446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arenR"/>
            </a:pPr>
            <a:endParaRPr lang="pt-BR" sz="4000" b="1" dirty="0" smtClean="0">
              <a:solidFill>
                <a:schemeClr val="bg1"/>
              </a:solidFill>
            </a:endParaRP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endParaRPr lang="pt-BR" sz="3600" b="1" dirty="0" smtClean="0">
              <a:solidFill>
                <a:schemeClr val="bg1"/>
              </a:solidFill>
            </a:endParaRP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pt-BR" sz="3600" b="1" dirty="0" smtClean="0">
                <a:solidFill>
                  <a:schemeClr val="bg1"/>
                </a:solidFill>
              </a:rPr>
              <a:t>Por que surgem incertezas na nossa vida? 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endParaRPr lang="pt-BR" sz="4000" b="1" dirty="0">
              <a:solidFill>
                <a:schemeClr val="bg1"/>
              </a:solidFill>
            </a:endParaRP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pt-BR" sz="3600" b="1" dirty="0" smtClean="0">
                <a:solidFill>
                  <a:schemeClr val="bg1"/>
                </a:solidFill>
              </a:rPr>
              <a:t>Algum exemplo do motivo de alguma incertezas que </a:t>
            </a:r>
            <a:r>
              <a:rPr lang="pt-BR" sz="3600" b="1" dirty="0" err="1" smtClean="0">
                <a:solidFill>
                  <a:schemeClr val="bg1"/>
                </a:solidFill>
              </a:rPr>
              <a:t>vc</a:t>
            </a:r>
            <a:r>
              <a:rPr lang="pt-BR" sz="3600" b="1" dirty="0" smtClean="0">
                <a:solidFill>
                  <a:schemeClr val="bg1"/>
                </a:solidFill>
              </a:rPr>
              <a:t> já viveu?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endParaRPr lang="pt-BR" sz="4000" b="1" dirty="0">
              <a:solidFill>
                <a:schemeClr val="bg1"/>
              </a:solidFill>
            </a:endParaRP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pt-BR" sz="3600" b="1" dirty="0" smtClean="0">
                <a:solidFill>
                  <a:schemeClr val="bg1"/>
                </a:solidFill>
              </a:rPr>
              <a:t>O que devemos fazer nas horas de incerteza ( algum testemunho ) ? 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229205" y="662607"/>
            <a:ext cx="11591733" cy="641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2800" dirty="0" smtClean="0"/>
              <a:t>Os </a:t>
            </a:r>
            <a:r>
              <a:rPr lang="pt-BR" sz="2800" dirty="0"/>
              <a:t>discípulos de João Batista contaram tudo isso a ele. Aí João chamou dois deles </a:t>
            </a:r>
            <a:r>
              <a:rPr lang="pt-BR" sz="2800" dirty="0" smtClean="0"/>
              <a:t>e </a:t>
            </a:r>
            <a:r>
              <a:rPr lang="pt-BR" sz="2800" dirty="0"/>
              <a:t>os enviou ao Senhor Jesus para perguntarem: “O senhor é aquele que ia chegar ou devemos esperar outro?” </a:t>
            </a:r>
            <a:r>
              <a:rPr lang="pt-BR" sz="2800" dirty="0" smtClean="0"/>
              <a:t>Então </a:t>
            </a:r>
            <a:r>
              <a:rPr lang="pt-BR" sz="2800" dirty="0"/>
              <a:t>eles foram até o lugar onde Jesus estava e disseram:</a:t>
            </a:r>
          </a:p>
          <a:p>
            <a:pPr algn="l">
              <a:lnSpc>
                <a:spcPct val="100000"/>
              </a:lnSpc>
            </a:pPr>
            <a:r>
              <a:rPr lang="pt-BR" sz="2800" dirty="0"/>
              <a:t>— </a:t>
            </a:r>
            <a:r>
              <a:rPr lang="pt-BR" sz="2800" dirty="0">
                <a:solidFill>
                  <a:srgbClr val="FF0000"/>
                </a:solidFill>
              </a:rPr>
              <a:t>João Batista nos mandou perguntar o seguinte: o senhor é aquele que ia chegar ou devemos esperar outro?</a:t>
            </a:r>
          </a:p>
          <a:p>
            <a:pPr algn="l">
              <a:lnSpc>
                <a:spcPct val="100000"/>
              </a:lnSpc>
            </a:pPr>
            <a:r>
              <a:rPr lang="pt-BR" sz="2800" dirty="0" smtClean="0"/>
              <a:t>Naquele </a:t>
            </a:r>
            <a:r>
              <a:rPr lang="pt-BR" sz="2800" dirty="0"/>
              <a:t>momento Jesus curou muitas pessoas das suas doenças e dos seus sofrimentos, expulsou espíritos maus e também curou muitos cegos. </a:t>
            </a:r>
            <a:r>
              <a:rPr lang="pt-BR" sz="2800" dirty="0" smtClean="0"/>
              <a:t>Depois </a:t>
            </a:r>
            <a:r>
              <a:rPr lang="pt-BR" sz="2800" dirty="0"/>
              <a:t>respondeu aos discípulos de João:</a:t>
            </a:r>
          </a:p>
          <a:p>
            <a:pPr algn="l">
              <a:lnSpc>
                <a:spcPct val="100000"/>
              </a:lnSpc>
            </a:pPr>
            <a:r>
              <a:rPr lang="pt-BR" sz="2800" dirty="0"/>
              <a:t>— </a:t>
            </a:r>
            <a:r>
              <a:rPr lang="pt-BR" sz="2800" dirty="0">
                <a:solidFill>
                  <a:srgbClr val="FF0000"/>
                </a:solidFill>
              </a:rPr>
              <a:t>Voltem e contem a João o que vocês viram e ouviram. Digam a ele que os cegos veem, os coxos andam, os leprosos são curados, os surdos ouvem, os mortos são ressuscitados, e os pobres recebem o evangelho. </a:t>
            </a:r>
            <a:r>
              <a:rPr lang="pt-BR" sz="2800" dirty="0" smtClean="0">
                <a:solidFill>
                  <a:srgbClr val="FF0000"/>
                </a:solidFill>
              </a:rPr>
              <a:t>E </a:t>
            </a:r>
            <a:r>
              <a:rPr lang="pt-BR" sz="2800" dirty="0">
                <a:solidFill>
                  <a:srgbClr val="FF0000"/>
                </a:solidFill>
              </a:rPr>
              <a:t>felizes são as pessoas que não duvidam de mim!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8055" y="159026"/>
            <a:ext cx="402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Lucas 7:18-22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arison</dc:creator>
  <cp:lastModifiedBy>arison</cp:lastModifiedBy>
  <cp:revision>5</cp:revision>
  <dcterms:created xsi:type="dcterms:W3CDTF">2017-04-19T21:10:52Z</dcterms:created>
  <dcterms:modified xsi:type="dcterms:W3CDTF">2017-04-19T21:48:18Z</dcterms:modified>
</cp:coreProperties>
</file>