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AAA5-C2E6-4D4D-A5E8-9977F50BDD2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DF-79D8-4607-AFCA-339515FF8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AAA5-C2E6-4D4D-A5E8-9977F50BDD2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DF-79D8-4607-AFCA-339515FF8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AAA5-C2E6-4D4D-A5E8-9977F50BDD2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DF-79D8-4607-AFCA-339515FF8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AAA5-C2E6-4D4D-A5E8-9977F50BDD2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DF-79D8-4607-AFCA-339515FF8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AAA5-C2E6-4D4D-A5E8-9977F50BDD2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DF-79D8-4607-AFCA-339515FF8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AAA5-C2E6-4D4D-A5E8-9977F50BDD2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DF-79D8-4607-AFCA-339515FF8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AAA5-C2E6-4D4D-A5E8-9977F50BDD2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DF-79D8-4607-AFCA-339515FF8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AAA5-C2E6-4D4D-A5E8-9977F50BDD2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DF-79D8-4607-AFCA-339515FF8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AAA5-C2E6-4D4D-A5E8-9977F50BDD2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DF-79D8-4607-AFCA-339515FF8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AAA5-C2E6-4D4D-A5E8-9977F50BDD2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DF-79D8-4607-AFCA-339515FF8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AAA5-C2E6-4D4D-A5E8-9977F50BDD2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08DF-79D8-4607-AFCA-339515FF8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AAA5-C2E6-4D4D-A5E8-9977F50BDD2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08DF-79D8-4607-AFCA-339515FF8A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smtClean="0"/>
              <a:t>PC STORE</a:t>
            </a:r>
            <a:endParaRPr lang="en-US" sz="6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819400"/>
            <a:ext cx="4438650" cy="350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CA TEAM FACTORY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6400"/>
            <a:ext cx="35052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TABLE</a:t>
            </a:r>
            <a:endParaRPr lang="en-US" sz="6000" dirty="0"/>
          </a:p>
        </p:txBody>
      </p:sp>
      <p:pic>
        <p:nvPicPr>
          <p:cNvPr id="5" name="Picture 4" descr="tabl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1447926" cy="1135478"/>
          </a:xfrm>
          <a:prstGeom prst="rect">
            <a:avLst/>
          </a:prstGeom>
        </p:spPr>
      </p:pic>
      <p:pic>
        <p:nvPicPr>
          <p:cNvPr id="20" name="Picture 19" descr="tabl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200400"/>
            <a:ext cx="1417443" cy="1150720"/>
          </a:xfrm>
          <a:prstGeom prst="rect">
            <a:avLst/>
          </a:prstGeom>
        </p:spPr>
      </p:pic>
      <p:pic>
        <p:nvPicPr>
          <p:cNvPr id="21" name="Picture 20" descr="tabl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447800"/>
            <a:ext cx="1440305" cy="1882303"/>
          </a:xfrm>
          <a:prstGeom prst="rect">
            <a:avLst/>
          </a:prstGeom>
        </p:spPr>
      </p:pic>
      <p:pic>
        <p:nvPicPr>
          <p:cNvPr id="22" name="Picture 21" descr="tabl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4038600"/>
            <a:ext cx="1653683" cy="1821338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>
            <a:off x="2819400" y="3657600"/>
            <a:ext cx="838200" cy="381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5029200" y="2819400"/>
            <a:ext cx="914400" cy="685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485606" y="3505994"/>
            <a:ext cx="534194" cy="1829594"/>
            <a:chOff x="4418806" y="3429794"/>
            <a:chExt cx="534194" cy="1829594"/>
          </a:xfrm>
        </p:grpSpPr>
        <p:cxnSp>
          <p:nvCxnSpPr>
            <p:cNvPr id="37" name="Straight Connector 36"/>
            <p:cNvCxnSpPr/>
            <p:nvPr/>
          </p:nvCxnSpPr>
          <p:spPr>
            <a:xfrm rot="5400000">
              <a:off x="3505200" y="4343400"/>
              <a:ext cx="1828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419600" y="5257800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6000" b="1" dirty="0" smtClean="0"/>
              <a:t>Flowchart</a:t>
            </a:r>
            <a:endParaRPr lang="en-US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PROGRAM PC STORE</a:t>
            </a:r>
            <a:endParaRPr lang="en-US" dirty="0"/>
          </a:p>
        </p:txBody>
      </p:sp>
      <p:pic>
        <p:nvPicPr>
          <p:cNvPr id="4" name="Picture 3" descr="CA TEAM FACTORY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1" y="228601"/>
            <a:ext cx="1219200" cy="12192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90800"/>
            <a:ext cx="55245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19800" y="3810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1.Login USERNAME and PASSWORD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8288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" y="1752600"/>
            <a:ext cx="6858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8229600" cy="1143000"/>
          </a:xfrm>
        </p:spPr>
        <p:txBody>
          <a:bodyPr/>
          <a:lstStyle/>
          <a:p>
            <a:r>
              <a:rPr lang="en-US" dirty="0" smtClean="0"/>
              <a:t>PROGRAM PC STORE</a:t>
            </a:r>
            <a:endParaRPr lang="en-US" dirty="0"/>
          </a:p>
        </p:txBody>
      </p:sp>
      <p:pic>
        <p:nvPicPr>
          <p:cNvPr id="5" name="Picture 4" descr="CA TEAM FACTORY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1" y="76201"/>
            <a:ext cx="1219200" cy="12192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49271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3886200" y="25146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43000" y="35052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09800" y="35052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4200" y="35052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38600" y="35052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6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72000" y="42672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327660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1.Logout</a:t>
            </a:r>
          </a:p>
          <a:p>
            <a:r>
              <a:rPr lang="en-GB" dirty="0" smtClean="0"/>
              <a:t>2.Funtion ADD SPEC</a:t>
            </a:r>
          </a:p>
          <a:p>
            <a:r>
              <a:rPr lang="en-GB" dirty="0" smtClean="0"/>
              <a:t>3.Funtion ADD QR CODE</a:t>
            </a:r>
          </a:p>
          <a:p>
            <a:r>
              <a:rPr lang="en-GB" dirty="0" smtClean="0"/>
              <a:t>4.Funtion Update Location</a:t>
            </a:r>
          </a:p>
          <a:p>
            <a:r>
              <a:rPr lang="en-GB" dirty="0" smtClean="0"/>
              <a:t>5.Funtion Show PC in Table    TBL_GG_STORE</a:t>
            </a:r>
          </a:p>
          <a:p>
            <a:r>
              <a:rPr lang="en-GB" dirty="0" smtClean="0"/>
              <a:t>6. Gen Excel file in data table T1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09600" y="4800600"/>
            <a:ext cx="685800" cy="685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T1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1524000"/>
            <a:ext cx="1981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INFOMATION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8600" y="1447800"/>
            <a:ext cx="6858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438400"/>
            <a:ext cx="494839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76199"/>
            <a:ext cx="8229600" cy="1143000"/>
          </a:xfrm>
        </p:spPr>
        <p:txBody>
          <a:bodyPr/>
          <a:lstStyle/>
          <a:p>
            <a:r>
              <a:rPr lang="en-US" dirty="0" smtClean="0"/>
              <a:t>PROGRAM PC STORE</a:t>
            </a:r>
            <a:endParaRPr lang="en-US" dirty="0"/>
          </a:p>
        </p:txBody>
      </p:sp>
      <p:pic>
        <p:nvPicPr>
          <p:cNvPr id="7" name="Picture 6" descr="CA TEAM FACTORY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1" y="76200"/>
            <a:ext cx="1219200" cy="1219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1524000"/>
            <a:ext cx="1981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 SPEC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8600" y="1447800"/>
            <a:ext cx="6858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3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24000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00200" y="40386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4000" y="45720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24000" y="49530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4000" y="56388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72000" y="29718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6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71800" y="4648200"/>
            <a:ext cx="685800" cy="685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T1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7800" y="3129677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1.User (Auto user login)</a:t>
            </a:r>
          </a:p>
          <a:p>
            <a:r>
              <a:rPr lang="en-GB" dirty="0" smtClean="0"/>
              <a:t>2.SPEC PC Ex. I7,I5,I3</a:t>
            </a:r>
          </a:p>
          <a:p>
            <a:r>
              <a:rPr lang="en-GB" dirty="0" smtClean="0"/>
              <a:t>3.GEN PC Ex. 2700,3600 [Can check in PC Properties]</a:t>
            </a:r>
          </a:p>
          <a:p>
            <a:r>
              <a:rPr lang="en-GB" dirty="0" smtClean="0"/>
              <a:t>4.SPEC RAM</a:t>
            </a:r>
          </a:p>
          <a:p>
            <a:r>
              <a:rPr lang="en-GB" dirty="0" smtClean="0"/>
              <a:t>5.Buttom for ADD SPEC in DATABASE and Print</a:t>
            </a:r>
          </a:p>
          <a:p>
            <a:r>
              <a:rPr lang="en-GB" dirty="0" smtClean="0"/>
              <a:t>6. </a:t>
            </a:r>
            <a:r>
              <a:rPr lang="en-GB" dirty="0" err="1" smtClean="0"/>
              <a:t>Funtion</a:t>
            </a:r>
            <a:r>
              <a:rPr lang="en-GB" dirty="0" smtClean="0"/>
              <a:t> SCARCH for check SPEC PC in DATABASE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76199"/>
            <a:ext cx="8229600" cy="1143000"/>
          </a:xfrm>
        </p:spPr>
        <p:txBody>
          <a:bodyPr/>
          <a:lstStyle/>
          <a:p>
            <a:r>
              <a:rPr lang="en-US" dirty="0" smtClean="0"/>
              <a:t>PROGRAM PC STORE</a:t>
            </a:r>
            <a:endParaRPr lang="en-US" dirty="0"/>
          </a:p>
        </p:txBody>
      </p:sp>
      <p:pic>
        <p:nvPicPr>
          <p:cNvPr id="5" name="Picture 4" descr="CA TEAM FACTORY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1" y="76200"/>
            <a:ext cx="1219200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1524000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 QR CODE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8600" y="1447800"/>
            <a:ext cx="6858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bg1"/>
                </a:solidFill>
              </a:rPr>
              <a:t>4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90800"/>
            <a:ext cx="457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038600" y="32766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62400" y="43434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14600" y="54102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38600" y="54102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6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4800" y="32004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9200" y="31242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1.Insert Spec</a:t>
            </a:r>
          </a:p>
          <a:p>
            <a:r>
              <a:rPr lang="en-GB" dirty="0" smtClean="0"/>
              <a:t>2.Inser PC NAME (MIS S</a:t>
            </a:r>
            <a:r>
              <a:rPr lang="en-US" dirty="0" smtClean="0"/>
              <a:t>ticker</a:t>
            </a:r>
            <a:r>
              <a:rPr lang="en-GB" dirty="0" smtClean="0"/>
              <a:t>)</a:t>
            </a:r>
          </a:p>
          <a:p>
            <a:r>
              <a:rPr lang="en-GB" dirty="0" smtClean="0"/>
              <a:t>3.Insert Key Window</a:t>
            </a:r>
          </a:p>
          <a:p>
            <a:r>
              <a:rPr lang="en-GB" dirty="0" smtClean="0"/>
              <a:t>4.Click for Gen QR CODE</a:t>
            </a:r>
          </a:p>
          <a:p>
            <a:r>
              <a:rPr lang="en-GB" dirty="0" smtClean="0"/>
              <a:t>5.Show QR code</a:t>
            </a:r>
          </a:p>
          <a:p>
            <a:r>
              <a:rPr lang="en-GB" dirty="0" smtClean="0"/>
              <a:t>6.Print QR CODE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*Default location STORE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76199"/>
            <a:ext cx="8229600" cy="1143000"/>
          </a:xfrm>
        </p:spPr>
        <p:txBody>
          <a:bodyPr/>
          <a:lstStyle/>
          <a:p>
            <a:r>
              <a:rPr lang="en-US" dirty="0" smtClean="0"/>
              <a:t>PROGRAM PC STORE</a:t>
            </a:r>
            <a:endParaRPr lang="en-US" dirty="0"/>
          </a:p>
        </p:txBody>
      </p:sp>
      <p:pic>
        <p:nvPicPr>
          <p:cNvPr id="5" name="Picture 4" descr="CA TEAM FACTORY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1" y="76200"/>
            <a:ext cx="1219200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1524000"/>
            <a:ext cx="2667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UPDATE LOCATION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8600" y="1447800"/>
            <a:ext cx="6858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5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667000"/>
            <a:ext cx="513539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2438400" y="32766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7800" y="38100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14600" y="37338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76600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43400" y="34290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2000" y="4267200"/>
            <a:ext cx="609600" cy="533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Arial" pitchFamily="34" charset="0"/>
                <a:cs typeface="Arial" pitchFamily="34" charset="0"/>
              </a:rPr>
              <a:t>T1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71600" y="5181600"/>
            <a:ext cx="609600" cy="533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Arial" pitchFamily="34" charset="0"/>
                <a:cs typeface="Arial" pitchFamily="34" charset="0"/>
              </a:rPr>
              <a:t>T2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10000" y="4419600"/>
            <a:ext cx="609600" cy="533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Arial" pitchFamily="34" charset="0"/>
                <a:cs typeface="Arial" pitchFamily="34" charset="0"/>
              </a:rPr>
              <a:t>T3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8800" y="3124200"/>
            <a:ext cx="327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1.Scan QR code PC store</a:t>
            </a:r>
          </a:p>
          <a:p>
            <a:r>
              <a:rPr lang="en-GB" dirty="0" smtClean="0"/>
              <a:t>2.Insert new location</a:t>
            </a:r>
          </a:p>
          <a:p>
            <a:r>
              <a:rPr lang="en-GB" dirty="0" smtClean="0"/>
              <a:t>3.Buttom update data location</a:t>
            </a:r>
          </a:p>
          <a:p>
            <a:r>
              <a:rPr lang="en-GB" dirty="0" smtClean="0"/>
              <a:t>4.Buttom show all data </a:t>
            </a:r>
            <a:r>
              <a:rPr lang="en-GB" dirty="0" smtClean="0"/>
              <a:t>TBL_GG_STORE</a:t>
            </a:r>
            <a:endParaRPr lang="en-GB" dirty="0" smtClean="0"/>
          </a:p>
          <a:p>
            <a:r>
              <a:rPr lang="en-GB" dirty="0" smtClean="0"/>
              <a:t>5.Gen EXCEL File follow table T3</a:t>
            </a:r>
          </a:p>
          <a:p>
            <a:endParaRPr lang="en-GB" dirty="0" smtClean="0"/>
          </a:p>
          <a:p>
            <a:r>
              <a:rPr lang="en-GB" dirty="0" smtClean="0"/>
              <a:t>T1 : Status PC</a:t>
            </a:r>
          </a:p>
          <a:p>
            <a:r>
              <a:rPr lang="en-GB" dirty="0" smtClean="0"/>
              <a:t>T2:  History PC</a:t>
            </a:r>
          </a:p>
          <a:p>
            <a:r>
              <a:rPr lang="en-GB" dirty="0" smtClean="0"/>
              <a:t>T3 : </a:t>
            </a:r>
            <a:r>
              <a:rPr lang="en-GB" dirty="0" smtClean="0"/>
              <a:t>All data TBL_GG_STORE</a:t>
            </a:r>
            <a:endParaRPr lang="en-GB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198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PC STORE</vt:lpstr>
      <vt:lpstr>TABLE</vt:lpstr>
      <vt:lpstr>Slide 3</vt:lpstr>
      <vt:lpstr>PROGRAM PC STORE</vt:lpstr>
      <vt:lpstr>PROGRAM PC STORE</vt:lpstr>
      <vt:lpstr>PROGRAM PC STORE</vt:lpstr>
      <vt:lpstr>PROGRAM PC STORE</vt:lpstr>
      <vt:lpstr>PROGRAM PC STORE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STORE</dc:title>
  <dc:creator>LB870339</dc:creator>
  <cp:lastModifiedBy>LB870339</cp:lastModifiedBy>
  <cp:revision>18</cp:revision>
  <dcterms:created xsi:type="dcterms:W3CDTF">2023-02-11T04:05:10Z</dcterms:created>
  <dcterms:modified xsi:type="dcterms:W3CDTF">2023-02-11T06:43:40Z</dcterms:modified>
</cp:coreProperties>
</file>