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47"/>
  </p:notesMasterIdLst>
  <p:handoutMasterIdLst>
    <p:handoutMasterId r:id="rId48"/>
  </p:handoutMasterIdLst>
  <p:sldIdLst>
    <p:sldId id="256" r:id="rId3"/>
    <p:sldId id="270" r:id="rId4"/>
    <p:sldId id="269" r:id="rId5"/>
    <p:sldId id="257" r:id="rId6"/>
    <p:sldId id="277" r:id="rId7"/>
    <p:sldId id="271" r:id="rId8"/>
    <p:sldId id="272" r:id="rId9"/>
    <p:sldId id="273" r:id="rId10"/>
    <p:sldId id="274" r:id="rId11"/>
    <p:sldId id="275" r:id="rId12"/>
    <p:sldId id="276"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301" r:id="rId35"/>
    <p:sldId id="300" r:id="rId36"/>
    <p:sldId id="258" r:id="rId37"/>
    <p:sldId id="259" r:id="rId38"/>
    <p:sldId id="260" r:id="rId39"/>
    <p:sldId id="266" r:id="rId40"/>
    <p:sldId id="268" r:id="rId41"/>
    <p:sldId id="261" r:id="rId42"/>
    <p:sldId id="262" r:id="rId43"/>
    <p:sldId id="263" r:id="rId44"/>
    <p:sldId id="264" r:id="rId45"/>
    <p:sldId id="26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6" d="100"/>
          <a:sy n="76" d="100"/>
        </p:scale>
        <p:origin x="498"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51" d="100"/>
          <a:sy n="51" d="100"/>
        </p:scale>
        <p:origin x="235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00"/>
        <c:overlap val="-24"/>
        <c:axId val="-1330529328"/>
        <c:axId val="-1330520624"/>
      </c:barChart>
      <c:catAx>
        <c:axId val="-133052932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520624"/>
        <c:crosses val="autoZero"/>
        <c:auto val="1"/>
        <c:lblAlgn val="ctr"/>
        <c:lblOffset val="100"/>
        <c:noMultiLvlLbl val="0"/>
      </c:catAx>
      <c:valAx>
        <c:axId val="-133052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529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smtClean="0"/>
            <a:t>Step 1 Title</a:t>
          </a:r>
          <a:endParaRPr lang="en-US" dirty="0"/>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smtClean="0"/>
            <a:t>Task description</a:t>
          </a:r>
          <a:endParaRPr lang="en-US"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dgm:spPr/>
      <dgm:t>
        <a:bodyPr/>
        <a:lstStyle/>
        <a:p>
          <a:r>
            <a:rPr lang="en-US" dirty="0" smtClean="0"/>
            <a:t>Task description</a:t>
          </a:r>
          <a:endParaRPr lang="en-US" dirty="0"/>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dgm:spPr/>
      <dgm:t>
        <a:bodyPr/>
        <a:lstStyle/>
        <a:p>
          <a:r>
            <a:rPr lang="en-US" dirty="0" smtClean="0"/>
            <a:t>Task description</a:t>
          </a:r>
          <a:endParaRPr lang="en-US" dirty="0"/>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dgm:spPr/>
      <dgm:t>
        <a:bodyPr/>
        <a:lstStyle/>
        <a:p>
          <a:r>
            <a:rPr lang="en-US" dirty="0" smtClean="0"/>
            <a:t>Task description</a:t>
          </a:r>
          <a:endParaRPr lang="en-US" dirty="0"/>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smtClean="0"/>
            <a:t>Step 2 Title</a:t>
          </a:r>
          <a:endParaRPr lang="en-US" dirty="0"/>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dgm:spPr/>
      <dgm:t>
        <a:bodyPr/>
        <a:lstStyle/>
        <a:p>
          <a:r>
            <a:rPr lang="en-US" dirty="0" smtClean="0"/>
            <a:t>Task description</a:t>
          </a:r>
          <a:endParaRPr lang="en-US"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dgm:spPr/>
      <dgm:t>
        <a:bodyPr/>
        <a:lstStyle/>
        <a:p>
          <a:r>
            <a:rPr lang="en-US" dirty="0" smtClean="0"/>
            <a:t>Task description</a:t>
          </a:r>
          <a:endParaRPr lang="en-US" dirty="0"/>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dgm:spPr/>
      <dgm:t>
        <a:bodyPr/>
        <a:lstStyle/>
        <a:p>
          <a:r>
            <a:rPr lang="en-US" dirty="0" smtClean="0"/>
            <a:t>Task description</a:t>
          </a:r>
          <a:endParaRPr lang="en-US" dirty="0"/>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smtClean="0"/>
            <a:t>Step 3 Title</a:t>
          </a:r>
          <a:endParaRPr lang="en-US" dirty="0"/>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smtClean="0"/>
            <a:t>Task description</a:t>
          </a:r>
          <a:endParaRPr lang="en-US" dirty="0"/>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dgm:spPr/>
      <dgm:t>
        <a:bodyPr/>
        <a:lstStyle/>
        <a:p>
          <a:r>
            <a:rPr lang="en-US" dirty="0" smtClean="0"/>
            <a:t>Task description</a:t>
          </a:r>
          <a:endParaRPr lang="en-US" dirty="0"/>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7FCE83D9-631B-4420-BBFC-CA0AFA59F747}">
      <dgm:prSet phldrT="[Text]"/>
      <dgm:spPr/>
      <dgm:t>
        <a:bodyPr/>
        <a:lstStyle/>
        <a:p>
          <a:r>
            <a:rPr lang="en-US" dirty="0" smtClean="0"/>
            <a:t>Step 4 Title</a:t>
          </a:r>
          <a:endParaRPr lang="en-US" dirty="0"/>
        </a:p>
      </dgm:t>
    </dgm:pt>
    <dgm:pt modelId="{C61EC981-13FA-4710-B079-D35692EEB764}" type="parTrans" cxnId="{E572418E-4340-4448-940D-253A2FA3B9B3}">
      <dgm:prSet/>
      <dgm:spPr/>
      <dgm:t>
        <a:bodyPr/>
        <a:lstStyle/>
        <a:p>
          <a:endParaRPr lang="en-US"/>
        </a:p>
      </dgm:t>
    </dgm:pt>
    <dgm:pt modelId="{1B48A0DE-4031-4D45-86A1-94CDAF68824A}" type="sibTrans" cxnId="{E572418E-4340-4448-940D-253A2FA3B9B3}">
      <dgm:prSet/>
      <dgm:spPr/>
      <dgm:t>
        <a:bodyPr/>
        <a:lstStyle/>
        <a:p>
          <a:endParaRPr lang="en-US"/>
        </a:p>
      </dgm:t>
    </dgm:pt>
    <dgm:pt modelId="{DB9FB862-4759-4D6A-84F3-01524B92723B}">
      <dgm:prSet phldrT="[Text]"/>
      <dgm:spPr/>
      <dgm:t>
        <a:bodyPr/>
        <a:lstStyle/>
        <a:p>
          <a:r>
            <a:rPr lang="en-US" dirty="0" smtClean="0"/>
            <a:t>Task description</a:t>
          </a:r>
          <a:endParaRPr lang="en-US" dirty="0"/>
        </a:p>
      </dgm:t>
    </dgm:pt>
    <dgm:pt modelId="{CD1EE44C-3116-420B-89E3-1D797CB25D34}" type="parTrans" cxnId="{70CAB4FC-3D17-49C2-8A7B-F387031FCDCA}">
      <dgm:prSet/>
      <dgm:spPr/>
      <dgm:t>
        <a:bodyPr/>
        <a:lstStyle/>
        <a:p>
          <a:endParaRPr lang="en-US"/>
        </a:p>
      </dgm:t>
    </dgm:pt>
    <dgm:pt modelId="{4BD4D4A5-043E-4ED5-A5CA-8D46DADC3150}" type="sibTrans" cxnId="{70CAB4FC-3D17-49C2-8A7B-F387031FCDCA}">
      <dgm:prSet/>
      <dgm:spPr/>
      <dgm:t>
        <a:bodyPr/>
        <a:lstStyle/>
        <a:p>
          <a:endParaRPr lang="en-US"/>
        </a:p>
      </dgm:t>
    </dgm:pt>
    <dgm:pt modelId="{50451020-5E1A-4778-9E8D-169182A36191}">
      <dgm:prSet phldrT="[Text]"/>
      <dgm:spPr/>
      <dgm:t>
        <a:bodyPr/>
        <a:lstStyle/>
        <a:p>
          <a:r>
            <a:rPr lang="en-US" dirty="0" smtClean="0"/>
            <a:t>Task description</a:t>
          </a:r>
          <a:endParaRPr lang="en-US" dirty="0"/>
        </a:p>
      </dgm:t>
    </dgm:pt>
    <dgm:pt modelId="{7DFC3849-4A12-49FB-B614-8AFD597CCB9E}" type="parTrans" cxnId="{0F86DBDB-3C4F-4C84-981B-7F4CA2A8EAF3}">
      <dgm:prSet/>
      <dgm:spPr/>
      <dgm:t>
        <a:bodyPr/>
        <a:lstStyle/>
        <a:p>
          <a:endParaRPr lang="en-US"/>
        </a:p>
      </dgm:t>
    </dgm:pt>
    <dgm:pt modelId="{EEDE2474-4F18-4F59-8E58-6382D253E514}" type="sibTrans" cxnId="{0F86DBDB-3C4F-4C84-981B-7F4CA2A8EAF3}">
      <dgm:prSet/>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t>
        <a:bodyPr/>
        <a:lstStyle/>
        <a:p>
          <a:endParaRPr lang="en-US"/>
        </a:p>
      </dgm:t>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t>
        <a:bodyPr/>
        <a:lstStyle/>
        <a:p>
          <a:endParaRPr lang="en-US"/>
        </a:p>
      </dgm:t>
    </dgm:pt>
    <dgm:pt modelId="{187D4E8C-5C91-4D00-870C-2C45D4EA263C}" type="pres">
      <dgm:prSet presAssocID="{B4F1B46E-22B2-4721-950C-8704487586DC}" presName="firstChildTx" presStyleLbl="bgAccFollowNode1" presStyleIdx="0" presStyleCnt="11">
        <dgm:presLayoutVars>
          <dgm:bulletEnabled val="1"/>
        </dgm:presLayoutVars>
      </dgm:prSet>
      <dgm:spPr/>
      <dgm:t>
        <a:bodyPr/>
        <a:lstStyle/>
        <a:p>
          <a:endParaRPr lang="en-US"/>
        </a:p>
      </dgm:t>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t>
        <a:bodyPr/>
        <a:lstStyle/>
        <a:p>
          <a:endParaRPr lang="en-US"/>
        </a:p>
      </dgm:t>
    </dgm:pt>
    <dgm:pt modelId="{4AE7D907-B6F4-4647-AB3F-ABE94C438AE8}" type="pres">
      <dgm:prSet presAssocID="{F9D46839-CD06-4669-AAE4-4D1E9AFEDA78}" presName="childTx" presStyleLbl="bgAccFollowNode1" presStyleIdx="1" presStyleCnt="11">
        <dgm:presLayoutVars>
          <dgm:bulletEnabled val="1"/>
        </dgm:presLayoutVars>
      </dgm:prSet>
      <dgm:spPr/>
      <dgm:t>
        <a:bodyPr/>
        <a:lstStyle/>
        <a:p>
          <a:endParaRPr lang="en-US"/>
        </a:p>
      </dgm:t>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dgm:spPr/>
      <dgm:t>
        <a:bodyPr/>
        <a:lstStyle/>
        <a:p>
          <a:endParaRPr lang="en-US"/>
        </a:p>
      </dgm:t>
    </dgm:pt>
    <dgm:pt modelId="{D685DD23-B321-4B5E-842F-394CB33239FA}" type="pres">
      <dgm:prSet presAssocID="{7CB6360B-4022-4E96-922B-A12DE0E2A39F}" presName="childTx" presStyleLbl="bgAccFollowNode1" presStyleIdx="2" presStyleCnt="11">
        <dgm:presLayoutVars>
          <dgm:bulletEnabled val="1"/>
        </dgm:presLayoutVars>
      </dgm:prSet>
      <dgm:spPr/>
      <dgm:t>
        <a:bodyPr/>
        <a:lstStyle/>
        <a:p>
          <a:endParaRPr lang="en-US"/>
        </a:p>
      </dgm:t>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t>
        <a:bodyPr/>
        <a:lstStyle/>
        <a:p>
          <a:endParaRPr lang="en-US"/>
        </a:p>
      </dgm:t>
    </dgm:pt>
    <dgm:pt modelId="{3EBE42F0-6491-49CC-95DC-985BA00CD458}" type="pres">
      <dgm:prSet presAssocID="{70879558-61CA-4CCD-B2D6-5349B01EF337}" presName="childTx" presStyleLbl="bgAccFollowNode1" presStyleIdx="3" presStyleCnt="11">
        <dgm:presLayoutVars>
          <dgm:bulletEnabled val="1"/>
        </dgm:presLayoutVars>
      </dgm:prSet>
      <dgm:spPr/>
      <dgm:t>
        <a:bodyPr/>
        <a:lstStyle/>
        <a:p>
          <a:endParaRPr lang="en-US"/>
        </a:p>
      </dgm:t>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t>
        <a:bodyPr/>
        <a:lstStyle/>
        <a:p>
          <a:endParaRPr lang="en-US"/>
        </a:p>
      </dgm:t>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t>
        <a:bodyPr/>
        <a:lstStyle/>
        <a:p>
          <a:endParaRPr lang="en-US"/>
        </a:p>
      </dgm:t>
    </dgm:pt>
    <dgm:pt modelId="{10C9E3CF-3A8F-4100-8ACD-91E2373197A2}" type="pres">
      <dgm:prSet presAssocID="{F2881FB1-6580-4F21-A283-BFAA6F91D5D2}" presName="firstChildTx" presStyleLbl="bgAccFollowNode1" presStyleIdx="4" presStyleCnt="11">
        <dgm:presLayoutVars>
          <dgm:bulletEnabled val="1"/>
        </dgm:presLayoutVars>
      </dgm:prSet>
      <dgm:spPr/>
      <dgm:t>
        <a:bodyPr/>
        <a:lstStyle/>
        <a:p>
          <a:endParaRPr lang="en-US"/>
        </a:p>
      </dgm:t>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t>
        <a:bodyPr/>
        <a:lstStyle/>
        <a:p>
          <a:endParaRPr lang="en-US"/>
        </a:p>
      </dgm:t>
    </dgm:pt>
    <dgm:pt modelId="{B12AEB83-0A64-4B36-BF01-B2F834861BAA}" type="pres">
      <dgm:prSet presAssocID="{29E78340-8EBE-415C-B973-78A91A054B9C}" presName="childTx" presStyleLbl="bgAccFollowNode1" presStyleIdx="5" presStyleCnt="11">
        <dgm:presLayoutVars>
          <dgm:bulletEnabled val="1"/>
        </dgm:presLayoutVars>
      </dgm:prSet>
      <dgm:spPr/>
      <dgm:t>
        <a:bodyPr/>
        <a:lstStyle/>
        <a:p>
          <a:endParaRPr lang="en-US"/>
        </a:p>
      </dgm:t>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t>
        <a:bodyPr/>
        <a:lstStyle/>
        <a:p>
          <a:endParaRPr lang="en-US"/>
        </a:p>
      </dgm:t>
    </dgm:pt>
    <dgm:pt modelId="{E1767793-EDD5-4203-A612-8120A71CA906}" type="pres">
      <dgm:prSet presAssocID="{8321AB85-EA8C-4958-B404-B4C118CB3C18}" presName="childTx" presStyleLbl="bgAccFollowNode1" presStyleIdx="6" presStyleCnt="11">
        <dgm:presLayoutVars>
          <dgm:bulletEnabled val="1"/>
        </dgm:presLayoutVars>
      </dgm:prSet>
      <dgm:spPr/>
      <dgm:t>
        <a:bodyPr/>
        <a:lstStyle/>
        <a:p>
          <a:endParaRPr lang="en-US"/>
        </a:p>
      </dgm:t>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t>
        <a:bodyPr/>
        <a:lstStyle/>
        <a:p>
          <a:endParaRPr lang="en-US"/>
        </a:p>
      </dgm:t>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t>
        <a:bodyPr/>
        <a:lstStyle/>
        <a:p>
          <a:endParaRPr lang="en-US"/>
        </a:p>
      </dgm:t>
    </dgm:pt>
    <dgm:pt modelId="{F8977219-728E-448F-AE8B-46B14F4F17DE}" type="pres">
      <dgm:prSet presAssocID="{6352CA33-6755-44BE-808F-400DA4CF80A7}" presName="firstChildTx" presStyleLbl="bgAccFollowNode1" presStyleIdx="7" presStyleCnt="11">
        <dgm:presLayoutVars>
          <dgm:bulletEnabled val="1"/>
        </dgm:presLayoutVars>
      </dgm:prSet>
      <dgm:spPr/>
      <dgm:t>
        <a:bodyPr/>
        <a:lstStyle/>
        <a:p>
          <a:endParaRPr lang="en-US"/>
        </a:p>
      </dgm:t>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t>
        <a:bodyPr/>
        <a:lstStyle/>
        <a:p>
          <a:endParaRPr lang="en-US"/>
        </a:p>
      </dgm:t>
    </dgm:pt>
    <dgm:pt modelId="{96624143-7928-48E9-817F-BC4A07250C32}" type="pres">
      <dgm:prSet presAssocID="{3D5CDB25-F8FA-444B-8D4A-1D29D0CBA282}" presName="childTx" presStyleLbl="bgAccFollowNode1" presStyleIdx="8" presStyleCnt="11">
        <dgm:presLayoutVars>
          <dgm:bulletEnabled val="1"/>
        </dgm:presLayoutVars>
      </dgm:prSet>
      <dgm:spPr/>
      <dgm:t>
        <a:bodyPr/>
        <a:lstStyle/>
        <a:p>
          <a:endParaRPr lang="en-US"/>
        </a:p>
      </dgm:t>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t>
        <a:bodyPr/>
        <a:lstStyle/>
        <a:p>
          <a:endParaRPr lang="en-US"/>
        </a:p>
      </dgm:t>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t>
        <a:bodyPr/>
        <a:lstStyle/>
        <a:p>
          <a:endParaRPr lang="en-US"/>
        </a:p>
      </dgm:t>
    </dgm:pt>
    <dgm:pt modelId="{5B88A17E-EFF5-4A04-9CC9-D2131DA9ECCC}" type="pres">
      <dgm:prSet presAssocID="{7FCE83D9-631B-4420-BBFC-CA0AFA59F747}" presName="firstChildTx" presStyleLbl="bgAccFollowNode1" presStyleIdx="9" presStyleCnt="11">
        <dgm:presLayoutVars>
          <dgm:bulletEnabled val="1"/>
        </dgm:presLayoutVars>
      </dgm:prSet>
      <dgm:spPr/>
      <dgm:t>
        <a:bodyPr/>
        <a:lstStyle/>
        <a:p>
          <a:endParaRPr lang="en-US"/>
        </a:p>
      </dgm:t>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t>
        <a:bodyPr/>
        <a:lstStyle/>
        <a:p>
          <a:endParaRPr lang="en-US"/>
        </a:p>
      </dgm:t>
    </dgm:pt>
    <dgm:pt modelId="{2B18CCD9-D6B1-4225-8D26-4BA691BB1837}" type="pres">
      <dgm:prSet presAssocID="{50451020-5E1A-4778-9E8D-169182A36191}" presName="childTx" presStyleLbl="bgAccFollowNode1" presStyleIdx="10" presStyleCnt="11">
        <dgm:presLayoutVars>
          <dgm:bulletEnabled val="1"/>
        </dgm:presLayoutVars>
      </dgm:prSet>
      <dgm:spPr/>
      <dgm:t>
        <a:bodyPr/>
        <a:lstStyle/>
        <a:p>
          <a:endParaRPr lang="en-US"/>
        </a:p>
      </dgm:t>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t>
        <a:bodyPr/>
        <a:lstStyle/>
        <a:p>
          <a:endParaRPr lang="en-US"/>
        </a:p>
      </dgm:t>
    </dgm:pt>
  </dgm:ptLst>
  <dgm:cxnLst>
    <dgm:cxn modelId="{4CCFFDF9-D8E9-43FF-9A5C-0D554AC5AAB1}" type="presOf" srcId="{50451020-5E1A-4778-9E8D-169182A36191}" destId="{2B18CCD9-D6B1-4225-8D26-4BA691BB183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62ECA4F6-D6A0-41F0-AB7C-2AA480A6F080}" type="presOf" srcId="{70879558-61CA-4CCD-B2D6-5349B01EF337}" destId="{3EBE42F0-6491-49CC-95DC-985BA00CD45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E572418E-4340-4448-940D-253A2FA3B9B3}" srcId="{00C18FBF-3FF5-4C16-97CF-AF03740D7AB6}" destId="{7FCE83D9-631B-4420-BBFC-CA0AFA59F747}" srcOrd="3" destOrd="0" parTransId="{C61EC981-13FA-4710-B079-D35692EEB764}" sibTransId="{1B48A0DE-4031-4D45-86A1-94CDAF68824A}"/>
    <dgm:cxn modelId="{70CAB4FC-3D17-49C2-8A7B-F387031FCDCA}" srcId="{7FCE83D9-631B-4420-BBFC-CA0AFA59F747}" destId="{DB9FB862-4759-4D6A-84F3-01524B92723B}" srcOrd="0" destOrd="0" parTransId="{CD1EE44C-3116-420B-89E3-1D797CB25D34}" sibTransId="{4BD4D4A5-043E-4ED5-A5CA-8D46DADC3150}"/>
    <dgm:cxn modelId="{2E3C97E6-67D4-4948-B47A-1115C2B2979F}" srcId="{6352CA33-6755-44BE-808F-400DA4CF80A7}" destId="{3D5CDB25-F8FA-444B-8D4A-1D29D0CBA282}" srcOrd="1" destOrd="0" parTransId="{4C229933-AC16-44B7-98EC-4C0F07FABCB0}" sibTransId="{189DA4C5-2A22-4C71-A806-7B4AB57767CC}"/>
    <dgm:cxn modelId="{70AA2139-FA57-4EAA-83C0-CFBB31F3B2CD}" type="presOf" srcId="{9D72CDD3-5859-43DB-BD75-0C3C30E3DE62}" destId="{187D4E8C-5C91-4D00-870C-2C45D4EA263C}" srcOrd="1" destOrd="0" presId="urn:microsoft.com/office/officeart/2005/8/layout/hList9"/>
    <dgm:cxn modelId="{0F86DBDB-3C4F-4C84-981B-7F4CA2A8EAF3}" srcId="{7FCE83D9-631B-4420-BBFC-CA0AFA59F747}" destId="{50451020-5E1A-4778-9E8D-169182A36191}" srcOrd="1" destOrd="0" parTransId="{7DFC3849-4A12-49FB-B614-8AFD597CCB9E}" sibTransId="{EEDE2474-4F18-4F59-8E58-6382D253E514}"/>
    <dgm:cxn modelId="{77F620CE-FC2D-42CF-890C-6A28A43BA06E}" type="presOf" srcId="{F2881FB1-6580-4F21-A283-BFAA6F91D5D2}" destId="{FD776C1E-557E-4553-9447-49B69EEC7907}" srcOrd="0" destOrd="0" presId="urn:microsoft.com/office/officeart/2005/8/layout/hList9"/>
    <dgm:cxn modelId="{8FAB4659-6291-457D-941A-93BCD304031A}" srcId="{B4F1B46E-22B2-4721-950C-8704487586DC}" destId="{70879558-61CA-4CCD-B2D6-5349B01EF337}" srcOrd="3" destOrd="0" parTransId="{95F5E6EE-4E8D-49F8-8C9E-8BBFD01B6A0E}" sibTransId="{053E317B-DD3F-4AFF-90D1-A55D37D325DC}"/>
    <dgm:cxn modelId="{7F3B5912-CE3A-4F69-B6A0-82162798FA63}" type="presOf" srcId="{00C18FBF-3FF5-4C16-97CF-AF03740D7AB6}" destId="{0DC7A063-583D-4B0F-88B2-BD54F95D95AF}" srcOrd="0"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FC7BD086-74EA-4D6C-9657-E916D355F209}" srcId="{6352CA33-6755-44BE-808F-400DA4CF80A7}" destId="{9614A323-64B1-4077-A841-022051EC749A}" srcOrd="0" destOrd="0" parTransId="{E5F6BCBD-B84E-4018-BE9E-BF57FF3B4B36}" sibTransId="{FEC2A79F-8857-403A-A738-E8CE75C965E2}"/>
    <dgm:cxn modelId="{114529EA-CDEE-4574-B59D-8F35E4FE7A75}" type="presOf" srcId="{50451020-5E1A-4778-9E8D-169182A36191}" destId="{3086D0BF-AAD1-4310-88ED-4D81A687BD50}"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0E640A01-5254-426D-9300-3ED2F4E3FC75}" type="presOf" srcId="{29E78340-8EBE-415C-B973-78A91A054B9C}" destId="{614EBA0E-D12B-447E-B378-B0FA2DEBEA2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CD5EFFB3-C9FD-4DAC-8D97-0C2FB02B380B}" srcId="{B4F1B46E-22B2-4721-950C-8704487586DC}" destId="{7CB6360B-4022-4E96-922B-A12DE0E2A39F}" srcOrd="2" destOrd="0" parTransId="{44B2858F-607B-47DF-B44B-EA7D73FDC9F2}" sibTransId="{B35ED9D1-2A17-4034-8D08-4945CA54F6C9}"/>
    <dgm:cxn modelId="{92B5CCEF-1CDF-4025-ACF6-0780E13B9A00}" type="presOf" srcId="{7CB6360B-4022-4E96-922B-A12DE0E2A39F}" destId="{1877502C-A892-4DC0-ADA6-FA065097BB90}"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16E03549-76FD-4D73-932D-9C88E7D9FF05}" type="presOf" srcId="{DB9FB862-4759-4D6A-84F3-01524B92723B}" destId="{402C2C77-A32C-4D99-9940-12535E1181F2}"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82BAE5DD-3A79-4870-9019-1254385E0650}" srcId="{00C18FBF-3FF5-4C16-97CF-AF03740D7AB6}" destId="{6352CA33-6755-44BE-808F-400DA4CF80A7}" srcOrd="2" destOrd="0" parTransId="{AEB59203-63BA-4A96-BADC-40BAEBD9AA40}" sibTransId="{AAB4CF73-4B9B-4AA0-9074-16C2D2AE00A1}"/>
    <dgm:cxn modelId="{59E871E8-E7D2-4CCC-B749-A714977AF5E6}" type="presOf" srcId="{D5197DDB-D5D2-499F-B255-CF7BB5AE2B43}" destId="{10C9E3CF-3A8F-4100-8ACD-91E2373197A2}" srcOrd="1" destOrd="0" presId="urn:microsoft.com/office/officeart/2005/8/layout/hList9"/>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B2647B56-8947-4632-AB4A-42CBB9B48494}" type="presOf" srcId="{7FCE83D9-631B-4420-BBFC-CA0AFA59F747}" destId="{7453D9C8-CD6E-4AA4-8A19-7F6F667528F0}" srcOrd="0"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smtClean="0"/>
            <a:t>Step 1 Title</a:t>
          </a:r>
          <a:endParaRPr lang="en-US" sz="2100" kern="1200" dirty="0"/>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Step 2 Title</a:t>
          </a:r>
          <a:endParaRPr lang="en-US" sz="2100" kern="1200" dirty="0"/>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Step 3 Title</a:t>
          </a:r>
          <a:endParaRPr lang="en-US" sz="2100" kern="1200" dirty="0"/>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Task description</a:t>
          </a:r>
          <a:endParaRPr lang="en-US" sz="1800" kern="1200" dirty="0"/>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Step 4 Title</a:t>
          </a:r>
          <a:endParaRPr lang="en-US" sz="2100" kern="1200" dirty="0"/>
        </a:p>
      </dsp:txBody>
      <dsp:txXfrm>
        <a:off x="7785534" y="195547"/>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9/4/2016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9/4/2016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30080487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5365" y="2292095"/>
            <a:ext cx="6805698" cy="1653606"/>
          </a:xfrm>
        </p:spPr>
        <p:txBody>
          <a:bodyPr anchor="ctr"/>
          <a:lstStyle/>
          <a:p>
            <a:r>
              <a:rPr lang="en-US" b="1" dirty="0" smtClean="0"/>
              <a:t>CÔNG NGHỆ PHẦN MỀM</a:t>
            </a:r>
            <a:endParaRPr lang="en-US" b="1" dirty="0"/>
          </a:p>
        </p:txBody>
      </p:sp>
      <p:sp>
        <p:nvSpPr>
          <p:cNvPr id="7" name="Subtitle 6"/>
          <p:cNvSpPr>
            <a:spLocks noGrp="1"/>
          </p:cNvSpPr>
          <p:nvPr>
            <p:ph type="subTitle" idx="1"/>
          </p:nvPr>
        </p:nvSpPr>
        <p:spPr>
          <a:xfrm>
            <a:off x="175365" y="3945700"/>
            <a:ext cx="6663585" cy="1573560"/>
          </a:xfrm>
        </p:spPr>
        <p:txBody>
          <a:bodyPr>
            <a:normAutofit/>
          </a:bodyPr>
          <a:lstStyle/>
          <a:p>
            <a:pPr algn="ctr"/>
            <a:r>
              <a:rPr lang="en-US" dirty="0" err="1" smtClean="0"/>
              <a:t>Nguyễn</a:t>
            </a:r>
            <a:r>
              <a:rPr lang="en-US" dirty="0" smtClean="0"/>
              <a:t> Minh </a:t>
            </a:r>
            <a:r>
              <a:rPr lang="en-US" dirty="0" err="1" smtClean="0"/>
              <a:t>Hiệp</a:t>
            </a:r>
            <a:endParaRPr lang="en-US" dirty="0" smtClean="0"/>
          </a:p>
          <a:p>
            <a:pPr algn="ctr"/>
            <a:r>
              <a:rPr lang="en-US" dirty="0" err="1" smtClean="0"/>
              <a:t>Nguyễn</a:t>
            </a:r>
            <a:r>
              <a:rPr lang="en-US" dirty="0" smtClean="0"/>
              <a:t> </a:t>
            </a:r>
            <a:r>
              <a:rPr lang="en-US" dirty="0" err="1" smtClean="0"/>
              <a:t>Văn</a:t>
            </a:r>
            <a:r>
              <a:rPr lang="en-US" dirty="0" smtClean="0"/>
              <a:t> </a:t>
            </a:r>
            <a:r>
              <a:rPr lang="en-US" dirty="0" err="1" smtClean="0"/>
              <a:t>Phúc</a:t>
            </a:r>
            <a:endParaRPr lang="en-US" dirty="0" smtClean="0"/>
          </a:p>
          <a:p>
            <a:pPr algn="ctr"/>
            <a:r>
              <a:rPr lang="en-US" dirty="0" err="1" smtClean="0"/>
              <a:t>Tạ</a:t>
            </a:r>
            <a:r>
              <a:rPr lang="en-US" dirty="0" smtClean="0"/>
              <a:t> </a:t>
            </a:r>
            <a:r>
              <a:rPr lang="en-US" dirty="0" err="1" smtClean="0"/>
              <a:t>Hoàng</a:t>
            </a:r>
            <a:r>
              <a:rPr lang="en-US" dirty="0" smtClean="0"/>
              <a:t> </a:t>
            </a:r>
            <a:r>
              <a:rPr lang="en-US" dirty="0" err="1" smtClean="0"/>
              <a:t>Thắng</a:t>
            </a:r>
            <a:endParaRPr lang="en-US" dirty="0" smtClean="0"/>
          </a:p>
          <a:p>
            <a:pPr algn="ctr"/>
            <a:endParaRPr lang="en-US" dirty="0"/>
          </a:p>
          <a:p>
            <a:pPr algn="ctr"/>
            <a:endParaRPr lang="en-US" dirty="0" smtClean="0"/>
          </a:p>
          <a:p>
            <a:pPr algn="ct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Đại</a:t>
            </a:r>
            <a:r>
              <a:rPr lang="en-US" dirty="0" smtClean="0"/>
              <a:t> </a:t>
            </a:r>
            <a:r>
              <a:rPr lang="en-US" dirty="0" err="1" smtClean="0"/>
              <a:t>học</a:t>
            </a:r>
            <a:r>
              <a:rPr lang="en-US" dirty="0" smtClean="0"/>
              <a:t> </a:t>
            </a:r>
            <a:r>
              <a:rPr lang="en-US" dirty="0" err="1" smtClean="0"/>
              <a:t>Đà</a:t>
            </a:r>
            <a:r>
              <a:rPr lang="en-US" dirty="0" smtClean="0"/>
              <a:t> </a:t>
            </a:r>
            <a:r>
              <a:rPr lang="en-US" dirty="0" err="1" smtClean="0"/>
              <a:t>Lạt</a:t>
            </a:r>
            <a:endParaRPr lang="en-US" dirty="0"/>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332" b="11332"/>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đặc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trưng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a:bodyPr>
          <a:lstStyle/>
          <a:p>
            <a:pPr>
              <a:lnSpc>
                <a:spcPct val="100000"/>
              </a:lnSpc>
            </a:pPr>
            <a:r>
              <a:rPr lang="en-US" sz="2400" dirty="0" err="1" smtClean="0"/>
              <a:t>Đặc</a:t>
            </a:r>
            <a:r>
              <a:rPr lang="en-US" sz="2400" dirty="0" smtClean="0"/>
              <a:t> </a:t>
            </a:r>
            <a:r>
              <a:rPr lang="en-US" sz="2400" dirty="0" err="1" smtClean="0"/>
              <a:t>trưng</a:t>
            </a:r>
            <a:r>
              <a:rPr lang="en-US" sz="2400" dirty="0" smtClean="0"/>
              <a:t>: </a:t>
            </a:r>
            <a:r>
              <a:rPr lang="en-US" sz="2400" dirty="0" err="1" smtClean="0"/>
              <a:t>thể</a:t>
            </a:r>
            <a:r>
              <a:rPr lang="en-US" sz="2400" dirty="0" smtClean="0"/>
              <a:t> </a:t>
            </a:r>
            <a:r>
              <a:rPr lang="en-US" sz="2400" dirty="0" err="1" smtClean="0"/>
              <a:t>hiện</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khác</a:t>
            </a:r>
            <a:r>
              <a:rPr lang="en-US" sz="2400" dirty="0" smtClean="0"/>
              <a:t> </a:t>
            </a:r>
            <a:r>
              <a:rPr lang="en-US" sz="2400" dirty="0" err="1" smtClean="0"/>
              <a:t>biệt</a:t>
            </a:r>
            <a:r>
              <a:rPr lang="en-US" sz="2400" dirty="0" smtClean="0"/>
              <a:t> </a:t>
            </a:r>
            <a:r>
              <a:rPr lang="en-US" sz="2400" dirty="0" err="1" smtClean="0"/>
              <a:t>với</a:t>
            </a:r>
            <a:r>
              <a:rPr lang="en-US" sz="2400" dirty="0" smtClean="0"/>
              <a:t> </a:t>
            </a:r>
            <a:r>
              <a:rPr lang="en-US" sz="2400" dirty="0" err="1" smtClean="0"/>
              <a:t>những</a:t>
            </a:r>
            <a:r>
              <a:rPr lang="en-US" sz="2400" dirty="0" smtClean="0"/>
              <a:t> </a:t>
            </a:r>
            <a:r>
              <a:rPr lang="en-US" sz="2400" dirty="0" err="1" smtClean="0"/>
              <a:t>thứ</a:t>
            </a:r>
            <a:r>
              <a:rPr lang="en-US" sz="2400" dirty="0" smtClean="0"/>
              <a:t> </a:t>
            </a:r>
            <a:r>
              <a:rPr lang="en-US" sz="2400" dirty="0" err="1" smtClean="0"/>
              <a:t>khác</a:t>
            </a:r>
            <a:r>
              <a:rPr lang="en-US" sz="2400" dirty="0" smtClean="0"/>
              <a:t> </a:t>
            </a:r>
            <a:r>
              <a:rPr lang="en-US" sz="2400" dirty="0" err="1" smtClean="0"/>
              <a:t>mà</a:t>
            </a:r>
            <a:r>
              <a:rPr lang="en-US" sz="2400" dirty="0" smtClean="0"/>
              <a:t> con </a:t>
            </a:r>
            <a:r>
              <a:rPr lang="en-US" sz="2400" dirty="0" err="1" smtClean="0"/>
              <a:t>người</a:t>
            </a:r>
            <a:r>
              <a:rPr lang="en-US" sz="2400" dirty="0" smtClean="0"/>
              <a:t> </a:t>
            </a:r>
            <a:r>
              <a:rPr lang="en-US" sz="2400" dirty="0" err="1" smtClean="0"/>
              <a:t>xây</a:t>
            </a:r>
            <a:r>
              <a:rPr lang="en-US" sz="2400" dirty="0" smtClean="0"/>
              <a:t> </a:t>
            </a:r>
            <a:r>
              <a:rPr lang="en-US" sz="2400" dirty="0" err="1" smtClean="0"/>
              <a:t>dựng</a:t>
            </a:r>
            <a:r>
              <a:rPr lang="en-US" sz="2400" dirty="0" smtClean="0"/>
              <a:t>.</a:t>
            </a:r>
            <a:endParaRPr lang="en-US" sz="2400" dirty="0" smtClean="0"/>
          </a:p>
          <a:p>
            <a:pPr>
              <a:lnSpc>
                <a:spcPct val="100000"/>
              </a:lnSpc>
            </a:pPr>
            <a:r>
              <a:rPr lang="en-US" sz="2400" dirty="0" err="1" smtClean="0"/>
              <a:t>Gồm</a:t>
            </a:r>
            <a:r>
              <a:rPr lang="en-US" sz="2400" dirty="0" smtClean="0"/>
              <a:t> </a:t>
            </a:r>
            <a:r>
              <a:rPr lang="en-US" sz="2400" dirty="0" err="1" smtClean="0"/>
              <a:t>có</a:t>
            </a:r>
            <a:r>
              <a:rPr lang="en-US" sz="2400" dirty="0" smtClean="0"/>
              <a:t>:</a:t>
            </a:r>
            <a:endParaRPr lang="en-US" sz="2400" dirty="0" smtClean="0"/>
          </a:p>
          <a:p>
            <a:pPr lvl="1">
              <a:lnSpc>
                <a:spcPct val="100000"/>
              </a:lnSpc>
            </a:pPr>
            <a:r>
              <a:rPr lang="en-US" sz="2000" dirty="0" err="1" smtClean="0"/>
              <a:t>Phần</a:t>
            </a:r>
            <a:r>
              <a:rPr lang="en-US" sz="2000" dirty="0" smtClean="0"/>
              <a:t> </a:t>
            </a:r>
            <a:r>
              <a:rPr lang="en-US" sz="2000" dirty="0" err="1" smtClean="0"/>
              <a:t>mềm</a:t>
            </a:r>
            <a:r>
              <a:rPr lang="en-US" sz="2000" dirty="0" smtClean="0"/>
              <a:t> </a:t>
            </a:r>
            <a:r>
              <a:rPr lang="en-US" sz="2000" dirty="0" err="1" smtClean="0"/>
              <a:t>được</a:t>
            </a:r>
            <a:r>
              <a:rPr lang="en-US" sz="2000" dirty="0" smtClean="0"/>
              <a:t> </a:t>
            </a:r>
            <a:r>
              <a:rPr lang="en-US" sz="2000" dirty="0" err="1" smtClean="0"/>
              <a:t>phát</a:t>
            </a:r>
            <a:r>
              <a:rPr lang="en-US" sz="2000" dirty="0" smtClean="0"/>
              <a:t> </a:t>
            </a:r>
            <a:r>
              <a:rPr lang="en-US" sz="2000" dirty="0" err="1" smtClean="0"/>
              <a:t>triển</a:t>
            </a:r>
            <a:r>
              <a:rPr lang="en-US" sz="2000" dirty="0" smtClean="0"/>
              <a:t> (develop) hay </a:t>
            </a:r>
            <a:r>
              <a:rPr lang="en-US" sz="2000" dirty="0" err="1" smtClean="0"/>
              <a:t>thiết</a:t>
            </a:r>
            <a:r>
              <a:rPr lang="en-US" sz="2000" dirty="0" smtClean="0"/>
              <a:t> </a:t>
            </a:r>
            <a:r>
              <a:rPr lang="en-US" sz="2000" dirty="0" err="1" smtClean="0"/>
              <a:t>kế</a:t>
            </a:r>
            <a:r>
              <a:rPr lang="en-US" sz="2000" dirty="0" smtClean="0"/>
              <a:t> (engineer), </a:t>
            </a:r>
            <a:r>
              <a:rPr lang="en-US" sz="2000" dirty="0" err="1" smtClean="0"/>
              <a:t>không</a:t>
            </a:r>
            <a:r>
              <a:rPr lang="en-US" sz="2000" dirty="0" smtClean="0"/>
              <a:t> </a:t>
            </a:r>
            <a:r>
              <a:rPr lang="en-US" sz="2000" dirty="0" err="1" smtClean="0"/>
              <a:t>phải</a:t>
            </a:r>
            <a:r>
              <a:rPr lang="en-US" sz="2000" dirty="0" smtClean="0"/>
              <a:t> </a:t>
            </a:r>
            <a:r>
              <a:rPr lang="en-US" sz="2000" dirty="0" err="1" smtClean="0"/>
              <a:t>được</a:t>
            </a:r>
            <a:r>
              <a:rPr lang="en-US" sz="2000" dirty="0" smtClean="0"/>
              <a:t> </a:t>
            </a:r>
            <a:r>
              <a:rPr lang="en-US" sz="2000" dirty="0" err="1" smtClean="0"/>
              <a:t>sản</a:t>
            </a:r>
            <a:r>
              <a:rPr lang="en-US" sz="2000" dirty="0" smtClean="0"/>
              <a:t> </a:t>
            </a:r>
            <a:r>
              <a:rPr lang="en-US" sz="2000" dirty="0" err="1" smtClean="0"/>
              <a:t>xuất</a:t>
            </a:r>
            <a:r>
              <a:rPr lang="en-US" sz="2000" dirty="0" smtClean="0"/>
              <a:t> </a:t>
            </a:r>
            <a:r>
              <a:rPr lang="en-US" sz="2000" dirty="0" err="1" smtClean="0"/>
              <a:t>theo</a:t>
            </a:r>
            <a:r>
              <a:rPr lang="en-US" sz="2000" dirty="0" smtClean="0"/>
              <a:t> </a:t>
            </a:r>
            <a:r>
              <a:rPr lang="en-US" sz="2000" dirty="0" err="1" smtClean="0"/>
              <a:t>nghĩa</a:t>
            </a:r>
            <a:r>
              <a:rPr lang="en-US" sz="2000" dirty="0" smtClean="0"/>
              <a:t> </a:t>
            </a:r>
            <a:r>
              <a:rPr lang="en-US" sz="2000" dirty="0" err="1" smtClean="0"/>
              <a:t>cổ</a:t>
            </a:r>
            <a:r>
              <a:rPr lang="en-US" sz="2000" dirty="0" smtClean="0"/>
              <a:t> </a:t>
            </a:r>
            <a:r>
              <a:rPr lang="en-US" sz="2000" dirty="0" err="1" smtClean="0"/>
              <a:t>điển</a:t>
            </a:r>
            <a:r>
              <a:rPr lang="en-US" sz="2000" dirty="0" smtClean="0"/>
              <a:t>, </a:t>
            </a:r>
            <a:r>
              <a:rPr lang="en-US" sz="2000" dirty="0" err="1" smtClean="0"/>
              <a:t>trong</a:t>
            </a:r>
            <a:r>
              <a:rPr lang="en-US" sz="2000" dirty="0" smtClean="0"/>
              <a:t> </a:t>
            </a:r>
            <a:r>
              <a:rPr lang="en-US" sz="2000" dirty="0" err="1" smtClean="0"/>
              <a:t>đó</a:t>
            </a:r>
            <a:r>
              <a:rPr lang="en-US" sz="2000" dirty="0" smtClean="0"/>
              <a:t> </a:t>
            </a:r>
            <a:r>
              <a:rPr lang="en-US" sz="2000" dirty="0" err="1" smtClean="0"/>
              <a:t>có</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về</a:t>
            </a:r>
            <a:r>
              <a:rPr lang="en-US" sz="2000" dirty="0" smtClean="0"/>
              <a:t> </a:t>
            </a:r>
            <a:r>
              <a:rPr lang="en-US" sz="2000" dirty="0" err="1" smtClean="0"/>
              <a:t>chất</a:t>
            </a:r>
            <a:r>
              <a:rPr lang="en-US" sz="2000" dirty="0" smtClean="0"/>
              <a:t> </a:t>
            </a:r>
            <a:r>
              <a:rPr lang="en-US" sz="2000" dirty="0" err="1" smtClean="0"/>
              <a:t>lượng</a:t>
            </a:r>
            <a:r>
              <a:rPr lang="en-US" sz="2000" dirty="0" smtClean="0"/>
              <a:t>.</a:t>
            </a:r>
          </a:p>
          <a:p>
            <a:pPr lvl="1">
              <a:lnSpc>
                <a:spcPct val="100000"/>
              </a:lnSpc>
            </a:pPr>
            <a:r>
              <a:rPr lang="en-US" sz="2000" dirty="0" err="1" smtClean="0"/>
              <a:t>Phần</a:t>
            </a:r>
            <a:r>
              <a:rPr lang="en-US" sz="2000" dirty="0" smtClean="0"/>
              <a:t> </a:t>
            </a:r>
            <a:r>
              <a:rPr lang="en-US" sz="2000" dirty="0" err="1" smtClean="0"/>
              <a:t>mềm</a:t>
            </a:r>
            <a:r>
              <a:rPr lang="en-US" sz="2000" dirty="0" smtClean="0"/>
              <a:t> </a:t>
            </a:r>
            <a:r>
              <a:rPr lang="en-US" sz="2000" dirty="0" err="1" smtClean="0"/>
              <a:t>không</a:t>
            </a:r>
            <a:r>
              <a:rPr lang="en-US" sz="2000" dirty="0" smtClean="0"/>
              <a:t> </a:t>
            </a:r>
            <a:r>
              <a:rPr lang="en-US" sz="2000" dirty="0" err="1" smtClean="0"/>
              <a:t>có</a:t>
            </a:r>
            <a:r>
              <a:rPr lang="en-US" sz="2000" dirty="0" smtClean="0"/>
              <a:t> “</a:t>
            </a:r>
            <a:r>
              <a:rPr lang="en-US" sz="2000" dirty="0" err="1" smtClean="0"/>
              <a:t>hao</a:t>
            </a:r>
            <a:r>
              <a:rPr lang="en-US" sz="2000" dirty="0" smtClean="0"/>
              <a:t> </a:t>
            </a:r>
            <a:r>
              <a:rPr lang="en-US" sz="2000" dirty="0" err="1" smtClean="0"/>
              <a:t>mòn</a:t>
            </a:r>
            <a:r>
              <a:rPr lang="en-US" sz="2000" dirty="0" smtClean="0"/>
              <a:t>” (wear out) </a:t>
            </a:r>
            <a:r>
              <a:rPr lang="en-US" sz="2000" dirty="0" err="1" smtClean="0"/>
              <a:t>nhưng</a:t>
            </a:r>
            <a:r>
              <a:rPr lang="en-US" sz="2000" dirty="0" smtClean="0"/>
              <a:t> </a:t>
            </a:r>
            <a:r>
              <a:rPr lang="en-US" sz="2000" dirty="0" err="1" smtClean="0"/>
              <a:t>nó</a:t>
            </a:r>
            <a:r>
              <a:rPr lang="en-US" sz="2000" dirty="0" smtClean="0"/>
              <a:t> </a:t>
            </a:r>
            <a:r>
              <a:rPr lang="en-US" sz="2000" dirty="0" err="1" smtClean="0"/>
              <a:t>bị</a:t>
            </a:r>
            <a:r>
              <a:rPr lang="en-US" sz="2000" dirty="0" smtClean="0"/>
              <a:t> </a:t>
            </a:r>
            <a:r>
              <a:rPr lang="en-US" sz="2000" dirty="0" err="1" smtClean="0"/>
              <a:t>suy</a:t>
            </a:r>
            <a:r>
              <a:rPr lang="en-US" sz="2000" dirty="0" smtClean="0"/>
              <a:t> </a:t>
            </a:r>
            <a:r>
              <a:rPr lang="en-US" sz="2000" dirty="0" err="1" smtClean="0"/>
              <a:t>giảm</a:t>
            </a:r>
            <a:r>
              <a:rPr lang="en-US" sz="2000" dirty="0" smtClean="0"/>
              <a:t> (deteriorate) do </a:t>
            </a:r>
            <a:r>
              <a:rPr lang="en-US" sz="2000" dirty="0" err="1" smtClean="0"/>
              <a:t>thay</a:t>
            </a:r>
            <a:r>
              <a:rPr lang="en-US" sz="2000" dirty="0" smtClean="0"/>
              <a:t> </a:t>
            </a:r>
            <a:r>
              <a:rPr lang="en-US" sz="2000" dirty="0" err="1" smtClean="0"/>
              <a:t>đổi</a:t>
            </a:r>
            <a:r>
              <a:rPr lang="en-US" sz="2000" dirty="0" smtClean="0"/>
              <a:t>.</a:t>
            </a:r>
          </a:p>
          <a:p>
            <a:pPr lvl="1">
              <a:lnSpc>
                <a:spcPct val="100000"/>
              </a:lnSpc>
            </a:pPr>
            <a:r>
              <a:rPr lang="en-US" sz="2000" dirty="0" err="1" smtClean="0"/>
              <a:t>Mặc</a:t>
            </a:r>
            <a:r>
              <a:rPr lang="en-US" sz="2000" dirty="0" smtClean="0"/>
              <a:t> </a:t>
            </a:r>
            <a:r>
              <a:rPr lang="en-US" sz="2000" dirty="0" err="1" smtClean="0"/>
              <a:t>dù</a:t>
            </a:r>
            <a:r>
              <a:rPr lang="en-US" sz="2000" dirty="0" smtClean="0"/>
              <a:t> </a:t>
            </a:r>
            <a:r>
              <a:rPr lang="en-US" sz="2000" dirty="0" err="1" smtClean="0"/>
              <a:t>ngành</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đang</a:t>
            </a:r>
            <a:r>
              <a:rPr lang="en-US" sz="2000" dirty="0" smtClean="0"/>
              <a:t> </a:t>
            </a:r>
            <a:r>
              <a:rPr lang="en-US" sz="2000" dirty="0" err="1" smtClean="0"/>
              <a:t>hướng</a:t>
            </a:r>
            <a:r>
              <a:rPr lang="en-US" sz="2000" dirty="0" smtClean="0"/>
              <a:t> </a:t>
            </a:r>
            <a:r>
              <a:rPr lang="en-US" sz="2000" dirty="0" err="1" smtClean="0"/>
              <a:t>tới</a:t>
            </a:r>
            <a:r>
              <a:rPr lang="en-US" sz="2000" dirty="0" smtClean="0"/>
              <a:t> </a:t>
            </a:r>
            <a:r>
              <a:rPr lang="en-US" sz="2000" dirty="0" err="1" smtClean="0"/>
              <a:t>việc</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dựa</a:t>
            </a:r>
            <a:r>
              <a:rPr lang="en-US" sz="2000" dirty="0" smtClean="0"/>
              <a:t> </a:t>
            </a:r>
            <a:r>
              <a:rPr lang="en-US" sz="2000" dirty="0" err="1" smtClean="0"/>
              <a:t>trên</a:t>
            </a:r>
            <a:r>
              <a:rPr lang="en-US" sz="2000" dirty="0" smtClean="0"/>
              <a:t> </a:t>
            </a:r>
            <a:r>
              <a:rPr lang="en-US" sz="2000" dirty="0" err="1" smtClean="0"/>
              <a:t>các</a:t>
            </a:r>
            <a:r>
              <a:rPr lang="en-US" sz="2000" dirty="0" smtClean="0"/>
              <a:t> </a:t>
            </a:r>
            <a:r>
              <a:rPr lang="en-US" sz="2000" dirty="0" err="1" smtClean="0"/>
              <a:t>thành</a:t>
            </a:r>
            <a:r>
              <a:rPr lang="en-US" sz="2000" dirty="0" smtClean="0"/>
              <a:t> </a:t>
            </a:r>
            <a:r>
              <a:rPr lang="en-US" sz="2000" dirty="0" err="1" smtClean="0"/>
              <a:t>phần</a:t>
            </a:r>
            <a:r>
              <a:rPr lang="en-US" sz="2000" dirty="0" smtClean="0"/>
              <a:t> (component) </a:t>
            </a:r>
            <a:r>
              <a:rPr lang="en-US" sz="2000" dirty="0" err="1" smtClean="0"/>
              <a:t>nhưng</a:t>
            </a:r>
            <a:r>
              <a:rPr lang="en-US" sz="2000" dirty="0" smtClean="0"/>
              <a:t> </a:t>
            </a:r>
            <a:r>
              <a:rPr lang="en-US" sz="2000" dirty="0" err="1" smtClean="0"/>
              <a:t>hầu</a:t>
            </a:r>
            <a:r>
              <a:rPr lang="en-US" sz="2000" dirty="0" smtClean="0"/>
              <a:t> </a:t>
            </a:r>
            <a:r>
              <a:rPr lang="en-US" sz="2000" dirty="0" err="1" smtClean="0"/>
              <a:t>hết</a:t>
            </a:r>
            <a:r>
              <a:rPr lang="en-US" sz="2000" dirty="0" smtClean="0"/>
              <a:t> </a:t>
            </a:r>
            <a:r>
              <a:rPr lang="en-US" sz="2000" dirty="0" err="1" smtClean="0"/>
              <a:t>các</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vẫn</a:t>
            </a:r>
            <a:r>
              <a:rPr lang="en-US" sz="2000" dirty="0" smtClean="0"/>
              <a:t> </a:t>
            </a:r>
            <a:r>
              <a:rPr lang="en-US" sz="2000" dirty="0" err="1" smtClean="0"/>
              <a:t>được</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theo</a:t>
            </a:r>
            <a:r>
              <a:rPr lang="en-US" sz="2000" dirty="0" smtClean="0"/>
              <a:t> </a:t>
            </a:r>
            <a:r>
              <a:rPr lang="en-US" sz="2000" dirty="0" err="1" smtClean="0"/>
              <a:t>dạng</a:t>
            </a:r>
            <a:r>
              <a:rPr lang="en-US" sz="2000" dirty="0" smtClean="0"/>
              <a:t> </a:t>
            </a:r>
            <a:r>
              <a:rPr lang="en-US" sz="2000" dirty="0" err="1" smtClean="0"/>
              <a:t>tùy</a:t>
            </a:r>
            <a:r>
              <a:rPr lang="en-US" sz="2000" dirty="0" smtClean="0"/>
              <a:t> </a:t>
            </a:r>
            <a:r>
              <a:rPr lang="en-US" sz="2000" dirty="0" err="1" smtClean="0"/>
              <a:t>chỉnh</a:t>
            </a:r>
            <a:r>
              <a:rPr lang="en-US" sz="2000" dirty="0" smtClean="0"/>
              <a:t> </a:t>
            </a:r>
            <a:r>
              <a:rPr lang="en-US" sz="2000" dirty="0" err="1" smtClean="0"/>
              <a:t>được</a:t>
            </a:r>
            <a:r>
              <a:rPr lang="en-US" sz="2000" dirty="0" smtClean="0"/>
              <a:t>. </a:t>
            </a:r>
            <a:r>
              <a:rPr lang="en-US" sz="2000" dirty="0" err="1" smtClean="0"/>
              <a:t>Thành</a:t>
            </a:r>
            <a:r>
              <a:rPr lang="en-US" sz="2000" dirty="0" smtClean="0"/>
              <a:t> </a:t>
            </a:r>
            <a:r>
              <a:rPr lang="en-US" sz="2000" dirty="0" err="1" smtClean="0"/>
              <a:t>phần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tái</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sẽ</a:t>
            </a:r>
            <a:r>
              <a:rPr lang="en-US" sz="2000" dirty="0" smtClean="0"/>
              <a:t> </a:t>
            </a:r>
            <a:r>
              <a:rPr lang="en-US" sz="2000" dirty="0" err="1" smtClean="0"/>
              <a:t>đóng</a:t>
            </a:r>
            <a:r>
              <a:rPr lang="en-US" sz="2000" dirty="0" smtClean="0"/>
              <a:t> </a:t>
            </a:r>
            <a:r>
              <a:rPr lang="en-US" sz="2000" dirty="0" err="1" smtClean="0"/>
              <a:t>gói</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và</a:t>
            </a:r>
            <a:r>
              <a:rPr lang="en-US" sz="2000" dirty="0" smtClean="0"/>
              <a:t> </a:t>
            </a:r>
            <a:r>
              <a:rPr lang="en-US" sz="2000" dirty="0" err="1" smtClean="0"/>
              <a:t>xử</a:t>
            </a:r>
            <a:r>
              <a:rPr lang="en-US" sz="2000" dirty="0" smtClean="0"/>
              <a:t> </a:t>
            </a:r>
            <a:r>
              <a:rPr lang="en-US" sz="2000" dirty="0" err="1" smtClean="0"/>
              <a:t>lý</a:t>
            </a:r>
            <a:r>
              <a:rPr lang="en-US" sz="2000" dirty="0" smtClean="0"/>
              <a:t> </a:t>
            </a:r>
            <a:r>
              <a:rPr lang="en-US" sz="2000" dirty="0" err="1" smtClean="0"/>
              <a:t>vào</a:t>
            </a:r>
            <a:r>
              <a:rPr lang="en-US" sz="2000" dirty="0" smtClean="0"/>
              <a:t> </a:t>
            </a:r>
            <a:r>
              <a:rPr lang="en-US" sz="2000" dirty="0" err="1" smtClean="0"/>
              <a:t>từng</a:t>
            </a:r>
            <a:r>
              <a:rPr lang="en-US" sz="2000" dirty="0" smtClean="0"/>
              <a:t> </a:t>
            </a:r>
            <a:r>
              <a:rPr lang="en-US" sz="2000" dirty="0" err="1" smtClean="0"/>
              <a:t>phần</a:t>
            </a:r>
            <a:r>
              <a:rPr lang="en-US" sz="2000" dirty="0" smtClean="0"/>
              <a:t> </a:t>
            </a:r>
            <a:r>
              <a:rPr lang="en-US" sz="2000" dirty="0" err="1" smtClean="0"/>
              <a:t>của</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lại</a:t>
            </a:r>
            <a:r>
              <a:rPr lang="en-US" sz="2000" dirty="0" smtClean="0"/>
              <a:t> </a:t>
            </a:r>
            <a:r>
              <a:rPr lang="en-US" sz="2000" dirty="0" err="1" smtClean="0"/>
              <a:t>cho</a:t>
            </a:r>
            <a:r>
              <a:rPr lang="en-US" sz="2000" dirty="0" smtClean="0"/>
              <a:t> </a:t>
            </a:r>
            <a:r>
              <a:rPr lang="en-US" sz="2000" dirty="0" err="1" smtClean="0"/>
              <a:t>các</a:t>
            </a:r>
            <a:r>
              <a:rPr lang="en-US" sz="2000" dirty="0" smtClean="0"/>
              <a:t> </a:t>
            </a:r>
            <a:r>
              <a:rPr lang="en-US" sz="2000" dirty="0" err="1" smtClean="0"/>
              <a:t>chương</a:t>
            </a:r>
            <a:r>
              <a:rPr lang="en-US" sz="2000" dirty="0" smtClean="0"/>
              <a:t> </a:t>
            </a:r>
            <a:r>
              <a:rPr lang="en-US" sz="2000" dirty="0" err="1" smtClean="0"/>
              <a:t>trình</a:t>
            </a:r>
            <a:r>
              <a:rPr lang="en-US" sz="2000" dirty="0" smtClean="0"/>
              <a:t> </a:t>
            </a:r>
            <a:r>
              <a:rPr lang="en-US" sz="2000" dirty="0" err="1" smtClean="0"/>
              <a:t>khác</a:t>
            </a:r>
            <a:r>
              <a:rPr lang="en-US" sz="2000" dirty="0" smtClean="0"/>
              <a:t>.</a:t>
            </a:r>
          </a:p>
          <a:p>
            <a:pPr lvl="1">
              <a:lnSpc>
                <a:spcPct val="100000"/>
              </a:lnSpc>
            </a:pPr>
            <a:r>
              <a:rPr lang="en-US" sz="2000" dirty="0" err="1" smtClean="0"/>
              <a:t>Ví</a:t>
            </a:r>
            <a:r>
              <a:rPr lang="en-US" sz="2000" dirty="0" smtClean="0"/>
              <a:t> </a:t>
            </a:r>
            <a:r>
              <a:rPr lang="en-US" sz="2000" dirty="0" err="1" smtClean="0"/>
              <a:t>dụ</a:t>
            </a:r>
            <a:r>
              <a:rPr lang="en-US" sz="2000" dirty="0" smtClean="0"/>
              <a:t>: </a:t>
            </a:r>
            <a:r>
              <a:rPr lang="en-US" sz="2000" dirty="0" err="1" smtClean="0"/>
              <a:t>giao</a:t>
            </a:r>
            <a:r>
              <a:rPr lang="en-US" sz="2000" dirty="0" smtClean="0"/>
              <a:t> </a:t>
            </a:r>
            <a:r>
              <a:rPr lang="en-US" sz="2000" dirty="0" err="1" smtClean="0"/>
              <a:t>diện</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cửa</a:t>
            </a:r>
            <a:r>
              <a:rPr lang="en-US" sz="2000" dirty="0" smtClean="0"/>
              <a:t> </a:t>
            </a:r>
            <a:r>
              <a:rPr lang="en-US" sz="2000" dirty="0" err="1" smtClean="0"/>
              <a:t>sổ</a:t>
            </a:r>
            <a:r>
              <a:rPr lang="en-US" sz="2000" dirty="0" smtClean="0"/>
              <a:t>, menu, …</a:t>
            </a: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10</a:t>
            </a:fld>
            <a:endParaRPr lang="en-US"/>
          </a:p>
        </p:txBody>
      </p:sp>
    </p:spTree>
    <p:extLst>
      <p:ext uri="{BB962C8B-B14F-4D97-AF65-F5344CB8AC3E}">
        <p14:creationId xmlns:p14="http://schemas.microsoft.com/office/powerpoint/2010/main" val="112028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Phân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loại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lnSpcReduction="10000"/>
          </a:bodyPr>
          <a:lstStyle/>
          <a:p>
            <a:r>
              <a:rPr lang="en-US" dirty="0" err="1" smtClean="0"/>
              <a:t>Phần</a:t>
            </a:r>
            <a:r>
              <a:rPr lang="en-US" dirty="0" smtClean="0"/>
              <a:t> </a:t>
            </a:r>
            <a:r>
              <a:rPr lang="en-US" dirty="0" err="1" smtClean="0"/>
              <a:t>mềm</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công</a:t>
            </a:r>
            <a:r>
              <a:rPr lang="en-US" dirty="0" smtClean="0"/>
              <a:t> </a:t>
            </a:r>
            <a:r>
              <a:rPr lang="en-US" dirty="0" err="1" smtClean="0"/>
              <a:t>cụ</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tập</a:t>
            </a:r>
            <a:r>
              <a:rPr lang="en-US" dirty="0" smtClean="0"/>
              <a:t> tin, …</a:t>
            </a:r>
            <a:endParaRPr lang="en-US" dirty="0" smtClean="0"/>
          </a:p>
          <a:p>
            <a:r>
              <a:rPr lang="en-US" dirty="0" err="1" smtClean="0"/>
              <a:t>Phần</a:t>
            </a:r>
            <a:r>
              <a:rPr lang="en-US" dirty="0" smtClean="0"/>
              <a:t> </a:t>
            </a:r>
            <a:r>
              <a:rPr lang="en-US" dirty="0" err="1" smtClean="0"/>
              <a:t>mềm</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những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nhu</a:t>
            </a:r>
            <a:r>
              <a:rPr lang="en-US" dirty="0" smtClean="0"/>
              <a:t> </a:t>
            </a:r>
            <a:r>
              <a:rPr lang="en-US" dirty="0" err="1" smtClean="0"/>
              <a:t>cầu</a:t>
            </a:r>
            <a:r>
              <a:rPr lang="en-US" dirty="0" smtClean="0"/>
              <a:t> </a:t>
            </a:r>
            <a:r>
              <a:rPr lang="en-US" dirty="0" err="1" smtClean="0"/>
              <a:t>cụ</a:t>
            </a:r>
            <a:r>
              <a:rPr lang="en-US" dirty="0" smtClean="0"/>
              <a:t> </a:t>
            </a:r>
            <a:r>
              <a:rPr lang="en-US" dirty="0" err="1" smtClean="0"/>
              <a:t>thể</a:t>
            </a:r>
            <a:endParaRPr lang="en-US" dirty="0" smtClean="0"/>
          </a:p>
          <a:p>
            <a:r>
              <a:rPr lang="en-US" dirty="0" err="1" smtClean="0"/>
              <a:t>Phần</a:t>
            </a:r>
            <a:r>
              <a:rPr lang="en-US" dirty="0" smtClean="0"/>
              <a:t> </a:t>
            </a:r>
            <a:r>
              <a:rPr lang="en-US" dirty="0" err="1" smtClean="0"/>
              <a:t>mềm</a:t>
            </a:r>
            <a:r>
              <a:rPr lang="en-US" dirty="0" smtClean="0"/>
              <a:t> </a:t>
            </a:r>
            <a:r>
              <a:rPr lang="en-US" dirty="0" err="1" smtClean="0"/>
              <a:t>khoa</a:t>
            </a:r>
            <a:r>
              <a:rPr lang="en-US" dirty="0" smtClean="0"/>
              <a:t> </a:t>
            </a:r>
            <a:r>
              <a:rPr lang="en-US" dirty="0" err="1" smtClean="0"/>
              <a:t>học</a:t>
            </a:r>
            <a:r>
              <a:rPr lang="en-US" dirty="0" smtClean="0"/>
              <a:t>/</a:t>
            </a:r>
            <a:r>
              <a:rPr lang="en-US" dirty="0" err="1" smtClean="0"/>
              <a:t>kỹ</a:t>
            </a:r>
            <a:r>
              <a:rPr lang="en-US" dirty="0" smtClean="0"/>
              <a:t> </a:t>
            </a:r>
            <a:r>
              <a:rPr lang="en-US" dirty="0" err="1" smtClean="0"/>
              <a:t>thuật</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bởi</a:t>
            </a:r>
            <a:r>
              <a:rPr lang="en-US" dirty="0" smtClean="0"/>
              <a:t> </a:t>
            </a:r>
            <a:r>
              <a:rPr lang="en-US" dirty="0" err="1" smtClean="0"/>
              <a:t>các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siêu</a:t>
            </a:r>
            <a:r>
              <a:rPr lang="en-US" dirty="0" smtClean="0"/>
              <a:t> </a:t>
            </a:r>
            <a:r>
              <a:rPr lang="en-US" dirty="0" err="1" smtClean="0"/>
              <a:t>tốc</a:t>
            </a:r>
            <a:r>
              <a:rPr lang="en-US" dirty="0" smtClean="0"/>
              <a:t>, </a:t>
            </a:r>
            <a:r>
              <a:rPr lang="en-US" dirty="0" err="1" smtClean="0"/>
              <a:t>chẳng</a:t>
            </a:r>
            <a:r>
              <a:rPr lang="en-US" dirty="0" smtClean="0"/>
              <a:t> </a:t>
            </a:r>
            <a:r>
              <a:rPr lang="en-US" dirty="0" err="1" smtClean="0"/>
              <a:t>hạn</a:t>
            </a:r>
            <a:r>
              <a:rPr lang="en-US" dirty="0" smtClean="0"/>
              <a:t> </a:t>
            </a:r>
            <a:r>
              <a:rPr lang="en-US" dirty="0" err="1" smtClean="0"/>
              <a:t>như</a:t>
            </a:r>
            <a:r>
              <a:rPr lang="en-US" dirty="0" smtClean="0"/>
              <a:t> </a:t>
            </a:r>
            <a:r>
              <a:rPr lang="en-US" dirty="0" err="1" smtClean="0"/>
              <a:t>trong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ứng</a:t>
            </a:r>
            <a:r>
              <a:rPr lang="en-US" dirty="0" smtClean="0"/>
              <a:t> </a:t>
            </a:r>
            <a:r>
              <a:rPr lang="en-US" dirty="0" err="1" smtClean="0"/>
              <a:t>suất</a:t>
            </a:r>
            <a:r>
              <a:rPr lang="en-US" dirty="0" smtClean="0"/>
              <a:t> (</a:t>
            </a:r>
            <a:r>
              <a:rPr lang="en-US" dirty="0" err="1" smtClean="0"/>
              <a:t>của</a:t>
            </a:r>
            <a:r>
              <a:rPr lang="en-US" dirty="0" smtClean="0"/>
              <a:t> </a:t>
            </a:r>
            <a:r>
              <a:rPr lang="en-US" dirty="0" err="1" smtClean="0"/>
              <a:t>tàu</a:t>
            </a:r>
            <a:r>
              <a:rPr lang="en-US" dirty="0" smtClean="0"/>
              <a:t> </a:t>
            </a:r>
            <a:r>
              <a:rPr lang="en-US" dirty="0" err="1" smtClean="0"/>
              <a:t>vũ</a:t>
            </a:r>
            <a:r>
              <a:rPr lang="en-US" dirty="0" smtClean="0"/>
              <a:t> </a:t>
            </a:r>
            <a:r>
              <a:rPr lang="en-US" dirty="0" err="1" smtClean="0"/>
              <a:t>trụ</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sinh</a:t>
            </a:r>
            <a:r>
              <a:rPr lang="en-US" dirty="0" smtClean="0"/>
              <a:t> </a:t>
            </a:r>
            <a:r>
              <a:rPr lang="en-US" dirty="0" err="1" smtClean="0"/>
              <a:t>học</a:t>
            </a:r>
            <a:r>
              <a:rPr lang="en-US" dirty="0" smtClean="0"/>
              <a:t> </a:t>
            </a:r>
            <a:r>
              <a:rPr lang="en-US" dirty="0" err="1" smtClean="0"/>
              <a:t>phân</a:t>
            </a:r>
            <a:r>
              <a:rPr lang="en-US" dirty="0" smtClean="0"/>
              <a:t> </a:t>
            </a:r>
            <a:r>
              <a:rPr lang="en-US" dirty="0" err="1" smtClean="0"/>
              <a:t>tử</a:t>
            </a:r>
            <a:r>
              <a:rPr lang="en-US" dirty="0" smtClean="0"/>
              <a:t>, </a:t>
            </a:r>
            <a:r>
              <a:rPr lang="en-US" dirty="0" err="1" smtClean="0"/>
              <a:t>động</a:t>
            </a:r>
            <a:r>
              <a:rPr lang="en-US" dirty="0" smtClean="0"/>
              <a:t> </a:t>
            </a:r>
            <a:r>
              <a:rPr lang="en-US" dirty="0" err="1" smtClean="0"/>
              <a:t>lực</a:t>
            </a:r>
            <a:r>
              <a:rPr lang="en-US" dirty="0" smtClean="0"/>
              <a:t> </a:t>
            </a:r>
            <a:r>
              <a:rPr lang="en-US" dirty="0" err="1" smtClean="0"/>
              <a:t>học</a:t>
            </a:r>
            <a:r>
              <a:rPr lang="en-US" dirty="0" smtClean="0"/>
              <a:t> </a:t>
            </a:r>
            <a:r>
              <a:rPr lang="en-US" dirty="0" err="1" smtClean="0"/>
              <a:t>chất</a:t>
            </a:r>
            <a:r>
              <a:rPr lang="en-US" dirty="0" smtClean="0"/>
              <a:t> </a:t>
            </a:r>
            <a:r>
              <a:rPr lang="en-US" dirty="0" err="1" smtClean="0"/>
              <a:t>điểm</a:t>
            </a:r>
            <a:r>
              <a:rPr lang="en-US" dirty="0" smtClean="0"/>
              <a:t>, …</a:t>
            </a:r>
          </a:p>
          <a:p>
            <a:r>
              <a:rPr lang="en-US" dirty="0" err="1" smtClean="0"/>
              <a:t>Dòng</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một</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tiêu</a:t>
            </a:r>
            <a:r>
              <a:rPr lang="en-US" dirty="0" smtClean="0"/>
              <a:t> </a:t>
            </a:r>
            <a:r>
              <a:rPr lang="en-US" dirty="0" err="1" smtClean="0"/>
              <a:t>dùng</a:t>
            </a:r>
            <a:r>
              <a:rPr lang="en-US" dirty="0" smtClean="0"/>
              <a:t> </a:t>
            </a:r>
            <a:r>
              <a:rPr lang="en-US" dirty="0" err="1" smtClean="0"/>
              <a:t>đại</a:t>
            </a:r>
            <a:r>
              <a:rPr lang="en-US" dirty="0" smtClean="0"/>
              <a:t> </a:t>
            </a:r>
            <a:r>
              <a:rPr lang="en-US" dirty="0" err="1" smtClean="0"/>
              <a:t>chúng</a:t>
            </a:r>
            <a:r>
              <a:rPr lang="en-US" dirty="0" smtClean="0"/>
              <a:t>, </a:t>
            </a:r>
            <a:r>
              <a:rPr lang="en-US" dirty="0" err="1" smtClean="0"/>
              <a:t>chẳng</a:t>
            </a:r>
            <a:r>
              <a:rPr lang="en-US" dirty="0" smtClean="0"/>
              <a:t> </a:t>
            </a:r>
            <a:r>
              <a:rPr lang="en-US" dirty="0" err="1" smtClean="0"/>
              <a:t>hạn</a:t>
            </a:r>
            <a:r>
              <a:rPr lang="en-US" dirty="0" smtClean="0"/>
              <a:t> </a:t>
            </a:r>
            <a:r>
              <a:rPr lang="en-US" dirty="0" err="1" smtClean="0"/>
              <a:t>như</a:t>
            </a:r>
            <a:r>
              <a:rPr lang="en-US" dirty="0" smtClean="0"/>
              <a:t> </a:t>
            </a:r>
            <a:r>
              <a:rPr lang="en-US" dirty="0" err="1" smtClean="0"/>
              <a:t>xử</a:t>
            </a:r>
            <a:r>
              <a:rPr lang="en-US" dirty="0" smtClean="0"/>
              <a:t> </a:t>
            </a:r>
            <a:r>
              <a:rPr lang="en-US" dirty="0" err="1" smtClean="0"/>
              <a:t>lý</a:t>
            </a:r>
            <a:r>
              <a:rPr lang="en-US" dirty="0" smtClean="0"/>
              <a:t> </a:t>
            </a:r>
            <a:r>
              <a:rPr lang="en-US" dirty="0" err="1" smtClean="0"/>
              <a:t>văn</a:t>
            </a:r>
            <a:r>
              <a:rPr lang="en-US" dirty="0" smtClean="0"/>
              <a:t> </a:t>
            </a:r>
            <a:r>
              <a:rPr lang="en-US" dirty="0" err="1" smtClean="0"/>
              <a:t>bản</a:t>
            </a:r>
            <a:r>
              <a:rPr lang="en-US" dirty="0" smtClean="0"/>
              <a:t>, </a:t>
            </a:r>
            <a:r>
              <a:rPr lang="en-US" dirty="0" err="1" smtClean="0"/>
              <a:t>đồ</a:t>
            </a:r>
            <a:r>
              <a:rPr lang="en-US" dirty="0" smtClean="0"/>
              <a:t> </a:t>
            </a:r>
            <a:r>
              <a:rPr lang="en-US" dirty="0" err="1" smtClean="0"/>
              <a:t>họa</a:t>
            </a:r>
            <a:r>
              <a:rPr lang="en-US" dirty="0" smtClean="0"/>
              <a:t>, </a:t>
            </a:r>
            <a:r>
              <a:rPr lang="en-US" dirty="0" err="1" smtClean="0"/>
              <a:t>quản</a:t>
            </a:r>
            <a:r>
              <a:rPr lang="en-US" dirty="0" smtClean="0"/>
              <a:t> </a:t>
            </a:r>
            <a:r>
              <a:rPr lang="en-US" dirty="0" err="1" smtClean="0"/>
              <a:t>lý</a:t>
            </a:r>
            <a:r>
              <a:rPr lang="en-US" dirty="0" smtClean="0"/>
              <a:t> CSDL, …</a:t>
            </a:r>
          </a:p>
          <a:p>
            <a:r>
              <a:rPr lang="en-US" dirty="0" err="1" smtClean="0"/>
              <a:t>Phần</a:t>
            </a:r>
            <a:r>
              <a:rPr lang="en-US" dirty="0" smtClean="0"/>
              <a:t> </a:t>
            </a:r>
            <a:r>
              <a:rPr lang="en-US" dirty="0" err="1" smtClean="0"/>
              <a:t>mềm</a:t>
            </a:r>
            <a:r>
              <a:rPr lang="en-US" dirty="0" smtClean="0"/>
              <a:t> </a:t>
            </a:r>
            <a:r>
              <a:rPr lang="en-US" dirty="0" err="1" smtClean="0"/>
              <a:t>nhúng</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sản</a:t>
            </a:r>
            <a:r>
              <a:rPr lang="en-US" dirty="0" smtClean="0"/>
              <a:t> </a:t>
            </a:r>
            <a:r>
              <a:rPr lang="en-US" dirty="0" err="1" smtClean="0"/>
              <a:t>phẩm</a:t>
            </a:r>
            <a:r>
              <a:rPr lang="en-US" dirty="0" smtClean="0"/>
              <a:t> hay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chẳng</a:t>
            </a:r>
            <a:r>
              <a:rPr lang="en-US" dirty="0" smtClean="0"/>
              <a:t> </a:t>
            </a:r>
            <a:r>
              <a:rPr lang="en-US" dirty="0" err="1" smtClean="0"/>
              <a:t>hạn</a:t>
            </a:r>
            <a:r>
              <a:rPr lang="en-US" dirty="0" smtClean="0"/>
              <a:t> </a:t>
            </a:r>
            <a:r>
              <a:rPr lang="en-US" dirty="0" err="1" smtClean="0"/>
              <a:t>như</a:t>
            </a:r>
            <a:r>
              <a:rPr lang="en-US" dirty="0" smtClean="0"/>
              <a:t> keypad </a:t>
            </a:r>
            <a:r>
              <a:rPr lang="en-US" dirty="0" err="1" smtClean="0"/>
              <a:t>trong</a:t>
            </a:r>
            <a:r>
              <a:rPr lang="en-US" dirty="0" smtClean="0"/>
              <a:t> </a:t>
            </a:r>
            <a:r>
              <a:rPr lang="en-US" dirty="0" err="1" smtClean="0"/>
              <a:t>lò</a:t>
            </a:r>
            <a:r>
              <a:rPr lang="en-US" dirty="0" smtClean="0"/>
              <a:t> vi song, </a:t>
            </a:r>
            <a:r>
              <a:rPr lang="en-US" dirty="0" err="1" smtClean="0"/>
              <a:t>chức</a:t>
            </a:r>
            <a:r>
              <a:rPr lang="en-US" dirty="0" smtClean="0"/>
              <a:t> </a:t>
            </a:r>
            <a:r>
              <a:rPr lang="en-US" dirty="0" err="1" smtClean="0"/>
              <a:t>năng</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số</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bảng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trong</a:t>
            </a:r>
            <a:r>
              <a:rPr lang="en-US" dirty="0" smtClean="0"/>
              <a:t> </a:t>
            </a:r>
            <a:r>
              <a:rPr lang="en-US" dirty="0" err="1" smtClean="0"/>
              <a:t>xe</a:t>
            </a:r>
            <a:r>
              <a:rPr lang="en-US" dirty="0" smtClean="0"/>
              <a:t> </a:t>
            </a:r>
            <a:r>
              <a:rPr lang="en-US" dirty="0" err="1" smtClean="0"/>
              <a:t>hơi</a:t>
            </a:r>
            <a:r>
              <a:rPr lang="en-US" dirty="0" smtClean="0"/>
              <a:t>, …</a:t>
            </a:r>
          </a:p>
          <a:p>
            <a:r>
              <a:rPr lang="en-US" dirty="0" err="1" smtClean="0"/>
              <a:t>WebApps</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ứng</a:t>
            </a:r>
            <a:r>
              <a:rPr lang="en-US" dirty="0" smtClean="0"/>
              <a:t> </a:t>
            </a:r>
            <a:r>
              <a:rPr lang="en-US" dirty="0" err="1" smtClean="0"/>
              <a:t>dụng</a:t>
            </a:r>
            <a:r>
              <a:rPr lang="en-US" dirty="0" smtClean="0"/>
              <a:t> </a:t>
            </a:r>
            <a:r>
              <a:rPr lang="en-US" dirty="0" err="1" smtClean="0"/>
              <a:t>thương</a:t>
            </a:r>
            <a:r>
              <a:rPr lang="en-US" dirty="0" smtClean="0"/>
              <a:t> </a:t>
            </a:r>
            <a:r>
              <a:rPr lang="en-US" dirty="0" err="1" smtClean="0"/>
              <a:t>mại</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trực</a:t>
            </a:r>
            <a:r>
              <a:rPr lang="en-US" dirty="0" smtClean="0"/>
              <a:t> </a:t>
            </a:r>
            <a:r>
              <a:rPr lang="en-US" dirty="0" err="1" smtClean="0"/>
              <a:t>tuyến</a:t>
            </a:r>
            <a:r>
              <a:rPr lang="en-US" dirty="0" smtClean="0"/>
              <a:t>, …</a:t>
            </a:r>
          </a:p>
          <a:p>
            <a:r>
              <a:rPr lang="en-US" dirty="0" err="1" smtClean="0"/>
              <a:t>Phần</a:t>
            </a:r>
            <a:r>
              <a:rPr lang="en-US" dirty="0" smtClean="0"/>
              <a:t> </a:t>
            </a:r>
            <a:r>
              <a:rPr lang="en-US" dirty="0" err="1" smtClean="0"/>
              <a:t>mềm</a:t>
            </a:r>
            <a:r>
              <a:rPr lang="en-US" dirty="0" smtClean="0"/>
              <a:t> AI: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thuật</a:t>
            </a:r>
            <a:r>
              <a:rPr lang="en-US" dirty="0" smtClean="0"/>
              <a:t> </a:t>
            </a:r>
            <a:r>
              <a:rPr lang="en-US" dirty="0" err="1" smtClean="0"/>
              <a:t>toán</a:t>
            </a:r>
            <a:r>
              <a:rPr lang="en-US" dirty="0" smtClean="0"/>
              <a:t> phi </a:t>
            </a:r>
            <a:r>
              <a:rPr lang="en-US" dirty="0" err="1" smtClean="0"/>
              <a:t>số</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phức</a:t>
            </a:r>
            <a:r>
              <a:rPr lang="en-US" dirty="0" smtClean="0"/>
              <a:t> </a:t>
            </a:r>
            <a:r>
              <a:rPr lang="en-US" dirty="0" err="1" smtClean="0"/>
              <a:t>tạp</a:t>
            </a:r>
            <a:r>
              <a:rPr lang="en-US" dirty="0"/>
              <a:t> </a:t>
            </a:r>
            <a:r>
              <a:rPr lang="en-US" dirty="0" err="1" smtClean="0"/>
              <a:t>như</a:t>
            </a:r>
            <a:r>
              <a:rPr lang="en-US" dirty="0" smtClean="0"/>
              <a:t> </a:t>
            </a:r>
            <a:r>
              <a:rPr lang="en-US" dirty="0" err="1" smtClean="0"/>
              <a:t>khoa</a:t>
            </a:r>
            <a:r>
              <a:rPr lang="en-US" dirty="0" smtClean="0"/>
              <a:t> </a:t>
            </a:r>
            <a:r>
              <a:rPr lang="en-US" dirty="0" err="1" smtClean="0"/>
              <a:t>học</a:t>
            </a:r>
            <a:r>
              <a:rPr lang="en-US" dirty="0" smtClean="0"/>
              <a:t> </a:t>
            </a:r>
            <a:r>
              <a:rPr lang="en-US" dirty="0" err="1" smtClean="0"/>
              <a:t>rô-bốt</a:t>
            </a:r>
            <a:r>
              <a:rPr lang="en-US" dirty="0" smtClean="0"/>
              <a:t>, </a:t>
            </a:r>
            <a:r>
              <a:rPr lang="en-US" dirty="0" err="1" smtClean="0"/>
              <a:t>hệ</a:t>
            </a:r>
            <a:r>
              <a:rPr lang="en-US" dirty="0" smtClean="0"/>
              <a:t> </a:t>
            </a:r>
            <a:r>
              <a:rPr lang="en-US" dirty="0" err="1" smtClean="0"/>
              <a:t>chuyên</a:t>
            </a:r>
            <a:r>
              <a:rPr lang="en-US" dirty="0" smtClean="0"/>
              <a:t> </a:t>
            </a:r>
            <a:r>
              <a:rPr lang="en-US" dirty="0" err="1" smtClean="0"/>
              <a:t>gia</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mẫu</a:t>
            </a:r>
            <a:r>
              <a:rPr lang="en-US" dirty="0" smtClean="0"/>
              <a:t>, …</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11</a:t>
            </a:fld>
            <a:endParaRPr lang="en-US"/>
          </a:p>
        </p:txBody>
      </p:sp>
    </p:spTree>
    <p:extLst>
      <p:ext uri="{BB962C8B-B14F-4D97-AF65-F5344CB8AC3E}">
        <p14:creationId xmlns:p14="http://schemas.microsoft.com/office/powerpoint/2010/main" val="7936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Cấu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trúc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12</a:t>
            </a:fld>
            <a:endParaRPr lang="en-US"/>
          </a:p>
        </p:txBody>
      </p:sp>
      <p:pic>
        <p:nvPicPr>
          <p:cNvPr id="2050" name="Picture 2" descr="list, user interface, window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2543589"/>
            <a:ext cx="1696743" cy="16967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fold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8839" y="2543590"/>
            <a:ext cx="1696743" cy="16967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ecute, gears, process, running, settings, utiliti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869" y="2543589"/>
            <a:ext cx="1696743" cy="16967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1665" y="4628270"/>
            <a:ext cx="2243211" cy="830997"/>
          </a:xfrm>
          <a:prstGeom prst="rect">
            <a:avLst/>
          </a:prstGeom>
          <a:noFill/>
        </p:spPr>
        <p:txBody>
          <a:bodyPr wrap="square" rtlCol="0">
            <a:spAutoFit/>
          </a:bodyPr>
          <a:lstStyle/>
          <a:p>
            <a:pPr algn="ctr"/>
            <a:r>
              <a:rPr lang="en-US" sz="2400" dirty="0" err="1" smtClean="0"/>
              <a:t>Giao</a:t>
            </a:r>
            <a:r>
              <a:rPr lang="en-US" sz="2400" dirty="0" smtClean="0"/>
              <a:t> </a:t>
            </a:r>
            <a:r>
              <a:rPr lang="en-US" sz="2400" dirty="0" err="1" smtClean="0"/>
              <a:t>diện</a:t>
            </a:r>
            <a:endParaRPr lang="en-US" sz="2400" dirty="0"/>
          </a:p>
          <a:p>
            <a:pPr algn="ctr"/>
            <a:r>
              <a:rPr lang="en-US" sz="2400" dirty="0" err="1" smtClean="0"/>
              <a:t>người</a:t>
            </a:r>
            <a:r>
              <a:rPr lang="en-US" sz="2400" dirty="0" smtClean="0"/>
              <a:t> </a:t>
            </a:r>
            <a:r>
              <a:rPr lang="en-US" sz="2400" dirty="0" err="1" smtClean="0"/>
              <a:t>dùng</a:t>
            </a:r>
            <a:endParaRPr lang="en-US" sz="2400" dirty="0"/>
          </a:p>
        </p:txBody>
      </p:sp>
      <p:sp>
        <p:nvSpPr>
          <p:cNvPr id="8" name="TextBox 7"/>
          <p:cNvSpPr txBox="1"/>
          <p:nvPr/>
        </p:nvSpPr>
        <p:spPr>
          <a:xfrm>
            <a:off x="4973634" y="4779763"/>
            <a:ext cx="2243211" cy="461665"/>
          </a:xfrm>
          <a:prstGeom prst="rect">
            <a:avLst/>
          </a:prstGeom>
          <a:noFill/>
        </p:spPr>
        <p:txBody>
          <a:bodyPr wrap="square" rtlCol="0">
            <a:spAutoFit/>
          </a:bodyPr>
          <a:lstStyle/>
          <a:p>
            <a:pPr algn="ctr"/>
            <a:r>
              <a:rPr lang="en-US" sz="2400" dirty="0" err="1" smtClean="0"/>
              <a:t>Xử</a:t>
            </a:r>
            <a:r>
              <a:rPr lang="en-US" sz="2400" dirty="0" smtClean="0"/>
              <a:t> </a:t>
            </a:r>
            <a:r>
              <a:rPr lang="en-US" sz="2400" dirty="0" err="1" smtClean="0"/>
              <a:t>lý</a:t>
            </a:r>
            <a:endParaRPr lang="en-US" sz="2400" dirty="0"/>
          </a:p>
        </p:txBody>
      </p:sp>
      <p:sp>
        <p:nvSpPr>
          <p:cNvPr id="9" name="TextBox 8"/>
          <p:cNvSpPr txBox="1"/>
          <p:nvPr/>
        </p:nvSpPr>
        <p:spPr>
          <a:xfrm>
            <a:off x="9115604" y="4832781"/>
            <a:ext cx="2243211" cy="461665"/>
          </a:xfrm>
          <a:prstGeom prst="rect">
            <a:avLst/>
          </a:prstGeom>
          <a:noFill/>
        </p:spPr>
        <p:txBody>
          <a:bodyPr wrap="square" rtlCol="0">
            <a:spAutoFit/>
          </a:bodyPr>
          <a:lstStyle/>
          <a:p>
            <a:pPr algn="ctr"/>
            <a:r>
              <a:rPr lang="en-US" sz="2400" dirty="0" err="1" smtClean="0"/>
              <a:t>Dữ</a:t>
            </a:r>
            <a:r>
              <a:rPr lang="en-US" sz="2400" dirty="0" smtClean="0"/>
              <a:t> </a:t>
            </a:r>
            <a:r>
              <a:rPr lang="en-US" sz="2400" dirty="0" err="1" smtClean="0"/>
              <a:t>liệu</a:t>
            </a:r>
            <a:endParaRPr lang="en-US" sz="2400" dirty="0"/>
          </a:p>
        </p:txBody>
      </p:sp>
      <p:sp>
        <p:nvSpPr>
          <p:cNvPr id="5" name="Left-Right Arrow 4"/>
          <p:cNvSpPr/>
          <p:nvPr/>
        </p:nvSpPr>
        <p:spPr>
          <a:xfrm>
            <a:off x="3135017" y="3263705"/>
            <a:ext cx="1778478" cy="4783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7276986" y="3263705"/>
            <a:ext cx="1778478" cy="4783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43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Chất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lượng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13</a:t>
            </a:fld>
            <a:endParaRPr lang="en-US"/>
          </a:p>
        </p:txBody>
      </p:sp>
      <p:pic>
        <p:nvPicPr>
          <p:cNvPr id="3074" name="Picture 2" descr="accuracy, advantage, arrow, target, target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50" y="192947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co, green revolution, hope, leaf, life, nature, new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921" y="1962815"/>
            <a:ext cx="1219200" cy="11525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ag, cash, dollar, funding, investment, money, rick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3192" y="192947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pproach, cogwheel, concept, custom, efficiency, execute, execution, hand, idea, make, options, productivity, solution, use case, useabilit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650" y="426755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modules, puzzle, toy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921" y="426755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cycle, reu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3192" y="4267558"/>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82826" y="3246453"/>
            <a:ext cx="2202847" cy="461665"/>
          </a:xfrm>
          <a:prstGeom prst="rect">
            <a:avLst/>
          </a:prstGeom>
          <a:noFill/>
        </p:spPr>
        <p:txBody>
          <a:bodyPr wrap="none" rtlCol="0">
            <a:spAutoFit/>
          </a:bodyPr>
          <a:lstStyle/>
          <a:p>
            <a:r>
              <a:rPr lang="en-US" sz="2400" dirty="0" err="1" smtClean="0"/>
              <a:t>Tính</a:t>
            </a:r>
            <a:r>
              <a:rPr lang="en-US" sz="2400" dirty="0" smtClean="0"/>
              <a:t> </a:t>
            </a:r>
            <a:r>
              <a:rPr lang="en-US" sz="2400" dirty="0" err="1" smtClean="0"/>
              <a:t>chính</a:t>
            </a:r>
            <a:r>
              <a:rPr lang="en-US" sz="2400" dirty="0" smtClean="0"/>
              <a:t> </a:t>
            </a:r>
            <a:r>
              <a:rPr lang="en-US" sz="2400" dirty="0" err="1" smtClean="0"/>
              <a:t>xác</a:t>
            </a:r>
            <a:endParaRPr lang="en-US" sz="2400" dirty="0"/>
          </a:p>
        </p:txBody>
      </p:sp>
      <p:sp>
        <p:nvSpPr>
          <p:cNvPr id="11" name="TextBox 10"/>
          <p:cNvSpPr txBox="1"/>
          <p:nvPr/>
        </p:nvSpPr>
        <p:spPr>
          <a:xfrm>
            <a:off x="4837704" y="3246453"/>
            <a:ext cx="1981633" cy="461665"/>
          </a:xfrm>
          <a:prstGeom prst="rect">
            <a:avLst/>
          </a:prstGeom>
          <a:noFill/>
        </p:spPr>
        <p:txBody>
          <a:bodyPr wrap="none" rtlCol="0">
            <a:spAutoFit/>
          </a:bodyPr>
          <a:lstStyle/>
          <a:p>
            <a:r>
              <a:rPr lang="en-US" sz="2400" dirty="0" err="1" smtClean="0"/>
              <a:t>Tính</a:t>
            </a:r>
            <a:r>
              <a:rPr lang="en-US" sz="2400" dirty="0" smtClean="0"/>
              <a:t> </a:t>
            </a:r>
            <a:r>
              <a:rPr lang="en-US" sz="2400" dirty="0" err="1" smtClean="0"/>
              <a:t>tiến</a:t>
            </a:r>
            <a:r>
              <a:rPr lang="en-US" sz="2400" dirty="0" smtClean="0"/>
              <a:t> </a:t>
            </a:r>
            <a:r>
              <a:rPr lang="en-US" sz="2400" dirty="0" err="1" smtClean="0"/>
              <a:t>hóa</a:t>
            </a:r>
            <a:endParaRPr lang="en-US" sz="2400" dirty="0"/>
          </a:p>
        </p:txBody>
      </p:sp>
      <p:sp>
        <p:nvSpPr>
          <p:cNvPr id="12" name="TextBox 11"/>
          <p:cNvSpPr txBox="1"/>
          <p:nvPr/>
        </p:nvSpPr>
        <p:spPr>
          <a:xfrm>
            <a:off x="7671368" y="3230883"/>
            <a:ext cx="2068195" cy="461665"/>
          </a:xfrm>
          <a:prstGeom prst="rect">
            <a:avLst/>
          </a:prstGeom>
          <a:noFill/>
        </p:spPr>
        <p:txBody>
          <a:bodyPr wrap="none" rtlCol="0">
            <a:spAutoFit/>
          </a:bodyPr>
          <a:lstStyle/>
          <a:p>
            <a:r>
              <a:rPr lang="en-US" sz="2400" dirty="0" err="1" smtClean="0"/>
              <a:t>Tính</a:t>
            </a:r>
            <a:r>
              <a:rPr lang="en-US" sz="2400" dirty="0" smtClean="0"/>
              <a:t> </a:t>
            </a:r>
            <a:r>
              <a:rPr lang="en-US" sz="2400" dirty="0" err="1" smtClean="0"/>
              <a:t>hiệu</a:t>
            </a:r>
            <a:r>
              <a:rPr lang="en-US" sz="2400" dirty="0" smtClean="0"/>
              <a:t> </a:t>
            </a:r>
            <a:r>
              <a:rPr lang="en-US" sz="2400" dirty="0" err="1" smtClean="0"/>
              <a:t>quả</a:t>
            </a:r>
            <a:endParaRPr lang="en-US" sz="2400" dirty="0"/>
          </a:p>
        </p:txBody>
      </p:sp>
      <p:sp>
        <p:nvSpPr>
          <p:cNvPr id="13" name="TextBox 12"/>
          <p:cNvSpPr txBox="1"/>
          <p:nvPr/>
        </p:nvSpPr>
        <p:spPr>
          <a:xfrm>
            <a:off x="1782826" y="5649190"/>
            <a:ext cx="2153154" cy="461665"/>
          </a:xfrm>
          <a:prstGeom prst="rect">
            <a:avLst/>
          </a:prstGeom>
          <a:noFill/>
        </p:spPr>
        <p:txBody>
          <a:bodyPr wrap="none" rtlCol="0">
            <a:spAutoFit/>
          </a:bodyPr>
          <a:lstStyle/>
          <a:p>
            <a:r>
              <a:rPr lang="en-US" sz="2400" dirty="0" err="1" smtClean="0"/>
              <a:t>Tính</a:t>
            </a:r>
            <a:r>
              <a:rPr lang="en-US" sz="2400" dirty="0" smtClean="0"/>
              <a:t> </a:t>
            </a:r>
            <a:r>
              <a:rPr lang="en-US" sz="2400" dirty="0" err="1" smtClean="0"/>
              <a:t>tiện</a:t>
            </a:r>
            <a:r>
              <a:rPr lang="en-US" sz="2400" dirty="0" smtClean="0"/>
              <a:t> </a:t>
            </a:r>
            <a:r>
              <a:rPr lang="en-US" sz="2400" dirty="0" err="1" smtClean="0"/>
              <a:t>dụng</a:t>
            </a:r>
            <a:endParaRPr lang="en-US" sz="2400" dirty="0"/>
          </a:p>
        </p:txBody>
      </p:sp>
      <p:sp>
        <p:nvSpPr>
          <p:cNvPr id="14" name="TextBox 13"/>
          <p:cNvSpPr txBox="1"/>
          <p:nvPr/>
        </p:nvSpPr>
        <p:spPr>
          <a:xfrm>
            <a:off x="4591643" y="5649190"/>
            <a:ext cx="2473754" cy="461665"/>
          </a:xfrm>
          <a:prstGeom prst="rect">
            <a:avLst/>
          </a:prstGeom>
          <a:noFill/>
        </p:spPr>
        <p:txBody>
          <a:bodyPr wrap="none" rtlCol="0">
            <a:spAutoFit/>
          </a:bodyPr>
          <a:lstStyle/>
          <a:p>
            <a:r>
              <a:rPr lang="en-US" sz="2400" dirty="0" err="1" smtClean="0"/>
              <a:t>Tính</a:t>
            </a:r>
            <a:r>
              <a:rPr lang="en-US" sz="2400" dirty="0" smtClean="0"/>
              <a:t> </a:t>
            </a:r>
            <a:r>
              <a:rPr lang="en-US" sz="2400" dirty="0" err="1" smtClean="0"/>
              <a:t>tương</a:t>
            </a:r>
            <a:r>
              <a:rPr lang="en-US" sz="2400" dirty="0" smtClean="0"/>
              <a:t> </a:t>
            </a:r>
            <a:r>
              <a:rPr lang="en-US" sz="2400" dirty="0" err="1" smtClean="0"/>
              <a:t>thích</a:t>
            </a:r>
            <a:endParaRPr lang="en-US" sz="2400" dirty="0"/>
          </a:p>
        </p:txBody>
      </p:sp>
      <p:sp>
        <p:nvSpPr>
          <p:cNvPr id="15" name="TextBox 14"/>
          <p:cNvSpPr txBox="1"/>
          <p:nvPr/>
        </p:nvSpPr>
        <p:spPr>
          <a:xfrm>
            <a:off x="7559158" y="5637647"/>
            <a:ext cx="2427268" cy="461665"/>
          </a:xfrm>
          <a:prstGeom prst="rect">
            <a:avLst/>
          </a:prstGeom>
          <a:noFill/>
        </p:spPr>
        <p:txBody>
          <a:bodyPr wrap="none" rtlCol="0">
            <a:spAutoFit/>
          </a:bodyPr>
          <a:lstStyle/>
          <a:p>
            <a:r>
              <a:rPr lang="en-US" sz="2400" dirty="0" err="1" smtClean="0"/>
              <a:t>Tính</a:t>
            </a:r>
            <a:r>
              <a:rPr lang="en-US" sz="2400" dirty="0" smtClean="0"/>
              <a:t> </a:t>
            </a:r>
            <a:r>
              <a:rPr lang="en-US" sz="2400" dirty="0" err="1" smtClean="0"/>
              <a:t>tái</a:t>
            </a:r>
            <a:r>
              <a:rPr lang="en-US" sz="2400" dirty="0" smtClean="0"/>
              <a:t> </a:t>
            </a:r>
            <a:r>
              <a:rPr lang="en-US" sz="2400" dirty="0" err="1" smtClean="0"/>
              <a:t>sử</a:t>
            </a:r>
            <a:r>
              <a:rPr lang="en-US" sz="2400" dirty="0" smtClean="0"/>
              <a:t> </a:t>
            </a:r>
            <a:r>
              <a:rPr lang="en-US" sz="2400" dirty="0" err="1" smtClean="0"/>
              <a:t>dụng</a:t>
            </a:r>
            <a:endParaRPr lang="en-US" sz="2400" dirty="0"/>
          </a:p>
        </p:txBody>
      </p:sp>
    </p:spTree>
    <p:extLst>
      <p:ext uri="{BB962C8B-B14F-4D97-AF65-F5344CB8AC3E}">
        <p14:creationId xmlns:p14="http://schemas.microsoft.com/office/powerpoint/2010/main" val="385985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tính</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chất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một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tốt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14</a:t>
            </a:fld>
            <a:endParaRPr lang="en-US"/>
          </a:p>
        </p:txBody>
      </p:sp>
      <p:pic>
        <p:nvPicPr>
          <p:cNvPr id="3080" name="Picture 8" descr="approach, cogwheel, concept, custom, efficiency, execute, execution, hand, idea, make, options, productivity, solution, use case, useabilit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328" y="5383633"/>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6818" y="3741666"/>
            <a:ext cx="2343910" cy="830997"/>
          </a:xfrm>
          <a:prstGeom prst="rect">
            <a:avLst/>
          </a:prstGeom>
          <a:noFill/>
        </p:spPr>
        <p:txBody>
          <a:bodyPr wrap="none" rtlCol="0">
            <a:spAutoFit/>
          </a:bodyPr>
          <a:lstStyle/>
          <a:p>
            <a:pPr algn="ctr"/>
            <a:r>
              <a:rPr lang="en-US" sz="2400" dirty="0" err="1" smtClean="0"/>
              <a:t>Dễ</a:t>
            </a:r>
            <a:r>
              <a:rPr lang="en-US" sz="2400" dirty="0" smtClean="0"/>
              <a:t> </a:t>
            </a:r>
            <a:r>
              <a:rPr lang="en-US" sz="2400" dirty="0" err="1" smtClean="0"/>
              <a:t>bảo</a:t>
            </a:r>
            <a:r>
              <a:rPr lang="en-US" sz="2400" dirty="0" smtClean="0"/>
              <a:t> </a:t>
            </a:r>
            <a:r>
              <a:rPr lang="en-US" sz="2400" dirty="0" err="1" smtClean="0"/>
              <a:t>trì</a:t>
            </a:r>
            <a:endParaRPr lang="en-US" sz="2400" dirty="0" smtClean="0"/>
          </a:p>
          <a:p>
            <a:pPr algn="ctr"/>
            <a:r>
              <a:rPr lang="en-US" sz="2400" dirty="0" smtClean="0"/>
              <a:t>(maintainability)</a:t>
            </a:r>
            <a:endParaRPr lang="en-US" sz="2400" dirty="0"/>
          </a:p>
        </p:txBody>
      </p:sp>
      <p:sp>
        <p:nvSpPr>
          <p:cNvPr id="11" name="TextBox 10"/>
          <p:cNvSpPr txBox="1"/>
          <p:nvPr/>
        </p:nvSpPr>
        <p:spPr>
          <a:xfrm>
            <a:off x="4792396" y="1430118"/>
            <a:ext cx="2238113" cy="830997"/>
          </a:xfrm>
          <a:prstGeom prst="rect">
            <a:avLst/>
          </a:prstGeom>
          <a:noFill/>
        </p:spPr>
        <p:txBody>
          <a:bodyPr wrap="none" rtlCol="0">
            <a:spAutoFit/>
          </a:bodyPr>
          <a:lstStyle/>
          <a:p>
            <a:pPr algn="ctr"/>
            <a:r>
              <a:rPr lang="en-US" sz="2400" dirty="0" err="1" smtClean="0"/>
              <a:t>Tính</a:t>
            </a:r>
            <a:r>
              <a:rPr lang="en-US" sz="2400" dirty="0" smtClean="0"/>
              <a:t> </a:t>
            </a:r>
            <a:r>
              <a:rPr lang="en-US" sz="2400" dirty="0" err="1" smtClean="0"/>
              <a:t>phụ</a:t>
            </a:r>
            <a:r>
              <a:rPr lang="en-US" sz="2400" dirty="0" smtClean="0"/>
              <a:t> </a:t>
            </a:r>
            <a:r>
              <a:rPr lang="en-US" sz="2400" dirty="0" err="1" smtClean="0"/>
              <a:t>thuộc</a:t>
            </a:r>
            <a:endParaRPr lang="en-US" sz="2400" dirty="0" smtClean="0"/>
          </a:p>
          <a:p>
            <a:pPr algn="ctr"/>
            <a:r>
              <a:rPr lang="en-US" sz="2400" dirty="0" smtClean="0"/>
              <a:t>(dependability)</a:t>
            </a:r>
            <a:endParaRPr lang="en-US" sz="2400" dirty="0"/>
          </a:p>
        </p:txBody>
      </p:sp>
      <p:sp>
        <p:nvSpPr>
          <p:cNvPr id="12" name="TextBox 11"/>
          <p:cNvSpPr txBox="1"/>
          <p:nvPr/>
        </p:nvSpPr>
        <p:spPr>
          <a:xfrm>
            <a:off x="8569245" y="3741666"/>
            <a:ext cx="1997663" cy="830997"/>
          </a:xfrm>
          <a:prstGeom prst="rect">
            <a:avLst/>
          </a:prstGeom>
          <a:noFill/>
        </p:spPr>
        <p:txBody>
          <a:bodyPr wrap="none" rtlCol="0">
            <a:spAutoFit/>
          </a:bodyPr>
          <a:lstStyle/>
          <a:p>
            <a:pPr algn="ctr"/>
            <a:r>
              <a:rPr lang="en-US" sz="2400" dirty="0" err="1" smtClean="0"/>
              <a:t>Tính</a:t>
            </a:r>
            <a:r>
              <a:rPr lang="en-US" sz="2400" dirty="0" smtClean="0"/>
              <a:t> </a:t>
            </a:r>
            <a:r>
              <a:rPr lang="en-US" sz="2400" dirty="0" err="1" smtClean="0"/>
              <a:t>bảo</a:t>
            </a:r>
            <a:r>
              <a:rPr lang="en-US" sz="2400" dirty="0" smtClean="0"/>
              <a:t> </a:t>
            </a:r>
            <a:r>
              <a:rPr lang="en-US" sz="2400" dirty="0" err="1" smtClean="0"/>
              <a:t>mật</a:t>
            </a:r>
            <a:endParaRPr lang="en-US" sz="2400" dirty="0" smtClean="0"/>
          </a:p>
          <a:p>
            <a:pPr algn="ctr"/>
            <a:r>
              <a:rPr lang="en-US" sz="2400" dirty="0" smtClean="0"/>
              <a:t>(security)</a:t>
            </a:r>
            <a:endParaRPr lang="en-US" sz="2400" dirty="0"/>
          </a:p>
        </p:txBody>
      </p:sp>
      <p:sp>
        <p:nvSpPr>
          <p:cNvPr id="13" name="TextBox 12"/>
          <p:cNvSpPr txBox="1"/>
          <p:nvPr/>
        </p:nvSpPr>
        <p:spPr>
          <a:xfrm>
            <a:off x="1604164" y="5826603"/>
            <a:ext cx="2324674" cy="830997"/>
          </a:xfrm>
          <a:prstGeom prst="rect">
            <a:avLst/>
          </a:prstGeom>
          <a:noFill/>
        </p:spPr>
        <p:txBody>
          <a:bodyPr wrap="none" rtlCol="0">
            <a:spAutoFit/>
          </a:bodyPr>
          <a:lstStyle/>
          <a:p>
            <a:pPr algn="ctr"/>
            <a:r>
              <a:rPr lang="en-US" sz="2400" dirty="0" err="1" smtClean="0"/>
              <a:t>Tính</a:t>
            </a:r>
            <a:r>
              <a:rPr lang="en-US" sz="2400" dirty="0" smtClean="0"/>
              <a:t> </a:t>
            </a:r>
            <a:r>
              <a:rPr lang="en-US" sz="2400" dirty="0" err="1" smtClean="0"/>
              <a:t>chấp</a:t>
            </a:r>
            <a:r>
              <a:rPr lang="en-US" sz="2400" dirty="0" smtClean="0"/>
              <a:t> </a:t>
            </a:r>
            <a:r>
              <a:rPr lang="en-US" sz="2400" dirty="0" err="1" smtClean="0"/>
              <a:t>nhận</a:t>
            </a:r>
            <a:endParaRPr lang="en-US" sz="2400" dirty="0" smtClean="0"/>
          </a:p>
          <a:p>
            <a:pPr algn="ctr"/>
            <a:r>
              <a:rPr lang="en-US" sz="2400" dirty="0" smtClean="0"/>
              <a:t>(</a:t>
            </a:r>
            <a:r>
              <a:rPr lang="en-US" sz="2400" dirty="0" err="1" smtClean="0"/>
              <a:t>acceptablity</a:t>
            </a:r>
            <a:r>
              <a:rPr lang="en-US" sz="2400" dirty="0" smtClean="0"/>
              <a:t>)</a:t>
            </a:r>
            <a:endParaRPr lang="en-US" sz="2400" dirty="0"/>
          </a:p>
        </p:txBody>
      </p:sp>
      <p:sp>
        <p:nvSpPr>
          <p:cNvPr id="14" name="TextBox 13"/>
          <p:cNvSpPr txBox="1"/>
          <p:nvPr/>
        </p:nvSpPr>
        <p:spPr>
          <a:xfrm>
            <a:off x="7959645" y="5826604"/>
            <a:ext cx="2068195" cy="830997"/>
          </a:xfrm>
          <a:prstGeom prst="rect">
            <a:avLst/>
          </a:prstGeom>
          <a:noFill/>
        </p:spPr>
        <p:txBody>
          <a:bodyPr wrap="none" rtlCol="0">
            <a:spAutoFit/>
          </a:bodyPr>
          <a:lstStyle/>
          <a:p>
            <a:pPr algn="ctr"/>
            <a:r>
              <a:rPr lang="en-US" sz="2400" dirty="0" err="1" smtClean="0"/>
              <a:t>Tính</a:t>
            </a:r>
            <a:r>
              <a:rPr lang="en-US" sz="2400" dirty="0" smtClean="0"/>
              <a:t> </a:t>
            </a:r>
            <a:r>
              <a:rPr lang="en-US" sz="2400" dirty="0" err="1" smtClean="0"/>
              <a:t>hiệu</a:t>
            </a:r>
            <a:r>
              <a:rPr lang="en-US" sz="2400" dirty="0" smtClean="0"/>
              <a:t> </a:t>
            </a:r>
            <a:r>
              <a:rPr lang="en-US" sz="2400" dirty="0" err="1" smtClean="0"/>
              <a:t>quả</a:t>
            </a:r>
            <a:endParaRPr lang="en-US" sz="2400" dirty="0" smtClean="0"/>
          </a:p>
          <a:p>
            <a:pPr algn="ctr"/>
            <a:r>
              <a:rPr lang="en-US" sz="2400" dirty="0" smtClean="0"/>
              <a:t>(efficiency)</a:t>
            </a:r>
            <a:endParaRPr lang="en-US" sz="2400" dirty="0"/>
          </a:p>
        </p:txBody>
      </p:sp>
      <p:pic>
        <p:nvPicPr>
          <p:cNvPr id="4098" name="Picture 2" descr="maintenan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238" y="3547565"/>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hain, link, seo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853" y="221041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key, lock, privacy, protect, safety, secur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0045" y="3547565"/>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bag, cash, dollar, funding, investment, money, rick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0445" y="5357985"/>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00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nghệ</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smtClean="0"/>
              <a:t>Seminal</a:t>
            </a:r>
          </a:p>
          <a:p>
            <a:pPr lvl="1">
              <a:lnSpc>
                <a:spcPct val="100000"/>
              </a:lnSpc>
            </a:pPr>
            <a:r>
              <a:rPr lang="en-US" sz="2400" dirty="0" smtClean="0"/>
              <a:t>CNPM </a:t>
            </a:r>
            <a:r>
              <a:rPr lang="en-US" sz="2400" dirty="0" err="1" smtClean="0"/>
              <a:t>là</a:t>
            </a:r>
            <a:r>
              <a:rPr lang="en-US" sz="2400" dirty="0" smtClean="0"/>
              <a:t> </a:t>
            </a:r>
            <a:r>
              <a:rPr lang="en-US" sz="2400" dirty="0" err="1" smtClean="0"/>
              <a:t>việc</a:t>
            </a:r>
            <a:r>
              <a:rPr lang="en-US" sz="2400" dirty="0" smtClean="0"/>
              <a:t> </a:t>
            </a:r>
            <a:r>
              <a:rPr lang="en-US" sz="2400" dirty="0" err="1" smtClean="0"/>
              <a:t>thiết</a:t>
            </a:r>
            <a:r>
              <a:rPr lang="en-US" sz="2400" dirty="0" smtClean="0"/>
              <a:t> </a:t>
            </a:r>
            <a:r>
              <a:rPr lang="en-US" sz="2400" dirty="0" err="1" smtClean="0"/>
              <a:t>lập</a:t>
            </a:r>
            <a:r>
              <a:rPr lang="en-US" sz="2400" dirty="0" smtClean="0"/>
              <a:t> </a:t>
            </a:r>
            <a:r>
              <a:rPr lang="en-US" sz="2400" dirty="0" err="1" smtClean="0"/>
              <a:t>và</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nguyên</a:t>
            </a:r>
            <a:r>
              <a:rPr lang="en-US" sz="2400" dirty="0" smtClean="0"/>
              <a:t> </a:t>
            </a:r>
            <a:r>
              <a:rPr lang="en-US" sz="2400" dirty="0" err="1" smtClean="0"/>
              <a:t>tắc</a:t>
            </a:r>
            <a:r>
              <a:rPr lang="en-US" sz="2400" dirty="0" smtClean="0"/>
              <a:t> </a:t>
            </a:r>
            <a:r>
              <a:rPr lang="en-US" sz="2400" dirty="0" err="1" smtClean="0"/>
              <a:t>kỹ</a:t>
            </a:r>
            <a:r>
              <a:rPr lang="en-US" sz="2400" dirty="0" smtClean="0"/>
              <a:t> </a:t>
            </a:r>
            <a:r>
              <a:rPr lang="en-US" sz="2400" dirty="0" err="1" smtClean="0"/>
              <a:t>thuật</a:t>
            </a:r>
            <a:r>
              <a:rPr lang="en-US" sz="2400" dirty="0" smtClean="0"/>
              <a:t> </a:t>
            </a:r>
            <a:r>
              <a:rPr lang="en-US" sz="2400" dirty="0" err="1" smtClean="0"/>
              <a:t>để</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có</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kinh</a:t>
            </a:r>
            <a:r>
              <a:rPr lang="en-US" sz="2400" dirty="0" smtClean="0"/>
              <a:t> </a:t>
            </a:r>
            <a:r>
              <a:rPr lang="en-US" sz="2400" dirty="0" err="1" smtClean="0"/>
              <a:t>tế</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và</a:t>
            </a:r>
            <a:r>
              <a:rPr lang="en-US" sz="2400" dirty="0" smtClean="0"/>
              <a:t> </a:t>
            </a:r>
            <a:r>
              <a:rPr lang="en-US" sz="2400" dirty="0" err="1" smtClean="0"/>
              <a:t>đáng</a:t>
            </a:r>
            <a:r>
              <a:rPr lang="en-US" sz="2400" dirty="0" smtClean="0"/>
              <a:t> tin </a:t>
            </a:r>
            <a:r>
              <a:rPr lang="en-US" sz="2400" dirty="0" err="1" smtClean="0"/>
              <a:t>cậy</a:t>
            </a:r>
            <a:r>
              <a:rPr lang="en-US" sz="2400" dirty="0" smtClean="0"/>
              <a:t> </a:t>
            </a:r>
            <a:r>
              <a:rPr lang="en-US" sz="2400" dirty="0" err="1" smtClean="0"/>
              <a:t>trên</a:t>
            </a:r>
            <a:r>
              <a:rPr lang="en-US" sz="2400" dirty="0" smtClean="0"/>
              <a:t> </a:t>
            </a:r>
            <a:r>
              <a:rPr lang="en-US" sz="2400" dirty="0" err="1" smtClean="0"/>
              <a:t>các</a:t>
            </a:r>
            <a:r>
              <a:rPr lang="en-US" sz="2400" dirty="0" smtClean="0"/>
              <a:t> </a:t>
            </a:r>
            <a:r>
              <a:rPr lang="en-US" sz="2400" dirty="0" err="1" smtClean="0"/>
              <a:t>máy</a:t>
            </a:r>
            <a:r>
              <a:rPr lang="en-US" sz="2400" dirty="0" smtClean="0"/>
              <a:t> </a:t>
            </a:r>
            <a:r>
              <a:rPr lang="en-US" sz="2400" dirty="0" err="1" smtClean="0"/>
              <a:t>thật</a:t>
            </a:r>
            <a:r>
              <a:rPr lang="en-US" sz="2400" dirty="0" smtClean="0"/>
              <a:t>.</a:t>
            </a:r>
          </a:p>
          <a:p>
            <a:pPr lvl="1">
              <a:lnSpc>
                <a:spcPct val="100000"/>
              </a:lnSpc>
            </a:pPr>
            <a:endParaRPr lang="en-US" sz="2400" dirty="0" smtClean="0"/>
          </a:p>
          <a:p>
            <a:pPr>
              <a:lnSpc>
                <a:spcPct val="100000"/>
              </a:lnSpc>
            </a:pPr>
            <a:r>
              <a:rPr lang="en-US" sz="2400" dirty="0" smtClean="0"/>
              <a:t>IEEE</a:t>
            </a:r>
          </a:p>
          <a:p>
            <a:pPr lvl="1">
              <a:lnSpc>
                <a:spcPct val="100000"/>
              </a:lnSpc>
            </a:pPr>
            <a:r>
              <a:rPr lang="en-US" sz="2400" dirty="0" smtClean="0"/>
              <a:t>CNPM </a:t>
            </a:r>
            <a:r>
              <a:rPr lang="en-US" sz="2400" dirty="0" err="1" smtClean="0"/>
              <a:t>là</a:t>
            </a:r>
            <a:r>
              <a:rPr lang="en-US" sz="2400" dirty="0" smtClean="0"/>
              <a:t> (1) </a:t>
            </a:r>
            <a:r>
              <a:rPr lang="en-US" sz="2400" dirty="0" err="1" smtClean="0"/>
              <a:t>việc</a:t>
            </a:r>
            <a:r>
              <a:rPr lang="en-US" sz="2400" dirty="0" smtClean="0"/>
              <a:t> </a:t>
            </a:r>
            <a:r>
              <a:rPr lang="en-US" sz="2400" dirty="0" err="1" smtClean="0"/>
              <a:t>áp</a:t>
            </a:r>
            <a:r>
              <a:rPr lang="en-US" sz="2400" dirty="0" smtClean="0"/>
              <a:t> </a:t>
            </a:r>
            <a:r>
              <a:rPr lang="en-US" sz="2400" dirty="0" err="1" smtClean="0"/>
              <a:t>dụng</a:t>
            </a:r>
            <a:r>
              <a:rPr lang="en-US" sz="2400" dirty="0" smtClean="0"/>
              <a:t> </a:t>
            </a:r>
            <a:r>
              <a:rPr lang="en-US" sz="2400" dirty="0" err="1" smtClean="0"/>
              <a:t>cách</a:t>
            </a:r>
            <a:r>
              <a:rPr lang="en-US" sz="2400" dirty="0" smtClean="0"/>
              <a:t> </a:t>
            </a:r>
            <a:r>
              <a:rPr lang="en-US" sz="2400" dirty="0" err="1" smtClean="0"/>
              <a:t>tiếp</a:t>
            </a:r>
            <a:r>
              <a:rPr lang="en-US" sz="2400" dirty="0" smtClean="0"/>
              <a:t> </a:t>
            </a:r>
            <a:r>
              <a:rPr lang="en-US" sz="2400" dirty="0" err="1" smtClean="0"/>
              <a:t>cận</a:t>
            </a:r>
            <a:r>
              <a:rPr lang="en-US" sz="2400" dirty="0" smtClean="0"/>
              <a:t> </a:t>
            </a:r>
            <a:r>
              <a:rPr lang="en-US" sz="2400" dirty="0" err="1" smtClean="0"/>
              <a:t>có</a:t>
            </a:r>
            <a:r>
              <a:rPr lang="en-US" sz="2400" dirty="0" smtClean="0"/>
              <a:t> </a:t>
            </a:r>
            <a:r>
              <a:rPr lang="en-US" sz="2400" dirty="0" err="1" smtClean="0"/>
              <a:t>tính</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có</a:t>
            </a:r>
            <a:r>
              <a:rPr lang="en-US" sz="2400" dirty="0" smtClean="0"/>
              <a:t> </a:t>
            </a:r>
            <a:r>
              <a:rPr lang="en-US" sz="2400" dirty="0" err="1" smtClean="0"/>
              <a:t>nguyên</a:t>
            </a:r>
            <a:r>
              <a:rPr lang="en-US" sz="2400" dirty="0" smtClean="0"/>
              <a:t> </a:t>
            </a:r>
            <a:r>
              <a:rPr lang="en-US" sz="2400" dirty="0" err="1" smtClean="0"/>
              <a:t>tắc</a:t>
            </a:r>
            <a:r>
              <a:rPr lang="en-US" sz="2400" dirty="0" smtClean="0"/>
              <a:t> </a:t>
            </a:r>
            <a:r>
              <a:rPr lang="en-US" sz="2400" dirty="0" err="1" smtClean="0"/>
              <a:t>và</a:t>
            </a:r>
            <a:r>
              <a:rPr lang="en-US" sz="2400" dirty="0" smtClean="0"/>
              <a:t> </a:t>
            </a:r>
            <a:r>
              <a:rPr lang="en-US" sz="2400" dirty="0" err="1" smtClean="0"/>
              <a:t>có</a:t>
            </a:r>
            <a:r>
              <a:rPr lang="en-US" sz="2400" dirty="0" smtClean="0"/>
              <a:t> </a:t>
            </a:r>
            <a:r>
              <a:rPr lang="en-US" sz="2400" dirty="0" err="1" smtClean="0"/>
              <a:t>tính</a:t>
            </a:r>
            <a:r>
              <a:rPr lang="en-US" sz="2400" dirty="0" smtClean="0"/>
              <a:t> </a:t>
            </a:r>
            <a:r>
              <a:rPr lang="en-US" sz="2400" dirty="0" err="1" smtClean="0"/>
              <a:t>định</a:t>
            </a:r>
            <a:r>
              <a:rPr lang="en-US" sz="2400" dirty="0" smtClean="0"/>
              <a:t> </a:t>
            </a:r>
            <a:r>
              <a:rPr lang="en-US" sz="2400" dirty="0" err="1" smtClean="0"/>
              <a:t>lượng</a:t>
            </a:r>
            <a:r>
              <a:rPr lang="en-US" sz="2400" dirty="0" smtClean="0"/>
              <a:t> </a:t>
            </a:r>
            <a:r>
              <a:rPr lang="en-US" sz="2400" dirty="0" err="1" smtClean="0"/>
              <a:t>để</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vận</a:t>
            </a:r>
            <a:r>
              <a:rPr lang="en-US" sz="2400" dirty="0" smtClean="0"/>
              <a:t> </a:t>
            </a:r>
            <a:r>
              <a:rPr lang="en-US" sz="2400" dirty="0" err="1" smtClean="0"/>
              <a:t>hành</a:t>
            </a:r>
            <a:r>
              <a:rPr lang="en-US" sz="2400" dirty="0" smtClean="0"/>
              <a:t> </a:t>
            </a:r>
            <a:r>
              <a:rPr lang="en-US" sz="2400" dirty="0" err="1" smtClean="0"/>
              <a:t>và</a:t>
            </a:r>
            <a:r>
              <a:rPr lang="en-US" sz="2400" dirty="0" smtClean="0"/>
              <a:t> </a:t>
            </a:r>
            <a:r>
              <a:rPr lang="en-US" sz="2400" dirty="0" err="1" smtClean="0"/>
              <a:t>bảo</a:t>
            </a:r>
            <a:r>
              <a:rPr lang="en-US" sz="2400" dirty="0" smtClean="0"/>
              <a:t> </a:t>
            </a:r>
            <a:r>
              <a:rPr lang="en-US" sz="2400" dirty="0" err="1" smtClean="0"/>
              <a:t>trì</a:t>
            </a:r>
            <a:r>
              <a:rPr lang="en-US" sz="2400" dirty="0" smtClean="0"/>
              <a:t> </a:t>
            </a:r>
            <a:r>
              <a:rPr lang="en-US" sz="2400" dirty="0" err="1" smtClean="0"/>
              <a:t>phần</a:t>
            </a:r>
            <a:r>
              <a:rPr lang="en-US" sz="2400" dirty="0" smtClean="0"/>
              <a:t> </a:t>
            </a:r>
            <a:r>
              <a:rPr lang="en-US" sz="2400" dirty="0" err="1" smtClean="0"/>
              <a:t>mềm</a:t>
            </a:r>
            <a:r>
              <a:rPr lang="en-US" sz="2400" dirty="0" smtClean="0"/>
              <a:t>, hay </a:t>
            </a:r>
            <a:r>
              <a:rPr lang="en-US" sz="2400" dirty="0" err="1" smtClean="0"/>
              <a:t>nói</a:t>
            </a:r>
            <a:r>
              <a:rPr lang="en-US" sz="2400" dirty="0" smtClean="0"/>
              <a:t> </a:t>
            </a:r>
            <a:r>
              <a:rPr lang="en-US" sz="2400" dirty="0" err="1" smtClean="0"/>
              <a:t>khác</a:t>
            </a:r>
            <a:r>
              <a:rPr lang="en-US" sz="2400" dirty="0" smtClean="0"/>
              <a:t> </a:t>
            </a:r>
            <a:r>
              <a:rPr lang="en-US" sz="2400" dirty="0" err="1" smtClean="0"/>
              <a:t>hơn</a:t>
            </a:r>
            <a:r>
              <a:rPr lang="en-US" sz="2400" dirty="0" smtClean="0"/>
              <a:t> </a:t>
            </a:r>
            <a:r>
              <a:rPr lang="en-US" sz="2400" dirty="0" err="1" smtClean="0"/>
              <a:t>là</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kỹ</a:t>
            </a:r>
            <a:r>
              <a:rPr lang="en-US" sz="2400" dirty="0" smtClean="0"/>
              <a:t> </a:t>
            </a:r>
            <a:r>
              <a:rPr lang="en-US" sz="2400" dirty="0" err="1" smtClean="0"/>
              <a:t>thuật</a:t>
            </a:r>
            <a:r>
              <a:rPr lang="en-US" sz="2400" dirty="0" smtClean="0"/>
              <a:t> </a:t>
            </a:r>
            <a:r>
              <a:rPr lang="en-US" sz="2400" dirty="0" err="1" smtClean="0"/>
              <a:t>vào</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và</a:t>
            </a:r>
            <a:r>
              <a:rPr lang="en-US" sz="2400" dirty="0" smtClean="0"/>
              <a:t> (2) </a:t>
            </a:r>
            <a:r>
              <a:rPr lang="en-US" sz="2400" dirty="0" err="1" smtClean="0"/>
              <a:t>nghiên</a:t>
            </a:r>
            <a:r>
              <a:rPr lang="en-US" sz="2400" dirty="0" smtClean="0"/>
              <a:t> </a:t>
            </a:r>
            <a:r>
              <a:rPr lang="en-US" sz="2400" dirty="0" err="1" smtClean="0"/>
              <a:t>cứu</a:t>
            </a:r>
            <a:r>
              <a:rPr lang="en-US" sz="2400" dirty="0" smtClean="0"/>
              <a:t> </a:t>
            </a:r>
            <a:r>
              <a:rPr lang="en-US" sz="2400" dirty="0" err="1" smtClean="0"/>
              <a:t>các</a:t>
            </a:r>
            <a:r>
              <a:rPr lang="en-US" sz="2400" dirty="0" smtClean="0"/>
              <a:t> </a:t>
            </a:r>
            <a:r>
              <a:rPr lang="en-US" sz="2400" dirty="0" err="1" smtClean="0"/>
              <a:t>hướng</a:t>
            </a:r>
            <a:r>
              <a:rPr lang="en-US" sz="2400" dirty="0" smtClean="0"/>
              <a:t> </a:t>
            </a:r>
            <a:r>
              <a:rPr lang="en-US" sz="2400" dirty="0" err="1" smtClean="0"/>
              <a:t>tiếp</a:t>
            </a:r>
            <a:r>
              <a:rPr lang="en-US" sz="2400" dirty="0" smtClean="0"/>
              <a:t> </a:t>
            </a:r>
            <a:r>
              <a:rPr lang="en-US" sz="2400" dirty="0" err="1" smtClean="0"/>
              <a:t>cận</a:t>
            </a:r>
            <a:r>
              <a:rPr lang="en-US" sz="2400" dirty="0" smtClean="0"/>
              <a:t> </a:t>
            </a:r>
            <a:r>
              <a:rPr lang="en-US" sz="2400" dirty="0" err="1" smtClean="0"/>
              <a:t>như</a:t>
            </a:r>
            <a:r>
              <a:rPr lang="en-US" sz="2400" dirty="0" smtClean="0"/>
              <a:t> </a:t>
            </a:r>
            <a:r>
              <a:rPr lang="en-US" sz="2400" dirty="0" err="1" smtClean="0"/>
              <a:t>trong</a:t>
            </a:r>
            <a:r>
              <a:rPr lang="en-US" sz="2400" dirty="0" smtClean="0"/>
              <a:t> (1).</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15</a:t>
            </a:fld>
            <a:endParaRPr lang="en-US"/>
          </a:p>
        </p:txBody>
      </p:sp>
    </p:spTree>
    <p:extLst>
      <p:ext uri="{BB962C8B-B14F-4D97-AF65-F5344CB8AC3E}">
        <p14:creationId xmlns:p14="http://schemas.microsoft.com/office/powerpoint/2010/main" val="347926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Tầm</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quan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trọng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nghệ</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dirty="0" smtClean="0"/>
              <a:t>Con </a:t>
            </a:r>
            <a:r>
              <a:rPr lang="en-US" dirty="0" err="1" smtClean="0"/>
              <a:t>người</a:t>
            </a:r>
            <a:r>
              <a:rPr lang="en-US" dirty="0" smtClean="0"/>
              <a:t> </a:t>
            </a:r>
            <a:r>
              <a:rPr lang="en-US" dirty="0" err="1" smtClean="0"/>
              <a:t>và</a:t>
            </a:r>
            <a:r>
              <a:rPr lang="en-US" dirty="0" smtClean="0"/>
              <a:t> </a:t>
            </a:r>
            <a:r>
              <a:rPr lang="en-US" dirty="0" err="1" smtClean="0"/>
              <a:t>xã</a:t>
            </a:r>
            <a:r>
              <a:rPr lang="en-US" dirty="0" smtClean="0"/>
              <a:t> </a:t>
            </a:r>
            <a:r>
              <a:rPr lang="en-US" dirty="0" err="1" smtClean="0"/>
              <a:t>hội</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dựa</a:t>
            </a:r>
            <a:r>
              <a:rPr lang="en-US" dirty="0" smtClean="0"/>
              <a:t> </a:t>
            </a:r>
            <a:r>
              <a:rPr lang="en-US" dirty="0" err="1" smtClean="0"/>
              <a:t>vào</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cao</a:t>
            </a:r>
            <a:r>
              <a:rPr lang="en-US" dirty="0" smtClean="0"/>
              <a:t> </a:t>
            </a:r>
            <a:r>
              <a:rPr lang="en-US" dirty="0" err="1" smtClean="0"/>
              <a:t>cấp</a:t>
            </a:r>
            <a:r>
              <a:rPr lang="en-US" dirty="0" smtClean="0"/>
              <a:t>. </a:t>
            </a:r>
            <a:r>
              <a:rPr lang="en-US" dirty="0" err="1" smtClean="0"/>
              <a:t>Vì</a:t>
            </a:r>
            <a:r>
              <a:rPr lang="en-US" dirty="0" smtClean="0"/>
              <a:t> </a:t>
            </a:r>
            <a:r>
              <a:rPr lang="en-US" dirty="0" err="1" smtClean="0"/>
              <a:t>vậy</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đáng</a:t>
            </a:r>
            <a:r>
              <a:rPr lang="en-US" dirty="0" smtClean="0"/>
              <a:t> tin </a:t>
            </a:r>
            <a:r>
              <a:rPr lang="en-US" dirty="0" err="1" smtClean="0"/>
              <a:t>cậy</a:t>
            </a:r>
            <a:r>
              <a:rPr lang="en-US" dirty="0" smtClean="0"/>
              <a:t>, </a:t>
            </a:r>
            <a:r>
              <a:rPr lang="en-US" dirty="0" err="1" smtClean="0"/>
              <a:t>có</a:t>
            </a:r>
            <a:r>
              <a:rPr lang="en-US" dirty="0" smtClean="0"/>
              <a:t> </a:t>
            </a:r>
            <a:r>
              <a:rPr lang="en-US" dirty="0" err="1" smtClean="0"/>
              <a:t>lợi</a:t>
            </a:r>
            <a:r>
              <a:rPr lang="en-US" dirty="0" smtClean="0"/>
              <a:t> </a:t>
            </a:r>
            <a:r>
              <a:rPr lang="en-US" dirty="0" err="1" smtClean="0"/>
              <a:t>ích</a:t>
            </a:r>
            <a:r>
              <a:rPr lang="en-US" dirty="0" smtClean="0"/>
              <a:t> </a:t>
            </a:r>
            <a:r>
              <a:rPr lang="en-US" dirty="0" err="1" smtClean="0"/>
              <a:t>kinh</a:t>
            </a:r>
            <a:r>
              <a:rPr lang="en-US" dirty="0" smtClean="0"/>
              <a:t> </a:t>
            </a:r>
            <a:r>
              <a:rPr lang="en-US" dirty="0" err="1" smtClean="0"/>
              <a:t>tế</a:t>
            </a:r>
            <a:r>
              <a:rPr lang="en-US" dirty="0"/>
              <a:t> </a:t>
            </a:r>
            <a:r>
              <a:rPr lang="en-US" dirty="0" err="1" smtClean="0"/>
              <a:t>và</a:t>
            </a:r>
            <a:r>
              <a:rPr lang="en-US" dirty="0" smtClean="0"/>
              <a:t> </a:t>
            </a:r>
            <a:r>
              <a:rPr lang="en-US" dirty="0" err="1" smtClean="0"/>
              <a:t>nhanh</a:t>
            </a:r>
            <a:r>
              <a:rPr lang="en-US" dirty="0" smtClean="0"/>
              <a:t> </a:t>
            </a:r>
            <a:r>
              <a:rPr lang="en-US" dirty="0" err="1" smtClean="0"/>
              <a:t>chóng</a:t>
            </a:r>
            <a:r>
              <a:rPr lang="en-US" dirty="0" smtClean="0"/>
              <a:t>.</a:t>
            </a:r>
          </a:p>
          <a:p>
            <a:pPr>
              <a:lnSpc>
                <a:spcPct val="100000"/>
              </a:lnSpc>
            </a:pPr>
            <a:r>
              <a:rPr lang="en-US" dirty="0" err="1" smtClean="0"/>
              <a:t>Về</a:t>
            </a:r>
            <a:r>
              <a:rPr lang="en-US" dirty="0" smtClean="0"/>
              <a:t> </a:t>
            </a:r>
            <a:r>
              <a:rPr lang="en-US" dirty="0" err="1" smtClean="0"/>
              <a:t>lâu</a:t>
            </a:r>
            <a:r>
              <a:rPr lang="en-US" dirty="0" smtClean="0"/>
              <a:t> </a:t>
            </a:r>
            <a:r>
              <a:rPr lang="en-US" dirty="0" err="1" smtClean="0"/>
              <a:t>dài</a:t>
            </a:r>
            <a:r>
              <a:rPr lang="en-US" dirty="0" smtClean="0"/>
              <a:t>, </a:t>
            </a:r>
            <a:r>
              <a:rPr lang="en-US" dirty="0" err="1" smtClean="0"/>
              <a:t>việc</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và</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cho</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sẽ</a:t>
            </a:r>
            <a:r>
              <a:rPr lang="en-US" dirty="0" smtClean="0"/>
              <a:t> </a:t>
            </a:r>
            <a:r>
              <a:rPr lang="en-US" dirty="0" err="1" smtClean="0"/>
              <a:t>tiết</a:t>
            </a:r>
            <a:r>
              <a:rPr lang="en-US" dirty="0" smtClean="0"/>
              <a:t> </a:t>
            </a:r>
            <a:r>
              <a:rPr lang="en-US" dirty="0" err="1" smtClean="0"/>
              <a:t>kiệm</a:t>
            </a:r>
            <a:r>
              <a:rPr lang="en-US" dirty="0" smtClean="0"/>
              <a:t> </a:t>
            </a:r>
            <a:r>
              <a:rPr lang="en-US" dirty="0" err="1" smtClean="0"/>
              <a:t>hơn</a:t>
            </a:r>
            <a:r>
              <a:rPr lang="en-US" dirty="0" smtClean="0"/>
              <a:t>. </a:t>
            </a:r>
            <a:r>
              <a:rPr lang="en-US" dirty="0" err="1" smtClean="0"/>
              <a:t>Với</a:t>
            </a:r>
            <a:r>
              <a:rPr lang="en-US" dirty="0" smtClean="0"/>
              <a: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lớn</a:t>
            </a:r>
            <a:r>
              <a:rPr lang="en-US" dirty="0" smtClean="0"/>
              <a:t> chi </a:t>
            </a:r>
            <a:r>
              <a:rPr lang="en-US" dirty="0" err="1" smtClean="0"/>
              <a:t>phí</a:t>
            </a:r>
            <a:r>
              <a:rPr lang="en-US" dirty="0" smtClean="0"/>
              <a:t> </a:t>
            </a:r>
            <a:r>
              <a:rPr lang="en-US" dirty="0" err="1" smtClean="0"/>
              <a:t>được</a:t>
            </a:r>
            <a:r>
              <a:rPr lang="en-US" dirty="0" smtClean="0"/>
              <a:t> </a:t>
            </a:r>
            <a:r>
              <a:rPr lang="en-US" dirty="0" err="1" smtClean="0"/>
              <a:t>đầu</a:t>
            </a:r>
            <a:r>
              <a:rPr lang="en-US" dirty="0" smtClean="0"/>
              <a:t> </a:t>
            </a:r>
            <a:r>
              <a:rPr lang="en-US" dirty="0" err="1" smtClean="0"/>
              <a:t>tư</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sau</a:t>
            </a:r>
            <a:r>
              <a:rPr lang="en-US" dirty="0" smtClean="0"/>
              <a:t> </a:t>
            </a:r>
            <a:r>
              <a:rPr lang="en-US" dirty="0" err="1" smtClean="0"/>
              <a:t>khi</a:t>
            </a:r>
            <a:r>
              <a:rPr lang="en-US" dirty="0" smtClean="0"/>
              <a:t> </a:t>
            </a:r>
            <a:r>
              <a:rPr lang="en-US" dirty="0" err="1" smtClean="0"/>
              <a:t>nó</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đưa</a:t>
            </a:r>
            <a:r>
              <a:rPr lang="en-US" dirty="0" smtClean="0"/>
              <a:t> </a:t>
            </a:r>
            <a:r>
              <a:rPr lang="en-US" dirty="0" err="1" smtClean="0"/>
              <a:t>vào</a:t>
            </a:r>
            <a:r>
              <a:rPr lang="en-US" dirty="0" smtClean="0"/>
              <a:t> </a:t>
            </a:r>
            <a:r>
              <a:rPr lang="en-US" dirty="0" err="1" smtClean="0"/>
              <a:t>sử</a:t>
            </a:r>
            <a:r>
              <a:rPr lang="en-US" dirty="0" smtClean="0"/>
              <a:t> </a:t>
            </a:r>
            <a:r>
              <a:rPr lang="en-US" dirty="0" err="1" smtClean="0"/>
              <a:t>dụng</a:t>
            </a:r>
            <a:r>
              <a:rPr lang="en-US" dirty="0" smtClean="0"/>
              <a:t>.</a:t>
            </a:r>
          </a:p>
          <a:p>
            <a:pPr>
              <a:lnSpc>
                <a:spcPct val="100000"/>
              </a:lnSpc>
            </a:pPr>
            <a:r>
              <a:rPr lang="en-US" dirty="0" err="1" smtClean="0"/>
              <a:t>Nếu</a:t>
            </a:r>
            <a:r>
              <a:rPr lang="en-US" dirty="0" smtClean="0"/>
              <a:t> </a:t>
            </a:r>
            <a:r>
              <a:rPr lang="en-US" dirty="0" err="1" smtClean="0"/>
              <a:t>không</a:t>
            </a:r>
            <a:r>
              <a:rPr lang="en-US" dirty="0" smtClean="0"/>
              <a:t> </a:t>
            </a:r>
            <a:r>
              <a:rPr lang="en-US" dirty="0" err="1" smtClean="0"/>
              <a:t>có</a:t>
            </a:r>
            <a:r>
              <a:rPr lang="en-US" dirty="0" smtClean="0"/>
              <a:t> CNPM:</a:t>
            </a:r>
          </a:p>
          <a:p>
            <a:pPr lvl="1">
              <a:lnSpc>
                <a:spcPct val="100000"/>
              </a:lnSpc>
            </a:pPr>
            <a:r>
              <a:rPr lang="en-US" sz="1800" dirty="0" err="1" smtClean="0"/>
              <a:t>Có</a:t>
            </a:r>
            <a:r>
              <a:rPr lang="en-US" sz="1800" dirty="0" smtClean="0"/>
              <a:t> </a:t>
            </a:r>
            <a:r>
              <a:rPr lang="en-US" sz="1800" dirty="0" err="1" smtClean="0"/>
              <a:t>thể</a:t>
            </a:r>
            <a:r>
              <a:rPr lang="en-US" sz="1800" dirty="0" smtClean="0"/>
              <a:t> </a:t>
            </a:r>
            <a:r>
              <a:rPr lang="en-US" sz="1800" dirty="0" err="1" smtClean="0"/>
              <a:t>không</a:t>
            </a:r>
            <a:r>
              <a:rPr lang="en-US" sz="1800" dirty="0" smtClean="0"/>
              <a:t> </a:t>
            </a:r>
            <a:r>
              <a:rPr lang="en-US" sz="1800" dirty="0" err="1" smtClean="0"/>
              <a:t>thu</a:t>
            </a:r>
            <a:r>
              <a:rPr lang="en-US" sz="1800" dirty="0" smtClean="0"/>
              <a:t> </a:t>
            </a:r>
            <a:r>
              <a:rPr lang="en-US" sz="1800" dirty="0" err="1" smtClean="0"/>
              <a:t>thập</a:t>
            </a:r>
            <a:r>
              <a:rPr lang="en-US" sz="1800" dirty="0" smtClean="0"/>
              <a:t> </a:t>
            </a:r>
            <a:r>
              <a:rPr lang="en-US" sz="1800" dirty="0" err="1" smtClean="0"/>
              <a:t>đầy</a:t>
            </a:r>
            <a:r>
              <a:rPr lang="en-US" sz="1800" dirty="0" smtClean="0"/>
              <a:t> </a:t>
            </a:r>
            <a:r>
              <a:rPr lang="en-US" sz="1800" dirty="0" err="1" smtClean="0"/>
              <a:t>đủ</a:t>
            </a:r>
            <a:r>
              <a:rPr lang="en-US" sz="1800" dirty="0" smtClean="0"/>
              <a:t> </a:t>
            </a:r>
            <a:r>
              <a:rPr lang="en-US" sz="1800" dirty="0" err="1" smtClean="0"/>
              <a:t>yêu</a:t>
            </a:r>
            <a:r>
              <a:rPr lang="en-US" sz="1800" dirty="0" smtClean="0"/>
              <a:t> </a:t>
            </a:r>
            <a:r>
              <a:rPr lang="en-US" sz="1800" dirty="0" err="1" smtClean="0"/>
              <a:t>cầu</a:t>
            </a:r>
            <a:r>
              <a:rPr lang="en-US" sz="1800" dirty="0" smtClean="0"/>
              <a:t> </a:t>
            </a:r>
            <a:r>
              <a:rPr lang="en-US" sz="1800" dirty="0" err="1" smtClean="0"/>
              <a:t>hoặc</a:t>
            </a:r>
            <a:r>
              <a:rPr lang="en-US" sz="1800" dirty="0" smtClean="0"/>
              <a:t> </a:t>
            </a:r>
            <a:r>
              <a:rPr lang="en-US" sz="1800" dirty="0" err="1" smtClean="0"/>
              <a:t>không</a:t>
            </a:r>
            <a:r>
              <a:rPr lang="en-US" sz="1800" dirty="0" smtClean="0"/>
              <a:t> chi </a:t>
            </a:r>
            <a:r>
              <a:rPr lang="en-US" sz="1800" dirty="0" err="1" smtClean="0"/>
              <a:t>tiết</a:t>
            </a:r>
            <a:endParaRPr lang="en-US" sz="1800" dirty="0" smtClean="0"/>
          </a:p>
          <a:p>
            <a:pPr lvl="1">
              <a:lnSpc>
                <a:spcPct val="100000"/>
              </a:lnSpc>
            </a:pPr>
            <a:r>
              <a:rPr lang="en-US" sz="1800" dirty="0" err="1" smtClean="0"/>
              <a:t>Thiếu</a:t>
            </a:r>
            <a:r>
              <a:rPr lang="en-US" sz="1800" dirty="0" smtClean="0"/>
              <a:t> </a:t>
            </a:r>
            <a:r>
              <a:rPr lang="en-US" sz="1800" dirty="0" err="1" smtClean="0"/>
              <a:t>các</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để</a:t>
            </a:r>
            <a:r>
              <a:rPr lang="en-US" sz="1800" dirty="0" smtClean="0"/>
              <a:t> </a:t>
            </a:r>
            <a:r>
              <a:rPr lang="en-US" sz="1800" dirty="0" err="1" smtClean="0"/>
              <a:t>định</a:t>
            </a:r>
            <a:r>
              <a:rPr lang="en-US" sz="1800" dirty="0" smtClean="0"/>
              <a:t> </a:t>
            </a:r>
            <a:r>
              <a:rPr lang="en-US" sz="1800" dirty="0" err="1" smtClean="0"/>
              <a:t>lượng</a:t>
            </a:r>
            <a:endParaRPr lang="en-US" sz="1800" dirty="0" smtClean="0"/>
          </a:p>
          <a:p>
            <a:pPr lvl="1">
              <a:lnSpc>
                <a:spcPct val="100000"/>
              </a:lnSpc>
            </a:pPr>
            <a:r>
              <a:rPr lang="en-US" sz="1800" dirty="0" err="1" smtClean="0"/>
              <a:t>Thiếu</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có</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dẫn</a:t>
            </a:r>
            <a:r>
              <a:rPr lang="en-US" sz="1800" dirty="0" smtClean="0"/>
              <a:t> </a:t>
            </a:r>
            <a:r>
              <a:rPr lang="en-US" sz="1800" dirty="0" err="1" smtClean="0"/>
              <a:t>tới</a:t>
            </a:r>
            <a:r>
              <a:rPr lang="en-US" sz="1800" dirty="0" smtClean="0"/>
              <a:t> </a:t>
            </a:r>
            <a:r>
              <a:rPr lang="en-US" sz="1800" dirty="0" err="1" smtClean="0"/>
              <a:t>kiến</a:t>
            </a:r>
            <a:r>
              <a:rPr lang="en-US" sz="1800" dirty="0" smtClean="0"/>
              <a:t> </a:t>
            </a:r>
            <a:r>
              <a:rPr lang="en-US" sz="1800" dirty="0" err="1" smtClean="0"/>
              <a:t>trúc</a:t>
            </a:r>
            <a:r>
              <a:rPr lang="en-US" sz="1800" dirty="0" smtClean="0"/>
              <a:t> </a:t>
            </a:r>
            <a:r>
              <a:rPr lang="en-US" sz="1800" dirty="0" err="1" smtClean="0"/>
              <a:t>quá</a:t>
            </a:r>
            <a:r>
              <a:rPr lang="en-US" sz="1800" dirty="0" smtClean="0"/>
              <a:t> </a:t>
            </a:r>
            <a:r>
              <a:rPr lang="en-US" sz="1800" dirty="0" err="1" smtClean="0"/>
              <a:t>phức</a:t>
            </a:r>
            <a:r>
              <a:rPr lang="en-US" sz="1800" dirty="0" smtClean="0"/>
              <a:t> </a:t>
            </a:r>
            <a:r>
              <a:rPr lang="en-US" sz="1800" dirty="0" err="1" smtClean="0"/>
              <a:t>tạp</a:t>
            </a:r>
            <a:r>
              <a:rPr lang="en-US" sz="1800" dirty="0" smtClean="0"/>
              <a:t> </a:t>
            </a:r>
            <a:r>
              <a:rPr lang="en-US" sz="1800" dirty="0" err="1" smtClean="0"/>
              <a:t>hoặc</a:t>
            </a:r>
            <a:r>
              <a:rPr lang="en-US" sz="1800" dirty="0" smtClean="0"/>
              <a:t> </a:t>
            </a:r>
            <a:r>
              <a:rPr lang="en-US" sz="1800" dirty="0" err="1" smtClean="0"/>
              <a:t>yếu</a:t>
            </a:r>
            <a:endParaRPr lang="en-US" sz="1800" dirty="0" smtClean="0"/>
          </a:p>
          <a:p>
            <a:pPr lvl="1">
              <a:lnSpc>
                <a:spcPct val="100000"/>
              </a:lnSpc>
            </a:pPr>
            <a:r>
              <a:rPr lang="en-US" sz="1800" dirty="0" err="1" smtClean="0"/>
              <a:t>Giao</a:t>
            </a:r>
            <a:r>
              <a:rPr lang="en-US" sz="1800" dirty="0" smtClean="0"/>
              <a:t> </a:t>
            </a:r>
            <a:r>
              <a:rPr lang="en-US" sz="1800" dirty="0" err="1" smtClean="0"/>
              <a:t>diện</a:t>
            </a:r>
            <a:r>
              <a:rPr lang="en-US" sz="1800" dirty="0" smtClean="0"/>
              <a:t> </a:t>
            </a:r>
            <a:r>
              <a:rPr lang="en-US" sz="1800" dirty="0" err="1" smtClean="0"/>
              <a:t>người</a:t>
            </a:r>
            <a:r>
              <a:rPr lang="en-US" sz="1800" dirty="0" smtClean="0"/>
              <a:t> </a:t>
            </a:r>
            <a:r>
              <a:rPr lang="en-US" sz="1800" dirty="0" err="1" smtClean="0"/>
              <a:t>dùng</a:t>
            </a:r>
            <a:r>
              <a:rPr lang="en-US" sz="1800" dirty="0" smtClean="0"/>
              <a:t> </a:t>
            </a:r>
            <a:r>
              <a:rPr lang="en-US" sz="1800" dirty="0" err="1" smtClean="0"/>
              <a:t>không</a:t>
            </a:r>
            <a:r>
              <a:rPr lang="en-US" sz="1800" dirty="0" smtClean="0"/>
              <a:t> </a:t>
            </a:r>
            <a:r>
              <a:rPr lang="en-US" sz="1800" dirty="0" err="1" smtClean="0"/>
              <a:t>nhất</a:t>
            </a:r>
            <a:r>
              <a:rPr lang="en-US" sz="1800" dirty="0" smtClean="0"/>
              <a:t> </a:t>
            </a:r>
            <a:r>
              <a:rPr lang="en-US" sz="1800" dirty="0" err="1" smtClean="0"/>
              <a:t>quán</a:t>
            </a:r>
            <a:endParaRPr lang="en-US" sz="1800" dirty="0" smtClean="0"/>
          </a:p>
          <a:p>
            <a:pPr lvl="1">
              <a:lnSpc>
                <a:spcPct val="100000"/>
              </a:lnSpc>
            </a:pPr>
            <a:r>
              <a:rPr lang="en-US" sz="1800" dirty="0" err="1" smtClean="0"/>
              <a:t>Mã</a:t>
            </a:r>
            <a:r>
              <a:rPr lang="en-US" sz="1800" dirty="0" smtClean="0"/>
              <a:t> </a:t>
            </a:r>
            <a:r>
              <a:rPr lang="en-US" sz="1800" dirty="0" err="1" smtClean="0"/>
              <a:t>nguồn</a:t>
            </a:r>
            <a:r>
              <a:rPr lang="en-US" sz="1800" dirty="0" smtClean="0"/>
              <a:t> </a:t>
            </a:r>
            <a:r>
              <a:rPr lang="en-US" sz="1800" dirty="0" err="1" smtClean="0"/>
              <a:t>phức</a:t>
            </a:r>
            <a:r>
              <a:rPr lang="en-US" sz="1800" dirty="0" smtClean="0"/>
              <a:t> </a:t>
            </a:r>
            <a:r>
              <a:rPr lang="en-US" sz="1800" dirty="0" err="1" smtClean="0"/>
              <a:t>tạp</a:t>
            </a:r>
            <a:r>
              <a:rPr lang="en-US" sz="1800" dirty="0" smtClean="0"/>
              <a:t>, </a:t>
            </a:r>
            <a:r>
              <a:rPr lang="en-US" sz="1800" dirty="0" err="1" smtClean="0"/>
              <a:t>khó</a:t>
            </a:r>
            <a:r>
              <a:rPr lang="en-US" sz="1800" dirty="0" smtClean="0"/>
              <a:t> </a:t>
            </a:r>
            <a:r>
              <a:rPr lang="en-US" sz="1800" dirty="0" err="1" smtClean="0"/>
              <a:t>bảo</a:t>
            </a:r>
            <a:r>
              <a:rPr lang="en-US" sz="1800" dirty="0" smtClean="0"/>
              <a:t> </a:t>
            </a:r>
            <a:r>
              <a:rPr lang="en-US" sz="1800" dirty="0" err="1" smtClean="0"/>
              <a:t>trì</a:t>
            </a:r>
            <a:endParaRPr lang="en-US" sz="1800" dirty="0" smtClean="0"/>
          </a:p>
          <a:p>
            <a:pPr lvl="1">
              <a:lnSpc>
                <a:spcPct val="100000"/>
              </a:lnSpc>
            </a:pPr>
            <a:r>
              <a:rPr lang="en-US" sz="1800" dirty="0" err="1" smtClean="0"/>
              <a:t>Không</a:t>
            </a:r>
            <a:r>
              <a:rPr lang="en-US" sz="1800" dirty="0" smtClean="0"/>
              <a:t> </a:t>
            </a:r>
            <a:r>
              <a:rPr lang="en-US" sz="1800" dirty="0" err="1" smtClean="0"/>
              <a:t>có</a:t>
            </a:r>
            <a:r>
              <a:rPr lang="en-US" sz="1800" dirty="0" smtClean="0"/>
              <a:t> </a:t>
            </a:r>
            <a:r>
              <a:rPr lang="en-US" sz="1800" dirty="0" err="1" smtClean="0"/>
              <a:t>chiến</a:t>
            </a:r>
            <a:r>
              <a:rPr lang="en-US" sz="1800" dirty="0" smtClean="0"/>
              <a:t> </a:t>
            </a:r>
            <a:r>
              <a:rPr lang="en-US" sz="1800" dirty="0" err="1" smtClean="0"/>
              <a:t>lược</a:t>
            </a:r>
            <a:r>
              <a:rPr lang="en-US" sz="1800" dirty="0" smtClean="0"/>
              <a:t> </a:t>
            </a:r>
            <a:r>
              <a:rPr lang="en-US" sz="1800" dirty="0" err="1" smtClean="0"/>
              <a:t>kiểm</a:t>
            </a:r>
            <a:r>
              <a:rPr lang="en-US" sz="1800" dirty="0" smtClean="0"/>
              <a:t> </a:t>
            </a:r>
            <a:r>
              <a:rPr lang="en-US" sz="1800" dirty="0" err="1" smtClean="0"/>
              <a:t>thử</a:t>
            </a:r>
            <a:r>
              <a:rPr lang="en-US" sz="1800" dirty="0" smtClean="0"/>
              <a:t> </a:t>
            </a:r>
            <a:r>
              <a:rPr lang="en-US" sz="1800" dirty="0" err="1" smtClean="0"/>
              <a:t>có</a:t>
            </a:r>
            <a:r>
              <a:rPr lang="en-US" sz="1800" dirty="0" smtClean="0"/>
              <a:t> </a:t>
            </a:r>
            <a:r>
              <a:rPr lang="en-US" sz="1800" dirty="0" err="1" smtClean="0"/>
              <a:t>tính</a:t>
            </a:r>
            <a:r>
              <a:rPr lang="en-US" sz="1800" dirty="0" smtClean="0"/>
              <a:t> </a:t>
            </a:r>
            <a:r>
              <a:rPr lang="en-US" sz="1800" dirty="0" err="1" smtClean="0"/>
              <a:t>hệ</a:t>
            </a:r>
            <a:r>
              <a:rPr lang="en-US" sz="1800" dirty="0" smtClean="0"/>
              <a:t> </a:t>
            </a:r>
            <a:r>
              <a:rPr lang="en-US" sz="1800" dirty="0" err="1" smtClean="0"/>
              <a:t>thống</a:t>
            </a:r>
            <a:r>
              <a:rPr lang="en-US" sz="1800" dirty="0"/>
              <a:t> </a:t>
            </a:r>
            <a:r>
              <a:rPr lang="en-US" sz="1800" dirty="0" err="1" smtClean="0"/>
              <a:t>dẫn</a:t>
            </a:r>
            <a:r>
              <a:rPr lang="en-US" sz="1800" dirty="0" smtClean="0"/>
              <a:t> </a:t>
            </a:r>
            <a:r>
              <a:rPr lang="en-US" sz="1800" dirty="0" err="1" smtClean="0"/>
              <a:t>đến</a:t>
            </a:r>
            <a:r>
              <a:rPr lang="en-US" sz="1800" dirty="0" smtClean="0"/>
              <a:t> </a:t>
            </a:r>
            <a:r>
              <a:rPr lang="en-US" sz="1800" dirty="0" err="1" smtClean="0"/>
              <a:t>việc</a:t>
            </a:r>
            <a:r>
              <a:rPr lang="en-US" sz="1800" dirty="0" smtClean="0"/>
              <a:t> </a:t>
            </a:r>
            <a:r>
              <a:rPr lang="en-US" sz="1800" dirty="0" err="1" smtClean="0"/>
              <a:t>xảy</a:t>
            </a:r>
            <a:r>
              <a:rPr lang="en-US" sz="1800" dirty="0" smtClean="0"/>
              <a:t> </a:t>
            </a:r>
            <a:r>
              <a:rPr lang="en-US" sz="1800" dirty="0" err="1" smtClean="0"/>
              <a:t>ra</a:t>
            </a:r>
            <a:r>
              <a:rPr lang="en-US" sz="1800" dirty="0" smtClean="0"/>
              <a:t> </a:t>
            </a:r>
            <a:r>
              <a:rPr lang="en-US" sz="1800" dirty="0" err="1" smtClean="0"/>
              <a:t>lỗi</a:t>
            </a:r>
            <a:r>
              <a:rPr lang="en-US" sz="1800" dirty="0" smtClean="0"/>
              <a:t> </a:t>
            </a:r>
            <a:r>
              <a:rPr lang="en-US" sz="1800" dirty="0" err="1" smtClean="0"/>
              <a:t>khắp</a:t>
            </a:r>
            <a:r>
              <a:rPr lang="en-US" sz="1800" dirty="0" smtClean="0"/>
              <a:t> </a:t>
            </a:r>
            <a:r>
              <a:rPr lang="en-US" sz="1800" dirty="0" err="1" smtClean="0"/>
              <a:t>nơi</a:t>
            </a:r>
            <a:r>
              <a:rPr lang="en-US" sz="1800" dirty="0" smtClean="0"/>
              <a:t> </a:t>
            </a:r>
            <a:r>
              <a:rPr lang="en-US" sz="1800" dirty="0" err="1" smtClean="0"/>
              <a:t>và</a:t>
            </a:r>
            <a:r>
              <a:rPr lang="en-US" sz="1800" dirty="0" smtClean="0"/>
              <a:t> </a:t>
            </a:r>
            <a:r>
              <a:rPr lang="en-US" sz="1800" dirty="0" err="1" smtClean="0"/>
              <a:t>kéo</a:t>
            </a:r>
            <a:r>
              <a:rPr lang="en-US" sz="1800" dirty="0" smtClean="0"/>
              <a:t> </a:t>
            </a:r>
            <a:r>
              <a:rPr lang="en-US" sz="1800" dirty="0" err="1" smtClean="0"/>
              <a:t>dài</a:t>
            </a:r>
            <a:endParaRPr lang="en-US" sz="1800" dirty="0"/>
          </a:p>
        </p:txBody>
      </p:sp>
      <p:sp>
        <p:nvSpPr>
          <p:cNvPr id="2" name="Slide Number Placeholder 1"/>
          <p:cNvSpPr>
            <a:spLocks noGrp="1"/>
          </p:cNvSpPr>
          <p:nvPr>
            <p:ph type="sldNum" sz="quarter" idx="12"/>
          </p:nvPr>
        </p:nvSpPr>
        <p:spPr/>
        <p:txBody>
          <a:bodyPr/>
          <a:lstStyle/>
          <a:p>
            <a:fld id="{0FF54DE5-C571-48E8-A5BC-B369434E2F44}" type="slidenum">
              <a:rPr lang="en-US" smtClean="0"/>
              <a:t>16</a:t>
            </a:fld>
            <a:endParaRPr lang="en-US"/>
          </a:p>
        </p:txBody>
      </p:sp>
    </p:spTree>
    <p:extLst>
      <p:ext uri="{BB962C8B-B14F-4D97-AF65-F5344CB8AC3E}">
        <p14:creationId xmlns:p14="http://schemas.microsoft.com/office/powerpoint/2010/main" val="410629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Sơ</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lược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về</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lịch</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CNPM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17</a:t>
            </a:fld>
            <a:endParaRPr lang="en-US"/>
          </a:p>
        </p:txBody>
      </p:sp>
      <p:grpSp>
        <p:nvGrpSpPr>
          <p:cNvPr id="25" name="Group 24"/>
          <p:cNvGrpSpPr/>
          <p:nvPr/>
        </p:nvGrpSpPr>
        <p:grpSpPr>
          <a:xfrm>
            <a:off x="1104900" y="2543108"/>
            <a:ext cx="9982200" cy="1051300"/>
            <a:chOff x="1104900" y="2543108"/>
            <a:chExt cx="9982200" cy="1051300"/>
          </a:xfrm>
        </p:grpSpPr>
        <p:grpSp>
          <p:nvGrpSpPr>
            <p:cNvPr id="9" name="Group 8"/>
            <p:cNvGrpSpPr/>
            <p:nvPr/>
          </p:nvGrpSpPr>
          <p:grpSpPr>
            <a:xfrm>
              <a:off x="1104900" y="2992903"/>
              <a:ext cx="9982200" cy="221567"/>
              <a:chOff x="1104900" y="3780692"/>
              <a:chExt cx="9982200" cy="221567"/>
            </a:xfrm>
          </p:grpSpPr>
          <p:cxnSp>
            <p:nvCxnSpPr>
              <p:cNvPr id="4" name="Straight Arrow Connector 3"/>
              <p:cNvCxnSpPr>
                <a:stCxn id="14" idx="1"/>
                <a:endCxn id="14" idx="3"/>
              </p:cNvCxnSpPr>
              <p:nvPr/>
            </p:nvCxnSpPr>
            <p:spPr>
              <a:xfrm>
                <a:off x="1104900" y="3886200"/>
                <a:ext cx="9982200"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59988" y="3784209"/>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52689" y="3780692"/>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932" y="3780692"/>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35703" y="3780692"/>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818053" y="3791243"/>
                <a:ext cx="0" cy="211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311174" y="3214470"/>
              <a:ext cx="697627" cy="369332"/>
            </a:xfrm>
            <a:prstGeom prst="rect">
              <a:avLst/>
            </a:prstGeom>
            <a:noFill/>
          </p:spPr>
          <p:txBody>
            <a:bodyPr wrap="none" rtlCol="0">
              <a:spAutoFit/>
            </a:bodyPr>
            <a:lstStyle/>
            <a:p>
              <a:r>
                <a:rPr lang="en-US" dirty="0" smtClean="0"/>
                <a:t>1950</a:t>
              </a:r>
              <a:endParaRPr lang="en-US" dirty="0"/>
            </a:p>
          </p:txBody>
        </p:sp>
        <p:sp>
          <p:nvSpPr>
            <p:cNvPr id="17" name="TextBox 16"/>
            <p:cNvSpPr txBox="1"/>
            <p:nvPr/>
          </p:nvSpPr>
          <p:spPr>
            <a:xfrm>
              <a:off x="2703875" y="3214470"/>
              <a:ext cx="697627" cy="369332"/>
            </a:xfrm>
            <a:prstGeom prst="rect">
              <a:avLst/>
            </a:prstGeom>
            <a:noFill/>
          </p:spPr>
          <p:txBody>
            <a:bodyPr wrap="none" rtlCol="0">
              <a:spAutoFit/>
            </a:bodyPr>
            <a:lstStyle/>
            <a:p>
              <a:r>
                <a:rPr lang="en-US" dirty="0" smtClean="0"/>
                <a:t>1960</a:t>
              </a:r>
              <a:endParaRPr lang="en-US" dirty="0"/>
            </a:p>
          </p:txBody>
        </p:sp>
        <p:sp>
          <p:nvSpPr>
            <p:cNvPr id="18" name="TextBox 17"/>
            <p:cNvSpPr txBox="1"/>
            <p:nvPr/>
          </p:nvSpPr>
          <p:spPr>
            <a:xfrm>
              <a:off x="4209118" y="3214470"/>
              <a:ext cx="697627" cy="369332"/>
            </a:xfrm>
            <a:prstGeom prst="rect">
              <a:avLst/>
            </a:prstGeom>
            <a:noFill/>
          </p:spPr>
          <p:txBody>
            <a:bodyPr wrap="none" rtlCol="0">
              <a:spAutoFit/>
            </a:bodyPr>
            <a:lstStyle/>
            <a:p>
              <a:r>
                <a:rPr lang="en-US" dirty="0" smtClean="0"/>
                <a:t>1970</a:t>
              </a:r>
              <a:endParaRPr lang="en-US" dirty="0"/>
            </a:p>
          </p:txBody>
        </p:sp>
        <p:sp>
          <p:nvSpPr>
            <p:cNvPr id="19" name="TextBox 18"/>
            <p:cNvSpPr txBox="1"/>
            <p:nvPr/>
          </p:nvSpPr>
          <p:spPr>
            <a:xfrm>
              <a:off x="7486889" y="3225076"/>
              <a:ext cx="697627" cy="369332"/>
            </a:xfrm>
            <a:prstGeom prst="rect">
              <a:avLst/>
            </a:prstGeom>
            <a:noFill/>
          </p:spPr>
          <p:txBody>
            <a:bodyPr wrap="none" rtlCol="0">
              <a:spAutoFit/>
            </a:bodyPr>
            <a:lstStyle/>
            <a:p>
              <a:r>
                <a:rPr lang="en-US" dirty="0" smtClean="0"/>
                <a:t>1990</a:t>
              </a:r>
              <a:endParaRPr lang="en-US" dirty="0"/>
            </a:p>
          </p:txBody>
        </p:sp>
        <p:sp>
          <p:nvSpPr>
            <p:cNvPr id="20" name="TextBox 19"/>
            <p:cNvSpPr txBox="1"/>
            <p:nvPr/>
          </p:nvSpPr>
          <p:spPr>
            <a:xfrm>
              <a:off x="10469239" y="3225076"/>
              <a:ext cx="607859" cy="369332"/>
            </a:xfrm>
            <a:prstGeom prst="rect">
              <a:avLst/>
            </a:prstGeom>
            <a:noFill/>
          </p:spPr>
          <p:txBody>
            <a:bodyPr wrap="none" rtlCol="0">
              <a:spAutoFit/>
            </a:bodyPr>
            <a:lstStyle/>
            <a:p>
              <a:r>
                <a:rPr lang="en-US" dirty="0" smtClean="0"/>
                <a:t>now</a:t>
              </a:r>
              <a:endParaRPr lang="en-US" dirty="0"/>
            </a:p>
          </p:txBody>
        </p:sp>
        <p:sp>
          <p:nvSpPr>
            <p:cNvPr id="21" name="TextBox 20"/>
            <p:cNvSpPr txBox="1"/>
            <p:nvPr/>
          </p:nvSpPr>
          <p:spPr>
            <a:xfrm>
              <a:off x="1659987" y="2544681"/>
              <a:ext cx="1392702" cy="369332"/>
            </a:xfrm>
            <a:prstGeom prst="rect">
              <a:avLst/>
            </a:prstGeom>
            <a:noFill/>
          </p:spPr>
          <p:txBody>
            <a:bodyPr wrap="square" rtlCol="0">
              <a:spAutoFit/>
            </a:bodyPr>
            <a:lstStyle/>
            <a:p>
              <a:r>
                <a:rPr lang="en-US" dirty="0" err="1" smtClean="0"/>
                <a:t>Giai</a:t>
              </a:r>
              <a:r>
                <a:rPr lang="en-US" dirty="0" smtClean="0"/>
                <a:t> </a:t>
              </a:r>
              <a:r>
                <a:rPr lang="en-US" dirty="0" err="1" smtClean="0"/>
                <a:t>đoạn</a:t>
              </a:r>
              <a:r>
                <a:rPr lang="en-US" dirty="0" smtClean="0"/>
                <a:t> 1</a:t>
              </a:r>
              <a:endParaRPr lang="en-US" dirty="0"/>
            </a:p>
          </p:txBody>
        </p:sp>
        <p:sp>
          <p:nvSpPr>
            <p:cNvPr id="22" name="TextBox 21"/>
            <p:cNvSpPr txBox="1"/>
            <p:nvPr/>
          </p:nvSpPr>
          <p:spPr>
            <a:xfrm>
              <a:off x="3125905" y="2544681"/>
              <a:ext cx="1392702" cy="369332"/>
            </a:xfrm>
            <a:prstGeom prst="rect">
              <a:avLst/>
            </a:prstGeom>
            <a:noFill/>
          </p:spPr>
          <p:txBody>
            <a:bodyPr wrap="square" rtlCol="0">
              <a:spAutoFit/>
            </a:bodyPr>
            <a:lstStyle/>
            <a:p>
              <a:r>
                <a:rPr lang="en-US" dirty="0" err="1" smtClean="0"/>
                <a:t>Giai</a:t>
              </a:r>
              <a:r>
                <a:rPr lang="en-US" dirty="0" smtClean="0"/>
                <a:t> </a:t>
              </a:r>
              <a:r>
                <a:rPr lang="en-US" dirty="0" err="1" smtClean="0"/>
                <a:t>đoạn</a:t>
              </a:r>
              <a:r>
                <a:rPr lang="en-US" dirty="0" smtClean="0"/>
                <a:t> 2</a:t>
              </a:r>
              <a:endParaRPr lang="en-US" dirty="0"/>
            </a:p>
          </p:txBody>
        </p:sp>
        <p:sp>
          <p:nvSpPr>
            <p:cNvPr id="23" name="TextBox 22"/>
            <p:cNvSpPr txBox="1"/>
            <p:nvPr/>
          </p:nvSpPr>
          <p:spPr>
            <a:xfrm>
              <a:off x="5398890" y="2543108"/>
              <a:ext cx="1392702" cy="369332"/>
            </a:xfrm>
            <a:prstGeom prst="rect">
              <a:avLst/>
            </a:prstGeom>
            <a:noFill/>
          </p:spPr>
          <p:txBody>
            <a:bodyPr wrap="square" rtlCol="0">
              <a:spAutoFit/>
            </a:bodyPr>
            <a:lstStyle/>
            <a:p>
              <a:r>
                <a:rPr lang="en-US" dirty="0" err="1" smtClean="0"/>
                <a:t>Giai</a:t>
              </a:r>
              <a:r>
                <a:rPr lang="en-US" dirty="0" smtClean="0"/>
                <a:t> </a:t>
              </a:r>
              <a:r>
                <a:rPr lang="en-US" dirty="0" err="1" smtClean="0"/>
                <a:t>đoạn</a:t>
              </a:r>
              <a:r>
                <a:rPr lang="en-US" dirty="0" smtClean="0"/>
                <a:t> 3</a:t>
              </a:r>
              <a:endParaRPr lang="en-US" dirty="0"/>
            </a:p>
          </p:txBody>
        </p:sp>
        <p:sp>
          <p:nvSpPr>
            <p:cNvPr id="24" name="TextBox 23"/>
            <p:cNvSpPr txBox="1"/>
            <p:nvPr/>
          </p:nvSpPr>
          <p:spPr>
            <a:xfrm>
              <a:off x="8778480" y="2543108"/>
              <a:ext cx="1392702" cy="369332"/>
            </a:xfrm>
            <a:prstGeom prst="rect">
              <a:avLst/>
            </a:prstGeom>
            <a:noFill/>
          </p:spPr>
          <p:txBody>
            <a:bodyPr wrap="square" rtlCol="0">
              <a:spAutoFit/>
            </a:bodyPr>
            <a:lstStyle/>
            <a:p>
              <a:r>
                <a:rPr lang="en-US" dirty="0" err="1" smtClean="0"/>
                <a:t>Giai</a:t>
              </a:r>
              <a:r>
                <a:rPr lang="en-US" dirty="0" smtClean="0"/>
                <a:t> </a:t>
              </a:r>
              <a:r>
                <a:rPr lang="en-US" dirty="0" err="1" smtClean="0"/>
                <a:t>đoạn</a:t>
              </a:r>
              <a:r>
                <a:rPr lang="en-US" dirty="0" smtClean="0"/>
                <a:t> 4</a:t>
              </a:r>
              <a:endParaRPr lang="en-US" dirty="0"/>
            </a:p>
          </p:txBody>
        </p:sp>
      </p:grpSp>
      <p:sp>
        <p:nvSpPr>
          <p:cNvPr id="26" name="TextBox 25"/>
          <p:cNvSpPr txBox="1"/>
          <p:nvPr/>
        </p:nvSpPr>
        <p:spPr>
          <a:xfrm>
            <a:off x="1311174" y="3903321"/>
            <a:ext cx="1566945"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Lập</a:t>
            </a:r>
            <a:r>
              <a:rPr lang="en-US" dirty="0" smtClean="0"/>
              <a:t> </a:t>
            </a:r>
            <a:r>
              <a:rPr lang="en-US" dirty="0" err="1" smtClean="0"/>
              <a:t>trình</a:t>
            </a:r>
            <a:r>
              <a:rPr lang="en-US" dirty="0" smtClean="0"/>
              <a:t> </a:t>
            </a:r>
            <a:r>
              <a:rPr lang="en-US" dirty="0" err="1" smtClean="0"/>
              <a:t>là</a:t>
            </a:r>
            <a:r>
              <a:rPr lang="en-US" dirty="0" smtClean="0"/>
              <a:t> 1 </a:t>
            </a:r>
            <a:r>
              <a:rPr lang="en-US" dirty="0" err="1" smtClean="0"/>
              <a:t>nghệ</a:t>
            </a:r>
            <a:r>
              <a:rPr lang="en-US" dirty="0" smtClean="0"/>
              <a:t> </a:t>
            </a:r>
            <a:r>
              <a:rPr lang="en-US" dirty="0" err="1" smtClean="0"/>
              <a:t>thuật</a:t>
            </a:r>
            <a:r>
              <a:rPr lang="en-US" dirty="0" smtClean="0"/>
              <a:t>.</a:t>
            </a:r>
          </a:p>
          <a:p>
            <a:pPr marL="285750" indent="-285750">
              <a:buFont typeface="Arial" panose="020B0604020202020204" pitchFamily="34" charset="0"/>
              <a:buChar char="•"/>
            </a:pPr>
            <a:r>
              <a:rPr lang="en-US" dirty="0" err="1" smtClean="0"/>
              <a:t>Ngôn</a:t>
            </a:r>
            <a:r>
              <a:rPr lang="en-US" dirty="0" smtClean="0"/>
              <a:t> </a:t>
            </a:r>
            <a:r>
              <a:rPr lang="en-US" dirty="0" err="1" smtClean="0"/>
              <a:t>ngữ</a:t>
            </a:r>
            <a:r>
              <a:rPr lang="en-US" dirty="0" smtClean="0"/>
              <a:t> </a:t>
            </a:r>
            <a:r>
              <a:rPr lang="en-US" dirty="0" err="1" smtClean="0"/>
              <a:t>bậc</a:t>
            </a:r>
            <a:r>
              <a:rPr lang="en-US" dirty="0" smtClean="0"/>
              <a:t> </a:t>
            </a:r>
            <a:r>
              <a:rPr lang="en-US" dirty="0" err="1" smtClean="0"/>
              <a:t>thấp</a:t>
            </a:r>
            <a:r>
              <a:rPr lang="en-US" dirty="0" smtClean="0"/>
              <a:t>.</a:t>
            </a:r>
          </a:p>
          <a:p>
            <a:pPr marL="285750" indent="-285750">
              <a:buFont typeface="Arial" panose="020B0604020202020204" pitchFamily="34" charset="0"/>
              <a:buChar char="•"/>
            </a:pPr>
            <a:r>
              <a:rPr lang="en-US" dirty="0" err="1" smtClean="0"/>
              <a:t>Năng</a:t>
            </a:r>
            <a:r>
              <a:rPr lang="en-US" dirty="0" smtClean="0"/>
              <a:t> </a:t>
            </a:r>
            <a:r>
              <a:rPr lang="en-US" dirty="0" err="1" smtClean="0"/>
              <a:t>suất</a:t>
            </a:r>
            <a:r>
              <a:rPr lang="en-US" dirty="0" smtClean="0"/>
              <a:t> </a:t>
            </a:r>
            <a:r>
              <a:rPr lang="en-US" dirty="0" err="1" smtClean="0"/>
              <a:t>thấp</a:t>
            </a:r>
            <a:r>
              <a:rPr lang="en-US" dirty="0" smtClean="0"/>
              <a:t>.</a:t>
            </a:r>
          </a:p>
          <a:p>
            <a:pPr marL="285750" indent="-285750">
              <a:buFont typeface="Arial" panose="020B0604020202020204" pitchFamily="34" charset="0"/>
              <a:buChar char="•"/>
            </a:pPr>
            <a:r>
              <a:rPr lang="en-US" dirty="0" err="1" smtClean="0"/>
              <a:t>Tốn</a:t>
            </a:r>
            <a:r>
              <a:rPr lang="en-US" dirty="0" smtClean="0"/>
              <a:t> </a:t>
            </a:r>
            <a:r>
              <a:rPr lang="en-US" dirty="0" err="1" smtClean="0"/>
              <a:t>thời</a:t>
            </a:r>
            <a:r>
              <a:rPr lang="en-US" dirty="0" smtClean="0"/>
              <a:t> </a:t>
            </a:r>
            <a:r>
              <a:rPr lang="en-US" dirty="0" err="1" smtClean="0"/>
              <a:t>gian</a:t>
            </a:r>
            <a:r>
              <a:rPr lang="en-US" dirty="0" smtClean="0"/>
              <a:t>.</a:t>
            </a:r>
            <a:endParaRPr lang="en-US" dirty="0"/>
          </a:p>
        </p:txBody>
      </p:sp>
      <p:sp>
        <p:nvSpPr>
          <p:cNvPr id="27" name="TextBox 26"/>
          <p:cNvSpPr txBox="1"/>
          <p:nvPr/>
        </p:nvSpPr>
        <p:spPr>
          <a:xfrm>
            <a:off x="3003451" y="3916630"/>
            <a:ext cx="1903294"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Khủng</a:t>
            </a:r>
            <a:r>
              <a:rPr lang="en-US" dirty="0" smtClean="0"/>
              <a:t> </a:t>
            </a:r>
            <a:r>
              <a:rPr lang="en-US" dirty="0" err="1" smtClean="0"/>
              <a:t>hoảng</a:t>
            </a:r>
            <a:endParaRPr lang="en-US" dirty="0" smtClean="0"/>
          </a:p>
          <a:p>
            <a:pPr marL="285750" indent="-285750">
              <a:buFont typeface="Arial" panose="020B0604020202020204" pitchFamily="34" charset="0"/>
              <a:buChar char="•"/>
            </a:pPr>
            <a:r>
              <a:rPr lang="en-US" dirty="0" smtClean="0"/>
              <a:t>Chi </a:t>
            </a:r>
            <a:r>
              <a:rPr lang="en-US" dirty="0" err="1" smtClean="0"/>
              <a:t>phí</a:t>
            </a:r>
            <a:r>
              <a:rPr lang="en-US" dirty="0" smtClean="0"/>
              <a:t> </a:t>
            </a:r>
            <a:r>
              <a:rPr lang="en-US" dirty="0" err="1" smtClean="0"/>
              <a:t>cao</a:t>
            </a:r>
            <a:endParaRPr lang="en-US" dirty="0" smtClean="0"/>
          </a:p>
          <a:p>
            <a:pPr marL="285750" indent="-285750">
              <a:buFont typeface="Arial" panose="020B0604020202020204" pitchFamily="34" charset="0"/>
              <a:buChar char="•"/>
            </a:pPr>
            <a:r>
              <a:rPr lang="en-US" dirty="0" err="1" smtClean="0"/>
              <a:t>Phương</a:t>
            </a:r>
            <a:r>
              <a:rPr lang="en-US" dirty="0" smtClean="0"/>
              <a:t> </a:t>
            </a:r>
            <a:r>
              <a:rPr lang="en-US" dirty="0" err="1" smtClean="0"/>
              <a:t>pháp</a:t>
            </a:r>
            <a:r>
              <a:rPr lang="en-US" dirty="0" smtClean="0"/>
              <a:t> </a:t>
            </a:r>
            <a:r>
              <a:rPr lang="en-US" dirty="0" err="1" smtClean="0"/>
              <a:t>lỗi</a:t>
            </a:r>
            <a:r>
              <a:rPr lang="en-US" dirty="0" smtClean="0"/>
              <a:t> </a:t>
            </a:r>
            <a:r>
              <a:rPr lang="en-US" dirty="0" err="1" smtClean="0"/>
              <a:t>thời</a:t>
            </a:r>
            <a:endParaRPr lang="en-US" dirty="0" smtClean="0"/>
          </a:p>
          <a:p>
            <a:pPr marL="285750" indent="-285750">
              <a:buFont typeface="Arial" panose="020B0604020202020204" pitchFamily="34" charset="0"/>
              <a:buChar char="•"/>
            </a:pPr>
            <a:r>
              <a:rPr lang="en-US" dirty="0" smtClean="0"/>
              <a:t>Ra </a:t>
            </a:r>
            <a:r>
              <a:rPr lang="en-US" dirty="0" err="1" smtClean="0"/>
              <a:t>đời</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phần</a:t>
            </a:r>
            <a:r>
              <a:rPr lang="en-US" dirty="0" smtClean="0"/>
              <a:t> </a:t>
            </a:r>
            <a:r>
              <a:rPr lang="en-US" dirty="0" err="1" smtClean="0"/>
              <a:t>mềm</a:t>
            </a:r>
            <a:endParaRPr lang="en-US" dirty="0"/>
          </a:p>
        </p:txBody>
      </p:sp>
      <p:sp>
        <p:nvSpPr>
          <p:cNvPr id="28" name="TextBox 27"/>
          <p:cNvSpPr txBox="1"/>
          <p:nvPr/>
        </p:nvSpPr>
        <p:spPr>
          <a:xfrm>
            <a:off x="5324861" y="3903320"/>
            <a:ext cx="2313895"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Phát</a:t>
            </a:r>
            <a:r>
              <a:rPr lang="en-US" dirty="0" smtClean="0"/>
              <a:t> </a:t>
            </a:r>
            <a:r>
              <a:rPr lang="en-US" dirty="0" err="1" smtClean="0"/>
              <a:t>triển</a:t>
            </a:r>
            <a:r>
              <a:rPr lang="en-US" dirty="0" smtClean="0"/>
              <a:t> </a:t>
            </a:r>
            <a:r>
              <a:rPr lang="en-US" dirty="0" err="1" smtClean="0"/>
              <a:t>mạnh</a:t>
            </a:r>
            <a:endParaRPr lang="en-US" dirty="0" smtClean="0"/>
          </a:p>
          <a:p>
            <a:pPr marL="285750" indent="-285750">
              <a:buFont typeface="Arial" panose="020B0604020202020204" pitchFamily="34" charset="0"/>
              <a:buChar char="•"/>
            </a:pPr>
            <a:r>
              <a:rPr lang="en-US" dirty="0" err="1" smtClean="0"/>
              <a:t>Số</a:t>
            </a:r>
            <a:r>
              <a:rPr lang="en-US" dirty="0" smtClean="0"/>
              <a:t> </a:t>
            </a:r>
            <a:r>
              <a:rPr lang="en-US" dirty="0" err="1" smtClean="0"/>
              <a:t>lượng</a:t>
            </a:r>
            <a:r>
              <a:rPr lang="en-US" dirty="0" smtClean="0"/>
              <a:t> </a:t>
            </a:r>
            <a:r>
              <a:rPr lang="en-US" dirty="0" err="1" smtClean="0"/>
              <a:t>nhiều</a:t>
            </a:r>
            <a:endParaRPr lang="en-US" dirty="0" smtClean="0"/>
          </a:p>
          <a:p>
            <a:pPr marL="285750" indent="-285750">
              <a:buFont typeface="Arial" panose="020B0604020202020204" pitchFamily="34" charset="0"/>
              <a:buChar char="•"/>
            </a:pPr>
            <a:r>
              <a:rPr lang="en-US" dirty="0" err="1" smtClean="0"/>
              <a:t>Hiệu</a:t>
            </a:r>
            <a:r>
              <a:rPr lang="en-US" dirty="0" smtClean="0"/>
              <a:t> </a:t>
            </a:r>
            <a:r>
              <a:rPr lang="en-US" dirty="0" err="1" smtClean="0"/>
              <a:t>quả</a:t>
            </a:r>
            <a:endParaRPr lang="en-US" dirty="0" smtClean="0"/>
          </a:p>
          <a:p>
            <a:pPr marL="285750" indent="-285750">
              <a:buFont typeface="Arial" panose="020B0604020202020204" pitchFamily="34" charset="0"/>
              <a:buChar char="•"/>
            </a:pP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có</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mạng</a:t>
            </a:r>
            <a:endParaRPr lang="en-US" dirty="0" smtClean="0"/>
          </a:p>
          <a:p>
            <a:pPr marL="285750" indent="-285750">
              <a:buFont typeface="Arial" panose="020B0604020202020204" pitchFamily="34" charset="0"/>
              <a:buChar char="•"/>
            </a:pPr>
            <a:r>
              <a:rPr lang="en-US" dirty="0" err="1" smtClean="0"/>
              <a:t>Đáp</a:t>
            </a:r>
            <a:r>
              <a:rPr lang="en-US" dirty="0" smtClean="0"/>
              <a:t> </a:t>
            </a:r>
            <a:r>
              <a:rPr lang="en-US" dirty="0" err="1" smtClean="0"/>
              <a:t>ứng</a:t>
            </a:r>
            <a:r>
              <a:rPr lang="en-US" dirty="0" smtClean="0"/>
              <a:t> </a:t>
            </a:r>
            <a:r>
              <a:rPr lang="en-US" dirty="0" err="1" smtClean="0"/>
              <a:t>nhu</a:t>
            </a:r>
            <a:r>
              <a:rPr lang="en-US" dirty="0" smtClean="0"/>
              <a:t> </a:t>
            </a:r>
            <a:r>
              <a:rPr lang="en-US" dirty="0" err="1" smtClean="0"/>
              <a:t>cầu</a:t>
            </a:r>
            <a:endParaRPr lang="en-US" dirty="0"/>
          </a:p>
        </p:txBody>
      </p:sp>
      <p:sp>
        <p:nvSpPr>
          <p:cNvPr id="29" name="TextBox 28"/>
          <p:cNvSpPr txBox="1"/>
          <p:nvPr/>
        </p:nvSpPr>
        <p:spPr>
          <a:xfrm>
            <a:off x="8099834" y="3922442"/>
            <a:ext cx="2313895"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Tiếp</a:t>
            </a:r>
            <a:r>
              <a:rPr lang="en-US" dirty="0" smtClean="0"/>
              <a:t> </a:t>
            </a:r>
            <a:r>
              <a:rPr lang="en-US" dirty="0" err="1" smtClean="0"/>
              <a:t>tục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mạnh</a:t>
            </a:r>
            <a:endParaRPr lang="en-US" dirty="0" smtClean="0"/>
          </a:p>
          <a:p>
            <a:pPr marL="285750" indent="-285750">
              <a:buFont typeface="Arial" panose="020B0604020202020204" pitchFamily="34" charset="0"/>
              <a:buChar char="•"/>
            </a:pPr>
            <a:r>
              <a:rPr lang="en-US" dirty="0" smtClean="0"/>
              <a:t>CNPM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marL="285750" indent="-285750">
              <a:buFont typeface="Arial" panose="020B0604020202020204" pitchFamily="34" charset="0"/>
              <a:buChar char="•"/>
            </a:pPr>
            <a:r>
              <a:rPr lang="en-US" dirty="0" err="1" smtClean="0"/>
              <a:t>Thay</a:t>
            </a:r>
            <a:r>
              <a:rPr lang="en-US" dirty="0" smtClean="0"/>
              <a:t> </a:t>
            </a:r>
            <a:r>
              <a:rPr lang="en-US" dirty="0" err="1" smtClean="0"/>
              <a:t>đổi</a:t>
            </a:r>
            <a:r>
              <a:rPr lang="en-US" dirty="0" smtClean="0"/>
              <a:t> </a:t>
            </a:r>
            <a:r>
              <a:rPr lang="en-US" dirty="0" err="1" smtClean="0"/>
              <a:t>tư</a:t>
            </a:r>
            <a:r>
              <a:rPr lang="en-US" dirty="0" smtClean="0"/>
              <a:t> </a:t>
            </a:r>
            <a:r>
              <a:rPr lang="en-US" dirty="0" err="1" smtClean="0"/>
              <a:t>duy</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pháp</a:t>
            </a:r>
            <a:endParaRPr lang="en-US" dirty="0" smtClean="0"/>
          </a:p>
          <a:p>
            <a:pPr marL="285750" indent="-285750">
              <a:buFont typeface="Arial" panose="020B0604020202020204" pitchFamily="34" charset="0"/>
              <a:buChar char="•"/>
            </a:pPr>
            <a:r>
              <a:rPr lang="en-US" dirty="0" err="1" smtClean="0"/>
              <a:t>Đa</a:t>
            </a:r>
            <a:r>
              <a:rPr lang="en-US" dirty="0"/>
              <a:t> </a:t>
            </a:r>
            <a:r>
              <a:rPr lang="en-US" dirty="0" err="1" smtClean="0"/>
              <a:t>dạng</a:t>
            </a:r>
            <a:r>
              <a:rPr lang="en-US" dirty="0" smtClean="0"/>
              <a:t> </a:t>
            </a:r>
            <a:r>
              <a:rPr lang="en-US" dirty="0" err="1" smtClean="0"/>
              <a:t>sản</a:t>
            </a:r>
            <a:r>
              <a:rPr lang="en-US" dirty="0" smtClean="0"/>
              <a:t> </a:t>
            </a:r>
            <a:r>
              <a:rPr lang="en-US" dirty="0" err="1" smtClean="0"/>
              <a:t>phẩm</a:t>
            </a:r>
            <a:endParaRPr lang="en-US" dirty="0"/>
          </a:p>
        </p:txBody>
      </p:sp>
    </p:spTree>
    <p:extLst>
      <p:ext uri="{BB962C8B-B14F-4D97-AF65-F5344CB8AC3E}">
        <p14:creationId xmlns:p14="http://schemas.microsoft.com/office/powerpoint/2010/main" val="34508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giai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đoạn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phát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triển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Xác</a:t>
            </a:r>
            <a:r>
              <a:rPr lang="en-US" sz="2400" dirty="0" smtClean="0"/>
              <a:t> </a:t>
            </a:r>
            <a:r>
              <a:rPr lang="en-US" sz="2400" dirty="0" err="1" smtClean="0"/>
              <a:t>định</a:t>
            </a:r>
            <a:r>
              <a:rPr lang="en-US" sz="2400" dirty="0" smtClean="0"/>
              <a:t> </a:t>
            </a:r>
            <a:r>
              <a:rPr lang="en-US" sz="2400" dirty="0" err="1" smtClean="0"/>
              <a:t>yêu</a:t>
            </a:r>
            <a:r>
              <a:rPr lang="en-US" sz="2400" dirty="0" smtClean="0"/>
              <a:t> </a:t>
            </a:r>
            <a:r>
              <a:rPr lang="en-US" sz="2400" dirty="0" err="1" smtClean="0"/>
              <a:t>cầu</a:t>
            </a:r>
            <a:endParaRPr lang="en-US" sz="2400" dirty="0" smtClean="0"/>
          </a:p>
          <a:p>
            <a:pPr>
              <a:lnSpc>
                <a:spcPct val="100000"/>
              </a:lnSpc>
            </a:pPr>
            <a:r>
              <a:rPr lang="en-US" sz="2400" dirty="0" err="1" smtClean="0"/>
              <a:t>Phân</a:t>
            </a:r>
            <a:r>
              <a:rPr lang="en-US" sz="2400" dirty="0" smtClean="0"/>
              <a:t> </a:t>
            </a:r>
            <a:r>
              <a:rPr lang="en-US" sz="2400" dirty="0" err="1" smtClean="0"/>
              <a:t>tích</a:t>
            </a:r>
            <a:r>
              <a:rPr lang="en-US" sz="2400" dirty="0" smtClean="0"/>
              <a:t> </a:t>
            </a:r>
            <a:r>
              <a:rPr lang="en-US" sz="2400" dirty="0" err="1" smtClean="0"/>
              <a:t>hệ</a:t>
            </a:r>
            <a:r>
              <a:rPr lang="en-US" sz="2400" dirty="0" smtClean="0"/>
              <a:t> </a:t>
            </a:r>
            <a:r>
              <a:rPr lang="en-US" sz="2400" dirty="0" err="1" smtClean="0"/>
              <a:t>thống</a:t>
            </a:r>
            <a:endParaRPr lang="en-US" sz="2400" dirty="0" smtClean="0"/>
          </a:p>
          <a:p>
            <a:pPr>
              <a:lnSpc>
                <a:spcPct val="100000"/>
              </a:lnSpc>
            </a:pPr>
            <a:r>
              <a:rPr lang="en-US" sz="2400" dirty="0" err="1" smtClean="0"/>
              <a:t>Thiết</a:t>
            </a:r>
            <a:r>
              <a:rPr lang="en-US" sz="2400" dirty="0" smtClean="0"/>
              <a:t> </a:t>
            </a:r>
            <a:r>
              <a:rPr lang="en-US" sz="2400" dirty="0" err="1" smtClean="0"/>
              <a:t>kế</a:t>
            </a:r>
            <a:endParaRPr lang="en-US" sz="2400" dirty="0" smtClean="0"/>
          </a:p>
          <a:p>
            <a:pPr>
              <a:lnSpc>
                <a:spcPct val="100000"/>
              </a:lnSpc>
            </a:pPr>
            <a:r>
              <a:rPr lang="en-US" sz="2400" dirty="0" err="1" smtClean="0"/>
              <a:t>Cài</a:t>
            </a:r>
            <a:r>
              <a:rPr lang="en-US" sz="2400" dirty="0" smtClean="0"/>
              <a:t> </a:t>
            </a:r>
            <a:r>
              <a:rPr lang="en-US" sz="2400" dirty="0" err="1" smtClean="0"/>
              <a:t>đặt</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thực</a:t>
            </a:r>
            <a:r>
              <a:rPr lang="en-US" sz="2400" dirty="0" smtClean="0"/>
              <a:t> </a:t>
            </a:r>
            <a:r>
              <a:rPr lang="en-US" sz="2400" dirty="0" err="1" smtClean="0"/>
              <a:t>thi</a:t>
            </a:r>
            <a:r>
              <a:rPr lang="en-US" sz="2400" dirty="0" smtClean="0"/>
              <a:t>)</a:t>
            </a:r>
          </a:p>
          <a:p>
            <a:pPr>
              <a:lnSpc>
                <a:spcPct val="100000"/>
              </a:lnSpc>
            </a:pPr>
            <a:r>
              <a:rPr lang="en-US" sz="2400" dirty="0" err="1" smtClean="0"/>
              <a:t>Kiểm</a:t>
            </a:r>
            <a:r>
              <a:rPr lang="en-US" sz="2400" dirty="0" smtClean="0"/>
              <a:t> </a:t>
            </a:r>
            <a:r>
              <a:rPr lang="en-US" sz="2400" dirty="0" err="1" smtClean="0"/>
              <a:t>thử</a:t>
            </a:r>
            <a:endParaRPr lang="en-US" sz="2400" dirty="0" smtClean="0"/>
          </a:p>
          <a:p>
            <a:pPr>
              <a:lnSpc>
                <a:spcPct val="100000"/>
              </a:lnSpc>
            </a:pPr>
            <a:r>
              <a:rPr lang="en-US" sz="2400" dirty="0" err="1" smtClean="0"/>
              <a:t>Triển</a:t>
            </a:r>
            <a:r>
              <a:rPr lang="en-US" sz="2400" dirty="0" smtClean="0"/>
              <a:t> </a:t>
            </a:r>
            <a:r>
              <a:rPr lang="en-US" sz="2400" dirty="0" err="1" smtClean="0"/>
              <a:t>khai</a:t>
            </a:r>
            <a:endParaRPr lang="en-US" sz="2400" dirty="0" smtClean="0"/>
          </a:p>
          <a:p>
            <a:pPr>
              <a:lnSpc>
                <a:spcPct val="100000"/>
              </a:lnSpc>
            </a:pPr>
            <a:r>
              <a:rPr lang="en-US" sz="2400" dirty="0" err="1" smtClean="0"/>
              <a:t>Bảo</a:t>
            </a:r>
            <a:r>
              <a:rPr lang="en-US" sz="2400" dirty="0" smtClean="0"/>
              <a:t> </a:t>
            </a:r>
            <a:r>
              <a:rPr lang="en-US" sz="2400" dirty="0" err="1" smtClean="0"/>
              <a:t>trì</a:t>
            </a:r>
            <a:endParaRPr lang="en-US" sz="2400" dirty="0" smtClean="0"/>
          </a:p>
        </p:txBody>
      </p:sp>
      <p:sp>
        <p:nvSpPr>
          <p:cNvPr id="2" name="Slide Number Placeholder 1"/>
          <p:cNvSpPr>
            <a:spLocks noGrp="1"/>
          </p:cNvSpPr>
          <p:nvPr>
            <p:ph type="sldNum" sz="quarter" idx="12"/>
          </p:nvPr>
        </p:nvSpPr>
        <p:spPr/>
        <p:txBody>
          <a:bodyPr/>
          <a:lstStyle/>
          <a:p>
            <a:fld id="{0FF54DE5-C571-48E8-A5BC-B369434E2F44}" type="slidenum">
              <a:rPr lang="en-US" smtClean="0"/>
              <a:t>18</a:t>
            </a:fld>
            <a:endParaRPr lang="en-US"/>
          </a:p>
        </p:txBody>
      </p:sp>
    </p:spTree>
    <p:extLst>
      <p:ext uri="{BB962C8B-B14F-4D97-AF65-F5344CB8AC3E}">
        <p14:creationId xmlns:p14="http://schemas.microsoft.com/office/powerpoint/2010/main" val="30380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định</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yêu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cầu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Hình</a:t>
            </a:r>
            <a:r>
              <a:rPr lang="en-US" sz="2400" dirty="0" smtClean="0"/>
              <a:t> </a:t>
            </a:r>
            <a:r>
              <a:rPr lang="en-US" sz="2400" dirty="0" err="1"/>
              <a:t>thành</a:t>
            </a:r>
            <a:r>
              <a:rPr lang="en-US" sz="2400" dirty="0"/>
              <a:t> </a:t>
            </a:r>
            <a:r>
              <a:rPr lang="en-US" sz="2400" dirty="0" err="1"/>
              <a:t>bài</a:t>
            </a:r>
            <a:r>
              <a:rPr lang="en-US" sz="2400" dirty="0"/>
              <a:t> </a:t>
            </a:r>
            <a:r>
              <a:rPr lang="en-US" sz="2400" dirty="0" err="1"/>
              <a:t>toán</a:t>
            </a:r>
            <a:r>
              <a:rPr lang="en-US" sz="2400" dirty="0"/>
              <a:t> </a:t>
            </a:r>
            <a:r>
              <a:rPr lang="en-US" sz="2400" dirty="0" err="1"/>
              <a:t>hoặc</a:t>
            </a:r>
            <a:r>
              <a:rPr lang="en-US" sz="2400" dirty="0"/>
              <a:t> </a:t>
            </a:r>
            <a:r>
              <a:rPr lang="en-US" sz="2400" dirty="0" err="1"/>
              <a:t>đề</a:t>
            </a:r>
            <a:r>
              <a:rPr lang="en-US" sz="2400" dirty="0"/>
              <a:t> </a:t>
            </a:r>
            <a:r>
              <a:rPr lang="en-US" sz="2400" dirty="0" err="1" smtClean="0"/>
              <a:t>tài</a:t>
            </a:r>
            <a:endParaRPr lang="en-US" sz="2400" dirty="0" smtClean="0"/>
          </a:p>
          <a:p>
            <a:pPr>
              <a:lnSpc>
                <a:spcPct val="100000"/>
              </a:lnSpc>
            </a:pPr>
            <a:r>
              <a:rPr lang="en-US" sz="2400" dirty="0" err="1" smtClean="0"/>
              <a:t>Khảo</a:t>
            </a:r>
            <a:r>
              <a:rPr lang="en-US" sz="2400" dirty="0" smtClean="0"/>
              <a:t> </a:t>
            </a:r>
            <a:r>
              <a:rPr lang="en-US" sz="2400" dirty="0" err="1"/>
              <a:t>sát</a:t>
            </a:r>
            <a:r>
              <a:rPr lang="en-US" sz="2400" dirty="0"/>
              <a:t> </a:t>
            </a:r>
            <a:r>
              <a:rPr lang="en-US" sz="2400" dirty="0" err="1"/>
              <a:t>hệ</a:t>
            </a:r>
            <a:r>
              <a:rPr lang="en-US" sz="2400" dirty="0"/>
              <a:t> </a:t>
            </a:r>
            <a:r>
              <a:rPr lang="en-US" sz="2400" dirty="0" err="1" smtClean="0"/>
              <a:t>thống</a:t>
            </a:r>
            <a:endParaRPr lang="en-US" sz="2400" dirty="0" smtClean="0"/>
          </a:p>
          <a:p>
            <a:pPr>
              <a:lnSpc>
                <a:spcPct val="100000"/>
              </a:lnSpc>
            </a:pPr>
            <a:r>
              <a:rPr lang="en-US" sz="2400" dirty="0"/>
              <a:t>Đ</a:t>
            </a:r>
            <a:r>
              <a:rPr lang="vi-VN" sz="2400" dirty="0" smtClean="0"/>
              <a:t>ặt </a:t>
            </a:r>
            <a:r>
              <a:rPr lang="vi-VN" sz="2400" dirty="0"/>
              <a:t>ra những câu hỏi với người sử dụng hệ thống để biết các nghiệp vụ cơ </a:t>
            </a:r>
            <a:r>
              <a:rPr lang="vi-VN" sz="2400" dirty="0" smtClean="0"/>
              <a:t>bản</a:t>
            </a:r>
            <a:endParaRPr lang="en-US" sz="2400" dirty="0" smtClean="0"/>
          </a:p>
          <a:p>
            <a:pPr>
              <a:lnSpc>
                <a:spcPct val="100000"/>
              </a:lnSpc>
            </a:pPr>
            <a:r>
              <a:rPr lang="en-US" sz="2400" dirty="0" smtClean="0"/>
              <a:t>X</a:t>
            </a:r>
            <a:r>
              <a:rPr lang="vi-VN" sz="2400" dirty="0" smtClean="0"/>
              <a:t>ác </a:t>
            </a:r>
            <a:r>
              <a:rPr lang="vi-VN" sz="2400" dirty="0"/>
              <a:t>định </a:t>
            </a:r>
            <a:r>
              <a:rPr lang="vi-VN" sz="2400" dirty="0" smtClean="0"/>
              <a:t>các </a:t>
            </a:r>
            <a:r>
              <a:rPr lang="vi-VN" sz="2400" dirty="0"/>
              <a:t>vai trò của phần </a:t>
            </a:r>
            <a:r>
              <a:rPr lang="vi-VN" sz="2400" dirty="0" smtClean="0"/>
              <a:t>mềm</a:t>
            </a:r>
            <a:endParaRPr lang="en-US" sz="2400" dirty="0" smtClean="0"/>
          </a:p>
          <a:p>
            <a:pPr>
              <a:lnSpc>
                <a:spcPct val="100000"/>
              </a:lnSpc>
            </a:pPr>
            <a:r>
              <a:rPr lang="en-US" sz="2400" dirty="0"/>
              <a:t>Ư</a:t>
            </a:r>
            <a:r>
              <a:rPr lang="vi-VN" sz="2400" dirty="0" smtClean="0"/>
              <a:t>ớc </a:t>
            </a:r>
            <a:r>
              <a:rPr lang="vi-VN" sz="2400" dirty="0"/>
              <a:t>lượng công việc và lập lịch biểu phân công công việc cho nhân </a:t>
            </a:r>
            <a:r>
              <a:rPr lang="vi-VN" sz="2400" dirty="0" smtClean="0"/>
              <a:t>viên</a:t>
            </a:r>
            <a:endParaRPr lang="en-US" sz="2400" dirty="0" smtClean="0"/>
          </a:p>
          <a:p>
            <a:pPr>
              <a:lnSpc>
                <a:spcPct val="100000"/>
              </a:lnSpc>
            </a:pPr>
            <a:r>
              <a:rPr lang="en-US" sz="2400" dirty="0" err="1" smtClean="0"/>
              <a:t>Kết</a:t>
            </a:r>
            <a:r>
              <a:rPr lang="en-US" sz="2400" dirty="0" smtClean="0"/>
              <a:t> </a:t>
            </a:r>
            <a:r>
              <a:rPr lang="en-US" sz="2400" dirty="0" err="1" smtClean="0"/>
              <a:t>quả</a:t>
            </a:r>
            <a:r>
              <a:rPr lang="en-US" sz="2400" dirty="0" smtClean="0"/>
              <a:t>: </a:t>
            </a:r>
            <a:r>
              <a:rPr lang="en-US" sz="2400" dirty="0" err="1" smtClean="0"/>
              <a:t>Tài</a:t>
            </a:r>
            <a:r>
              <a:rPr lang="en-US" sz="2400" dirty="0" smtClean="0"/>
              <a:t> </a:t>
            </a:r>
            <a:r>
              <a:rPr lang="en-US" sz="2400" dirty="0" err="1"/>
              <a:t>liệu</a:t>
            </a:r>
            <a:r>
              <a:rPr lang="en-US" sz="2400" dirty="0"/>
              <a:t> </a:t>
            </a:r>
            <a:r>
              <a:rPr lang="en-US" sz="2400" dirty="0" err="1"/>
              <a:t>khảo</a:t>
            </a:r>
            <a:r>
              <a:rPr lang="en-US" sz="2400" dirty="0"/>
              <a:t> </a:t>
            </a:r>
            <a:r>
              <a:rPr lang="en-US" sz="2400" dirty="0" err="1"/>
              <a:t>sát</a:t>
            </a:r>
            <a:r>
              <a:rPr lang="en-US" sz="2400" dirty="0"/>
              <a:t> </a:t>
            </a:r>
            <a:r>
              <a:rPr lang="en-US" sz="2400" dirty="0" err="1"/>
              <a:t>yêu</a:t>
            </a:r>
            <a:r>
              <a:rPr lang="en-US" sz="2400" dirty="0"/>
              <a:t> </a:t>
            </a:r>
            <a:r>
              <a:rPr lang="en-US" sz="2400" dirty="0" err="1"/>
              <a:t>cầu</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19</a:t>
            </a:fld>
            <a:endParaRPr lang="en-US" dirty="0"/>
          </a:p>
        </p:txBody>
      </p:sp>
    </p:spTree>
    <p:extLst>
      <p:ext uri="{BB962C8B-B14F-4D97-AF65-F5344CB8AC3E}">
        <p14:creationId xmlns:p14="http://schemas.microsoft.com/office/powerpoint/2010/main" val="264525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197" y="2292094"/>
            <a:ext cx="11110587" cy="2219691"/>
          </a:xfrm>
        </p:spPr>
        <p:txBody>
          <a:bodyPr/>
          <a:lstStyle/>
          <a:p>
            <a:pPr>
              <a:lnSpc>
                <a:spcPct val="100000"/>
              </a:lnSpc>
            </a:pPr>
            <a:r>
              <a:rPr lang="en-US" dirty="0" err="1" smtClean="0"/>
              <a:t>Chương</a:t>
            </a:r>
            <a:r>
              <a:rPr lang="en-US" dirty="0" smtClean="0"/>
              <a:t> 1.</a:t>
            </a:r>
            <a:br>
              <a:rPr lang="en-US" dirty="0" smtClean="0"/>
            </a:b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phần</a:t>
            </a:r>
            <a:r>
              <a:rPr lang="en-US" dirty="0" smtClean="0"/>
              <a:t> </a:t>
            </a:r>
            <a:r>
              <a:rPr lang="en-US" dirty="0" err="1" smtClean="0"/>
              <a:t>mềm</a:t>
            </a:r>
            <a:endParaRPr lang="en-US" dirty="0"/>
          </a:p>
        </p:txBody>
      </p:sp>
      <p:sp>
        <p:nvSpPr>
          <p:cNvPr id="3" name="Subtitle 2"/>
          <p:cNvSpPr>
            <a:spLocks noGrp="1"/>
          </p:cNvSpPr>
          <p:nvPr>
            <p:ph type="subTitle" idx="1"/>
          </p:nvPr>
        </p:nvSpPr>
        <p:spPr>
          <a:xfrm>
            <a:off x="576196" y="4511784"/>
            <a:ext cx="11110588" cy="955565"/>
          </a:xfrm>
        </p:spPr>
        <p:txBody>
          <a:bodyPr/>
          <a:lstStyle/>
          <a:p>
            <a:r>
              <a:rPr lang="en-US" dirty="0" err="1" smtClean="0"/>
              <a:t>Nguyễn</a:t>
            </a:r>
            <a:r>
              <a:rPr lang="en-US" dirty="0" smtClean="0"/>
              <a:t> </a:t>
            </a:r>
            <a:r>
              <a:rPr lang="en-US" dirty="0" err="1" smtClean="0"/>
              <a:t>Văn</a:t>
            </a:r>
            <a:r>
              <a:rPr lang="en-US" dirty="0" smtClean="0"/>
              <a:t> </a:t>
            </a:r>
            <a:r>
              <a:rPr lang="en-US" dirty="0" err="1" smtClean="0"/>
              <a:t>Phúc</a:t>
            </a:r>
            <a:endParaRPr lang="en-US" dirty="0"/>
          </a:p>
        </p:txBody>
      </p:sp>
    </p:spTree>
    <p:extLst>
      <p:ext uri="{BB962C8B-B14F-4D97-AF65-F5344CB8AC3E}">
        <p14:creationId xmlns:p14="http://schemas.microsoft.com/office/powerpoint/2010/main" val="296738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Phân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tích</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hệ</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thống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Đặc</a:t>
            </a:r>
            <a:r>
              <a:rPr lang="en-US" sz="2400" dirty="0" smtClean="0"/>
              <a:t> </a:t>
            </a:r>
            <a:r>
              <a:rPr lang="en-US" sz="2400" dirty="0" err="1" smtClean="0"/>
              <a:t>tả</a:t>
            </a:r>
            <a:r>
              <a:rPr lang="en-US" sz="2400" dirty="0" smtClean="0"/>
              <a:t> </a:t>
            </a:r>
            <a:r>
              <a:rPr lang="en-US" sz="2400" dirty="0" err="1" smtClean="0"/>
              <a:t>các</a:t>
            </a:r>
            <a:r>
              <a:rPr lang="en-US" sz="2400" dirty="0" smtClean="0"/>
              <a:t> </a:t>
            </a:r>
            <a:r>
              <a:rPr lang="en-US" sz="2400" dirty="0" err="1" smtClean="0"/>
              <a:t>yêu</a:t>
            </a:r>
            <a:r>
              <a:rPr lang="en-US" sz="2400" dirty="0" smtClean="0"/>
              <a:t> </a:t>
            </a:r>
            <a:r>
              <a:rPr lang="en-US" sz="2400" dirty="0" err="1" smtClean="0"/>
              <a:t>cầu</a:t>
            </a:r>
            <a:endParaRPr lang="en-US" sz="2400" dirty="0" smtClean="0"/>
          </a:p>
          <a:p>
            <a:pPr lvl="1">
              <a:lnSpc>
                <a:spcPct val="100000"/>
              </a:lnSpc>
            </a:pPr>
            <a:r>
              <a:rPr lang="en-US" sz="2000" dirty="0" err="1" smtClean="0"/>
              <a:t>Nghiệp</a:t>
            </a:r>
            <a:r>
              <a:rPr lang="en-US" sz="2000" dirty="0" smtClean="0"/>
              <a:t> </a:t>
            </a:r>
            <a:r>
              <a:rPr lang="en-US" sz="2000" dirty="0" err="1" smtClean="0"/>
              <a:t>vụ</a:t>
            </a:r>
            <a:endParaRPr lang="en-US" sz="2000" dirty="0" smtClean="0"/>
          </a:p>
          <a:p>
            <a:pPr lvl="1">
              <a:lnSpc>
                <a:spcPct val="100000"/>
              </a:lnSpc>
            </a:pPr>
            <a:r>
              <a:rPr lang="en-US" sz="2000" dirty="0" err="1" smtClean="0"/>
              <a:t>Hệ</a:t>
            </a:r>
            <a:r>
              <a:rPr lang="en-US" sz="2000" dirty="0" smtClean="0"/>
              <a:t> </a:t>
            </a:r>
            <a:r>
              <a:rPr lang="en-US" sz="2000" dirty="0" err="1" smtClean="0"/>
              <a:t>thống</a:t>
            </a:r>
            <a:r>
              <a:rPr lang="en-US" sz="2000" dirty="0" smtClean="0"/>
              <a:t> (</a:t>
            </a:r>
            <a:r>
              <a:rPr lang="en-US" sz="2000" dirty="0" err="1" smtClean="0"/>
              <a:t>phần</a:t>
            </a:r>
            <a:r>
              <a:rPr lang="en-US" sz="2000" dirty="0" smtClean="0"/>
              <a:t> </a:t>
            </a:r>
            <a:r>
              <a:rPr lang="en-US" sz="2000" dirty="0" err="1" smtClean="0"/>
              <a:t>mềm</a:t>
            </a:r>
            <a:r>
              <a:rPr lang="en-US" sz="2000" dirty="0" smtClean="0"/>
              <a:t>)</a:t>
            </a:r>
          </a:p>
          <a:p>
            <a:pPr lvl="1">
              <a:lnSpc>
                <a:spcPct val="100000"/>
              </a:lnSpc>
            </a:pPr>
            <a:endParaRPr lang="en-US" dirty="0"/>
          </a:p>
          <a:p>
            <a:pPr>
              <a:lnSpc>
                <a:spcPct val="100000"/>
              </a:lnSpc>
            </a:pPr>
            <a:r>
              <a:rPr lang="en-US" sz="2400" dirty="0" err="1" smtClean="0"/>
              <a:t>Gồm</a:t>
            </a:r>
            <a:r>
              <a:rPr lang="en-US" sz="2400" dirty="0" smtClean="0"/>
              <a:t> 2 </a:t>
            </a:r>
            <a:r>
              <a:rPr lang="en-US" sz="2400" dirty="0" err="1" smtClean="0"/>
              <a:t>khía</a:t>
            </a:r>
            <a:r>
              <a:rPr lang="en-US" sz="2400" dirty="0" smtClean="0"/>
              <a:t> </a:t>
            </a:r>
            <a:r>
              <a:rPr lang="en-US" sz="2400" dirty="0" err="1" smtClean="0"/>
              <a:t>cạnh</a:t>
            </a:r>
            <a:endParaRPr lang="en-US" sz="2400" dirty="0" smtClean="0"/>
          </a:p>
          <a:p>
            <a:pPr lvl="1">
              <a:lnSpc>
                <a:spcPct val="100000"/>
              </a:lnSpc>
            </a:pPr>
            <a:r>
              <a:rPr lang="en-US" sz="2000" dirty="0" err="1" smtClean="0"/>
              <a:t>Tĩnh</a:t>
            </a:r>
            <a:r>
              <a:rPr lang="en-US" sz="2000" dirty="0" smtClean="0"/>
              <a:t>: </a:t>
            </a:r>
            <a:r>
              <a:rPr lang="en-US" sz="2000" dirty="0" err="1" smtClean="0"/>
              <a:t>phân</a:t>
            </a:r>
            <a:r>
              <a:rPr lang="en-US" sz="2000" dirty="0" smtClean="0"/>
              <a:t> </a:t>
            </a:r>
            <a:r>
              <a:rPr lang="en-US" sz="2000" dirty="0" err="1" smtClean="0"/>
              <a:t>tích</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chỉ</a:t>
            </a:r>
            <a:r>
              <a:rPr lang="en-US" sz="2000" dirty="0" smtClean="0"/>
              <a:t> </a:t>
            </a:r>
            <a:r>
              <a:rPr lang="en-US" sz="2000" dirty="0" err="1" smtClean="0"/>
              <a:t>ra</a:t>
            </a:r>
            <a:r>
              <a:rPr lang="en-US" sz="2000" dirty="0" smtClean="0"/>
              <a:t> </a:t>
            </a:r>
            <a:r>
              <a:rPr lang="en-US" sz="2000" dirty="0" err="1" smtClean="0"/>
              <a:t>các</a:t>
            </a:r>
            <a:r>
              <a:rPr lang="en-US" sz="2000" dirty="0" smtClean="0"/>
              <a:t> </a:t>
            </a:r>
            <a:r>
              <a:rPr lang="en-US" sz="2000" dirty="0" err="1" smtClean="0"/>
              <a:t>đối</a:t>
            </a:r>
            <a:r>
              <a:rPr lang="en-US" sz="2000" dirty="0" smtClean="0"/>
              <a:t> </a:t>
            </a:r>
            <a:r>
              <a:rPr lang="en-US" sz="2000" dirty="0" err="1" smtClean="0"/>
              <a:t>tượng</a:t>
            </a:r>
            <a:r>
              <a:rPr lang="en-US" sz="2000" dirty="0" smtClean="0"/>
              <a:t> </a:t>
            </a:r>
            <a:r>
              <a:rPr lang="en-US" sz="2000" dirty="0" err="1" smtClean="0"/>
              <a:t>và</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giữa</a:t>
            </a:r>
            <a:r>
              <a:rPr lang="en-US" sz="2000" dirty="0" smtClean="0"/>
              <a:t> </a:t>
            </a:r>
            <a:r>
              <a:rPr lang="en-US" sz="2000" dirty="0" err="1" smtClean="0"/>
              <a:t>chúng</a:t>
            </a:r>
            <a:endParaRPr lang="en-US" sz="2000" dirty="0" smtClean="0"/>
          </a:p>
          <a:p>
            <a:pPr lvl="1">
              <a:lnSpc>
                <a:spcPct val="100000"/>
              </a:lnSpc>
            </a:pPr>
            <a:r>
              <a:rPr lang="en-US" sz="2000" dirty="0" err="1" smtClean="0"/>
              <a:t>Động</a:t>
            </a:r>
            <a:r>
              <a:rPr lang="en-US" sz="2000" dirty="0" smtClean="0"/>
              <a:t>: </a:t>
            </a:r>
            <a:r>
              <a:rPr lang="en-US" sz="2000" dirty="0" err="1" smtClean="0"/>
              <a:t>phân</a:t>
            </a:r>
            <a:r>
              <a:rPr lang="en-US" sz="2000" dirty="0" smtClean="0"/>
              <a:t> </a:t>
            </a:r>
            <a:r>
              <a:rPr lang="en-US" sz="2000" dirty="0" err="1" smtClean="0"/>
              <a:t>tích</a:t>
            </a:r>
            <a:r>
              <a:rPr lang="en-US" sz="2000" dirty="0" smtClean="0"/>
              <a:t> </a:t>
            </a:r>
            <a:r>
              <a:rPr lang="en-US" sz="2000" dirty="0" err="1" smtClean="0"/>
              <a:t>sự</a:t>
            </a:r>
            <a:r>
              <a:rPr lang="en-US" sz="2000" dirty="0" smtClean="0"/>
              <a:t> </a:t>
            </a:r>
            <a:r>
              <a:rPr lang="en-US" sz="2000" dirty="0" err="1" smtClean="0"/>
              <a:t>tương</a:t>
            </a:r>
            <a:r>
              <a:rPr lang="en-US" sz="2000" dirty="0" smtClean="0"/>
              <a:t> </a:t>
            </a:r>
            <a:r>
              <a:rPr lang="en-US" sz="2000" dirty="0" err="1" smtClean="0"/>
              <a:t>tác</a:t>
            </a:r>
            <a:r>
              <a:rPr lang="en-US" sz="2000" dirty="0" smtClean="0"/>
              <a:t> </a:t>
            </a:r>
            <a:r>
              <a:rPr lang="en-US" sz="2000" dirty="0" err="1" smtClean="0"/>
              <a:t>động</a:t>
            </a:r>
            <a:r>
              <a:rPr lang="en-US" sz="2000" dirty="0" smtClean="0"/>
              <a:t> </a:t>
            </a:r>
            <a:r>
              <a:rPr lang="en-US" sz="2000" dirty="0" err="1" smtClean="0"/>
              <a:t>giữa</a:t>
            </a:r>
            <a:r>
              <a:rPr lang="en-US" sz="2000" dirty="0" smtClean="0"/>
              <a:t> </a:t>
            </a:r>
            <a:r>
              <a:rPr lang="en-US" sz="2000" dirty="0" err="1" smtClean="0"/>
              <a:t>các</a:t>
            </a:r>
            <a:r>
              <a:rPr lang="en-US" sz="2000" dirty="0" smtClean="0"/>
              <a:t> </a:t>
            </a:r>
            <a:r>
              <a:rPr lang="en-US" sz="2000" dirty="0" err="1" smtClean="0"/>
              <a:t>đối</a:t>
            </a:r>
            <a:r>
              <a:rPr lang="en-US" sz="2000" dirty="0" smtClean="0"/>
              <a:t> </a:t>
            </a:r>
            <a:r>
              <a:rPr lang="en-US" sz="2000" dirty="0" err="1" smtClean="0"/>
              <a:t>tượng</a:t>
            </a:r>
            <a:endParaRPr lang="en-US" sz="2000" dirty="0"/>
          </a:p>
          <a:p>
            <a:pPr lvl="1">
              <a:lnSpc>
                <a:spcPct val="100000"/>
              </a:lnSpc>
            </a:pPr>
            <a:endParaRPr lang="en-US" sz="2400" dirty="0"/>
          </a:p>
          <a:p>
            <a:pPr>
              <a:lnSpc>
                <a:spcPct val="100000"/>
              </a:lnSpc>
            </a:pPr>
            <a:r>
              <a:rPr lang="en-US" sz="2400" dirty="0" err="1" smtClean="0"/>
              <a:t>Kết</a:t>
            </a:r>
            <a:r>
              <a:rPr lang="en-US" sz="2400" dirty="0" smtClean="0"/>
              <a:t> </a:t>
            </a:r>
            <a:r>
              <a:rPr lang="en-US" sz="2400" dirty="0" err="1" smtClean="0"/>
              <a:t>quả</a:t>
            </a:r>
            <a:r>
              <a:rPr lang="en-US" sz="2400" dirty="0" smtClean="0"/>
              <a:t>: </a:t>
            </a:r>
            <a:r>
              <a:rPr lang="en-US" sz="2400" dirty="0" err="1" smtClean="0"/>
              <a:t>Tài</a:t>
            </a:r>
            <a:r>
              <a:rPr lang="en-US" sz="2400" dirty="0" smtClean="0"/>
              <a:t> </a:t>
            </a:r>
            <a:r>
              <a:rPr lang="en-US" sz="2400" dirty="0" err="1" smtClean="0"/>
              <a:t>liệu</a:t>
            </a:r>
            <a:r>
              <a:rPr lang="en-US" sz="2400" dirty="0" smtClean="0"/>
              <a:t> </a:t>
            </a:r>
            <a:r>
              <a:rPr lang="en-US" sz="2400" dirty="0" err="1" smtClean="0"/>
              <a:t>đặc</a:t>
            </a:r>
            <a:r>
              <a:rPr lang="en-US" sz="2400" dirty="0" smtClean="0"/>
              <a:t> </a:t>
            </a:r>
            <a:r>
              <a:rPr lang="en-US" sz="2400" dirty="0" err="1" smtClean="0"/>
              <a:t>tả</a:t>
            </a:r>
            <a:r>
              <a:rPr lang="en-US" sz="2400" dirty="0" smtClean="0"/>
              <a:t> </a:t>
            </a:r>
            <a:r>
              <a:rPr lang="en-US" sz="2400" dirty="0" err="1" smtClean="0"/>
              <a:t>về</a:t>
            </a:r>
            <a:r>
              <a:rPr lang="en-US" sz="2400" dirty="0" smtClean="0"/>
              <a:t> </a:t>
            </a:r>
            <a:r>
              <a:rPr lang="en-US" sz="2400" dirty="0" err="1" smtClean="0"/>
              <a:t>hệ</a:t>
            </a:r>
            <a:r>
              <a:rPr lang="en-US" sz="2400" dirty="0" smtClean="0"/>
              <a:t> </a:t>
            </a:r>
            <a:r>
              <a:rPr lang="en-US" sz="2400" dirty="0" err="1" smtClean="0"/>
              <a:t>thống</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20</a:t>
            </a:fld>
            <a:endParaRPr lang="en-US"/>
          </a:p>
        </p:txBody>
      </p:sp>
    </p:spTree>
    <p:extLst>
      <p:ext uri="{BB962C8B-B14F-4D97-AF65-F5344CB8AC3E}">
        <p14:creationId xmlns:p14="http://schemas.microsoft.com/office/powerpoint/2010/main" val="423620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Thiết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hệ</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thống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smtClean="0"/>
              <a:t>M</a:t>
            </a:r>
            <a:r>
              <a:rPr lang="vi-VN" sz="2400" dirty="0" smtClean="0"/>
              <a:t>ô </a:t>
            </a:r>
            <a:r>
              <a:rPr lang="vi-VN" sz="2400" dirty="0"/>
              <a:t>hình hóa hệ thống dựa trên </a:t>
            </a:r>
            <a:r>
              <a:rPr lang="en-US" sz="2400" dirty="0" err="1" smtClean="0"/>
              <a:t>các</a:t>
            </a:r>
            <a:r>
              <a:rPr lang="en-US" sz="2400" dirty="0" smtClean="0"/>
              <a:t> </a:t>
            </a:r>
            <a:r>
              <a:rPr lang="vi-VN" sz="2400" dirty="0" smtClean="0"/>
              <a:t>mặt:</a:t>
            </a:r>
            <a:endParaRPr lang="en-US" sz="2400" dirty="0" smtClean="0"/>
          </a:p>
          <a:p>
            <a:pPr lvl="1">
              <a:lnSpc>
                <a:spcPct val="100000"/>
              </a:lnSpc>
            </a:pPr>
            <a:r>
              <a:rPr lang="en-US" sz="2000" dirty="0" smtClean="0"/>
              <a:t>D</a:t>
            </a:r>
            <a:r>
              <a:rPr lang="vi-VN" sz="2000" dirty="0" smtClean="0"/>
              <a:t>ữ liệu</a:t>
            </a:r>
            <a:endParaRPr lang="en-US" sz="2000" dirty="0" smtClean="0"/>
          </a:p>
          <a:p>
            <a:pPr lvl="1">
              <a:lnSpc>
                <a:spcPct val="100000"/>
              </a:lnSpc>
            </a:pPr>
            <a:r>
              <a:rPr lang="en-US" sz="2000" dirty="0" err="1" smtClean="0"/>
              <a:t>Giao</a:t>
            </a:r>
            <a:r>
              <a:rPr lang="en-US" sz="2000" dirty="0" smtClean="0"/>
              <a:t> </a:t>
            </a:r>
            <a:r>
              <a:rPr lang="en-US" sz="2000" dirty="0" err="1" smtClean="0"/>
              <a:t>diện</a:t>
            </a:r>
            <a:endParaRPr lang="en-US" sz="2000" dirty="0" smtClean="0"/>
          </a:p>
          <a:p>
            <a:pPr lvl="1">
              <a:lnSpc>
                <a:spcPct val="100000"/>
              </a:lnSpc>
            </a:pPr>
            <a:r>
              <a:rPr lang="en-US" sz="2000" dirty="0" err="1" smtClean="0"/>
              <a:t>Xử</a:t>
            </a:r>
            <a:r>
              <a:rPr lang="en-US" sz="2000" dirty="0" smtClean="0"/>
              <a:t> </a:t>
            </a:r>
            <a:r>
              <a:rPr lang="en-US" sz="2000" dirty="0" err="1" smtClean="0"/>
              <a:t>lý</a:t>
            </a:r>
            <a:endParaRPr lang="en-US" sz="2000" dirty="0" smtClean="0"/>
          </a:p>
          <a:p>
            <a:pPr>
              <a:lnSpc>
                <a:spcPct val="100000"/>
              </a:lnSpc>
            </a:pPr>
            <a:endParaRPr lang="en-US" sz="2400" dirty="0"/>
          </a:p>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21</a:t>
            </a:fld>
            <a:endParaRPr lang="en-US"/>
          </a:p>
        </p:txBody>
      </p:sp>
    </p:spTree>
    <p:extLst>
      <p:ext uri="{BB962C8B-B14F-4D97-AF65-F5344CB8AC3E}">
        <p14:creationId xmlns:p14="http://schemas.microsoft.com/office/powerpoint/2010/main" val="160298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Cài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đặt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thực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Dùng</a:t>
            </a:r>
            <a:r>
              <a:rPr lang="en-US" sz="2400" dirty="0" smtClean="0"/>
              <a:t> </a:t>
            </a:r>
            <a:r>
              <a:rPr lang="en-US" sz="2400" dirty="0" err="1"/>
              <a:t>các</a:t>
            </a:r>
            <a:r>
              <a:rPr lang="en-US" sz="2400" dirty="0"/>
              <a:t> </a:t>
            </a:r>
            <a:r>
              <a:rPr lang="en-US" sz="2400" dirty="0" err="1"/>
              <a:t>ngôn</a:t>
            </a:r>
            <a:r>
              <a:rPr lang="en-US" sz="2400" dirty="0"/>
              <a:t> </a:t>
            </a:r>
            <a:r>
              <a:rPr lang="en-US" sz="2400" dirty="0" err="1"/>
              <a:t>ngữ</a:t>
            </a:r>
            <a:r>
              <a:rPr lang="en-US" sz="2400" dirty="0"/>
              <a:t> </a:t>
            </a:r>
            <a:r>
              <a:rPr lang="en-US" sz="2400" dirty="0" err="1"/>
              <a:t>thích</a:t>
            </a:r>
            <a:r>
              <a:rPr lang="en-US" sz="2400" dirty="0"/>
              <a:t> </a:t>
            </a:r>
            <a:r>
              <a:rPr lang="en-US" sz="2400" dirty="0" err="1"/>
              <a:t>hợp</a:t>
            </a:r>
            <a:r>
              <a:rPr lang="en-US" sz="2400" dirty="0"/>
              <a:t> </a:t>
            </a:r>
            <a:r>
              <a:rPr lang="en-US" sz="2400" dirty="0" err="1"/>
              <a:t>để</a:t>
            </a:r>
            <a:r>
              <a:rPr lang="en-US" sz="2400" dirty="0"/>
              <a:t> </a:t>
            </a:r>
            <a:r>
              <a:rPr lang="en-US" sz="2400" dirty="0" err="1"/>
              <a:t>cài</a:t>
            </a:r>
            <a:r>
              <a:rPr lang="en-US" sz="2400" dirty="0"/>
              <a:t> </a:t>
            </a:r>
            <a:r>
              <a:rPr lang="en-US" sz="2400" dirty="0" err="1"/>
              <a:t>đặt</a:t>
            </a:r>
            <a:r>
              <a:rPr lang="en-US" sz="2400" dirty="0"/>
              <a:t> </a:t>
            </a:r>
            <a:r>
              <a:rPr lang="en-US" sz="2400" dirty="0" err="1"/>
              <a:t>các</a:t>
            </a:r>
            <a:r>
              <a:rPr lang="en-US" sz="2400" dirty="0"/>
              <a:t> </a:t>
            </a:r>
            <a:r>
              <a:rPr lang="en-US" sz="2400" dirty="0" err="1"/>
              <a:t>thao</a:t>
            </a:r>
            <a:r>
              <a:rPr lang="en-US" sz="2400" dirty="0"/>
              <a:t> </a:t>
            </a:r>
            <a:r>
              <a:rPr lang="en-US" sz="2400" dirty="0" err="1" smtClean="0"/>
              <a:t>tác</a:t>
            </a:r>
            <a:endParaRPr lang="en-US" sz="2400" dirty="0" smtClean="0"/>
          </a:p>
          <a:p>
            <a:pPr>
              <a:lnSpc>
                <a:spcPct val="100000"/>
              </a:lnSpc>
            </a:pPr>
            <a:r>
              <a:rPr lang="en-US" sz="2400" dirty="0" smtClean="0"/>
              <a:t>T</a:t>
            </a:r>
            <a:r>
              <a:rPr lang="vi-VN" sz="2400" dirty="0" smtClean="0"/>
              <a:t>hường </a:t>
            </a:r>
            <a:r>
              <a:rPr lang="vi-VN" sz="2400" dirty="0"/>
              <a:t>áp dụng các phương pháp lập trình hiện nay </a:t>
            </a:r>
            <a:r>
              <a:rPr lang="vi-VN" sz="2400" dirty="0" smtClean="0"/>
              <a:t>như:</a:t>
            </a:r>
            <a:endParaRPr lang="en-US" sz="2400" dirty="0" smtClean="0"/>
          </a:p>
          <a:p>
            <a:pPr lvl="1">
              <a:lnSpc>
                <a:spcPct val="100000"/>
              </a:lnSpc>
            </a:pPr>
            <a:r>
              <a:rPr lang="en-US" sz="2000" dirty="0" smtClean="0"/>
              <a:t>L</a:t>
            </a:r>
            <a:r>
              <a:rPr lang="vi-VN" sz="2000" dirty="0" smtClean="0"/>
              <a:t>ập </a:t>
            </a:r>
            <a:r>
              <a:rPr lang="vi-VN" sz="2000" dirty="0"/>
              <a:t>trình với mô hình đa tầng (</a:t>
            </a:r>
            <a:r>
              <a:rPr lang="vi-VN" sz="2000" dirty="0" smtClean="0"/>
              <a:t>n-tier)</a:t>
            </a:r>
            <a:endParaRPr lang="en-US" sz="2000" dirty="0" smtClean="0"/>
          </a:p>
          <a:p>
            <a:pPr lvl="1">
              <a:lnSpc>
                <a:spcPct val="100000"/>
              </a:lnSpc>
            </a:pPr>
            <a:r>
              <a:rPr lang="en-US" sz="2000" dirty="0"/>
              <a:t>L</a:t>
            </a:r>
            <a:r>
              <a:rPr lang="vi-VN" sz="2000" dirty="0" smtClean="0"/>
              <a:t>ập </a:t>
            </a:r>
            <a:r>
              <a:rPr lang="vi-VN" sz="2000" dirty="0"/>
              <a:t>trình tự sinh mã một </a:t>
            </a:r>
            <a:r>
              <a:rPr lang="vi-VN" sz="2000" dirty="0" smtClean="0"/>
              <a:t>phần</a:t>
            </a:r>
            <a:endParaRPr lang="en-US" sz="2000" dirty="0" smtClean="0"/>
          </a:p>
          <a:p>
            <a:pPr lvl="1">
              <a:lnSpc>
                <a:spcPct val="100000"/>
              </a:lnSpc>
            </a:pPr>
            <a:r>
              <a:rPr lang="en-US" sz="2000" dirty="0" err="1" smtClean="0"/>
              <a:t>Lập</a:t>
            </a:r>
            <a:r>
              <a:rPr lang="en-US" sz="2000" dirty="0" smtClean="0"/>
              <a:t> </a:t>
            </a:r>
            <a:r>
              <a:rPr lang="en-US" sz="2000" dirty="0" err="1" smtClean="0"/>
              <a:t>trình</a:t>
            </a:r>
            <a:r>
              <a:rPr lang="en-US" sz="2000" dirty="0" smtClean="0"/>
              <a:t> </a:t>
            </a:r>
            <a:r>
              <a:rPr lang="en-US" sz="2000" dirty="0" err="1" smtClean="0"/>
              <a:t>hướng</a:t>
            </a:r>
            <a:r>
              <a:rPr lang="en-US" sz="2000" dirty="0" smtClean="0"/>
              <a:t> </a:t>
            </a:r>
            <a:r>
              <a:rPr lang="en-US" sz="2000" dirty="0" err="1" smtClean="0"/>
              <a:t>dịch</a:t>
            </a:r>
            <a:r>
              <a:rPr lang="en-US" sz="2000" dirty="0" smtClean="0"/>
              <a:t> </a:t>
            </a:r>
            <a:r>
              <a:rPr lang="en-US" sz="2000" dirty="0" err="1" smtClean="0"/>
              <a:t>vụ</a:t>
            </a:r>
            <a:endParaRPr lang="en-US" sz="2000" dirty="0" smtClean="0"/>
          </a:p>
          <a:p>
            <a:pPr lvl="1">
              <a:lnSpc>
                <a:spcPct val="100000"/>
              </a:lnSpc>
            </a:pPr>
            <a:r>
              <a:rPr lang="vi-VN" sz="2000" dirty="0" smtClean="0"/>
              <a:t>…</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22</a:t>
            </a:fld>
            <a:endParaRPr lang="en-US" dirty="0"/>
          </a:p>
        </p:txBody>
      </p:sp>
    </p:spTree>
    <p:extLst>
      <p:ext uri="{BB962C8B-B14F-4D97-AF65-F5344CB8AC3E}">
        <p14:creationId xmlns:p14="http://schemas.microsoft.com/office/powerpoint/2010/main" val="30054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Kiểm</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thử</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smtClean="0"/>
              <a:t>N</a:t>
            </a:r>
            <a:r>
              <a:rPr lang="vi-VN" sz="2400" dirty="0" smtClean="0"/>
              <a:t>hằm </a:t>
            </a:r>
            <a:r>
              <a:rPr lang="vi-VN" sz="2400" dirty="0"/>
              <a:t>chứng minh tính đúng đắn của chương trình sau khi đã tiến hành cài đặt</a:t>
            </a:r>
            <a:r>
              <a:rPr lang="vi-VN" sz="2400" dirty="0" smtClean="0"/>
              <a:t>.</a:t>
            </a:r>
            <a:endParaRPr lang="en-US" sz="2400" dirty="0" smtClean="0"/>
          </a:p>
          <a:p>
            <a:pPr>
              <a:lnSpc>
                <a:spcPct val="100000"/>
              </a:lnSpc>
            </a:pPr>
            <a:r>
              <a:rPr lang="en-US" sz="2400" dirty="0" smtClean="0"/>
              <a:t>G</a:t>
            </a:r>
            <a:r>
              <a:rPr lang="vi-VN" sz="2400" dirty="0" smtClean="0"/>
              <a:t>iúp </a:t>
            </a:r>
            <a:r>
              <a:rPr lang="vi-VN" sz="2400" dirty="0"/>
              <a:t>kiểm tra tính ổn định của chương trình, tính hiệu </a:t>
            </a:r>
            <a:r>
              <a:rPr lang="vi-VN" sz="2400" dirty="0" smtClean="0"/>
              <a:t>quả</a:t>
            </a:r>
            <a:endParaRPr lang="en-US" sz="2400" dirty="0" smtClean="0"/>
          </a:p>
          <a:p>
            <a:pPr>
              <a:lnSpc>
                <a:spcPct val="100000"/>
              </a:lnSpc>
            </a:pPr>
            <a:r>
              <a:rPr lang="en-US" sz="2400" dirty="0" err="1" smtClean="0"/>
              <a:t>Phân</a:t>
            </a:r>
            <a:r>
              <a:rPr lang="en-US" sz="2400" dirty="0" smtClean="0"/>
              <a:t> </a:t>
            </a:r>
            <a:r>
              <a:rPr lang="en-US" sz="2400" dirty="0" err="1" smtClean="0"/>
              <a:t>loại</a:t>
            </a:r>
            <a:r>
              <a:rPr lang="en-US" sz="2400" dirty="0" smtClean="0"/>
              <a:t>: </a:t>
            </a:r>
            <a:r>
              <a:rPr lang="en-US" sz="2400" dirty="0" err="1" smtClean="0"/>
              <a:t>Kiểm</a:t>
            </a:r>
            <a:r>
              <a:rPr lang="en-US" sz="2400" dirty="0" smtClean="0"/>
              <a:t> </a:t>
            </a:r>
            <a:r>
              <a:rPr lang="en-US" sz="2400" dirty="0" err="1" smtClean="0"/>
              <a:t>thử</a:t>
            </a:r>
            <a:r>
              <a:rPr lang="en-US" sz="2400" dirty="0" smtClean="0"/>
              <a:t> </a:t>
            </a:r>
            <a:r>
              <a:rPr lang="en-US" sz="2400" dirty="0" err="1" smtClean="0"/>
              <a:t>hộp</a:t>
            </a:r>
            <a:r>
              <a:rPr lang="en-US" sz="2400" dirty="0" smtClean="0"/>
              <a:t> </a:t>
            </a:r>
            <a:r>
              <a:rPr lang="en-US" sz="2400" dirty="0" err="1" smtClean="0"/>
              <a:t>trắng</a:t>
            </a:r>
            <a:r>
              <a:rPr lang="en-US" sz="2400" dirty="0" smtClean="0"/>
              <a:t>, </a:t>
            </a:r>
            <a:r>
              <a:rPr lang="en-US" sz="2400" dirty="0" err="1" smtClean="0"/>
              <a:t>kiểm</a:t>
            </a:r>
            <a:r>
              <a:rPr lang="en-US" sz="2400" dirty="0" smtClean="0"/>
              <a:t> </a:t>
            </a:r>
            <a:r>
              <a:rPr lang="en-US" sz="2400" dirty="0" err="1" smtClean="0"/>
              <a:t>thử</a:t>
            </a:r>
            <a:r>
              <a:rPr lang="en-US" sz="2400" dirty="0" smtClean="0"/>
              <a:t> </a:t>
            </a:r>
            <a:r>
              <a:rPr lang="en-US" sz="2400" dirty="0" err="1" smtClean="0"/>
              <a:t>hộp</a:t>
            </a:r>
            <a:r>
              <a:rPr lang="en-US" sz="2400" dirty="0" smtClean="0"/>
              <a:t> </a:t>
            </a:r>
            <a:r>
              <a:rPr lang="en-US" sz="2400" dirty="0" err="1" smtClean="0"/>
              <a:t>đen</a:t>
            </a:r>
            <a:endParaRPr lang="en-US" sz="2400" dirty="0" smtClean="0"/>
          </a:p>
          <a:p>
            <a:pPr>
              <a:lnSpc>
                <a:spcPct val="100000"/>
              </a:lnSpc>
            </a:pPr>
            <a:r>
              <a:rPr lang="en-US" sz="2400" dirty="0" err="1" smtClean="0"/>
              <a:t>Các</a:t>
            </a:r>
            <a:r>
              <a:rPr lang="en-US" sz="2400" dirty="0" smtClean="0"/>
              <a:t> </a:t>
            </a:r>
            <a:r>
              <a:rPr lang="en-US" sz="2400" dirty="0" err="1" smtClean="0"/>
              <a:t>mức</a:t>
            </a:r>
            <a:r>
              <a:rPr lang="en-US" sz="2400" dirty="0" smtClean="0"/>
              <a:t> </a:t>
            </a:r>
            <a:r>
              <a:rPr lang="en-US" sz="2400" dirty="0" err="1" smtClean="0"/>
              <a:t>kiểm</a:t>
            </a:r>
            <a:r>
              <a:rPr lang="en-US" sz="2400" dirty="0" smtClean="0"/>
              <a:t> </a:t>
            </a:r>
            <a:r>
              <a:rPr lang="en-US" sz="2400" dirty="0" err="1" smtClean="0"/>
              <a:t>thử</a:t>
            </a:r>
            <a:r>
              <a:rPr lang="en-US" sz="2400" dirty="0" smtClean="0"/>
              <a:t>:</a:t>
            </a:r>
          </a:p>
          <a:p>
            <a:pPr lvl="1">
              <a:lnSpc>
                <a:spcPct val="100000"/>
              </a:lnSpc>
            </a:pPr>
            <a:r>
              <a:rPr lang="en-US" sz="2000" dirty="0" smtClean="0"/>
              <a:t>Unit test</a:t>
            </a:r>
          </a:p>
          <a:p>
            <a:pPr lvl="1">
              <a:lnSpc>
                <a:spcPct val="100000"/>
              </a:lnSpc>
            </a:pPr>
            <a:r>
              <a:rPr lang="en-US" sz="2000" dirty="0" smtClean="0"/>
              <a:t>Integrated test</a:t>
            </a:r>
          </a:p>
          <a:p>
            <a:pPr lvl="1">
              <a:lnSpc>
                <a:spcPct val="100000"/>
              </a:lnSpc>
            </a:pPr>
            <a:r>
              <a:rPr lang="en-US" sz="2000" dirty="0" smtClean="0"/>
              <a:t>Use cases test</a:t>
            </a:r>
          </a:p>
          <a:p>
            <a:pPr lvl="1">
              <a:lnSpc>
                <a:spcPct val="100000"/>
              </a:lnSpc>
            </a:pPr>
            <a:r>
              <a:rPr lang="en-US" sz="2000" dirty="0" smtClean="0"/>
              <a:t>…</a:t>
            </a: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23</a:t>
            </a:fld>
            <a:endParaRPr lang="en-US"/>
          </a:p>
        </p:txBody>
      </p:sp>
    </p:spTree>
    <p:extLst>
      <p:ext uri="{BB962C8B-B14F-4D97-AF65-F5344CB8AC3E}">
        <p14:creationId xmlns:p14="http://schemas.microsoft.com/office/powerpoint/2010/main" val="5712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Triển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khai</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Triển</a:t>
            </a:r>
            <a:r>
              <a:rPr lang="en-US" sz="2400" dirty="0" smtClean="0"/>
              <a:t> </a:t>
            </a:r>
            <a:r>
              <a:rPr lang="en-US" sz="2400" dirty="0" err="1"/>
              <a:t>khai</a:t>
            </a:r>
            <a:r>
              <a:rPr lang="en-US" sz="2400" dirty="0"/>
              <a:t> </a:t>
            </a:r>
            <a:r>
              <a:rPr lang="en-US" sz="2400" dirty="0" err="1"/>
              <a:t>phần</a:t>
            </a:r>
            <a:r>
              <a:rPr lang="en-US" sz="2400" dirty="0"/>
              <a:t> </a:t>
            </a:r>
            <a:r>
              <a:rPr lang="en-US" sz="2400" dirty="0" err="1"/>
              <a:t>mềm</a:t>
            </a:r>
            <a:r>
              <a:rPr lang="en-US" sz="2400" dirty="0"/>
              <a:t> </a:t>
            </a:r>
            <a:r>
              <a:rPr lang="en-US" sz="2400" dirty="0" err="1"/>
              <a:t>ra</a:t>
            </a:r>
            <a:r>
              <a:rPr lang="en-US" sz="2400" dirty="0"/>
              <a:t> </a:t>
            </a:r>
            <a:r>
              <a:rPr lang="en-US" sz="2400" dirty="0" err="1"/>
              <a:t>thực</a:t>
            </a:r>
            <a:r>
              <a:rPr lang="en-US" sz="2400" dirty="0"/>
              <a:t> </a:t>
            </a:r>
            <a:r>
              <a:rPr lang="en-US" sz="2400" dirty="0" err="1" smtClean="0"/>
              <a:t>tế</a:t>
            </a:r>
            <a:endParaRPr lang="en-US" sz="2400" dirty="0" smtClean="0"/>
          </a:p>
          <a:p>
            <a:pPr lvl="1">
              <a:lnSpc>
                <a:spcPct val="100000"/>
              </a:lnSpc>
            </a:pPr>
            <a:r>
              <a:rPr lang="en-US" sz="2000" dirty="0" err="1"/>
              <a:t>cài</a:t>
            </a:r>
            <a:r>
              <a:rPr lang="en-US" sz="2000" dirty="0"/>
              <a:t> </a:t>
            </a:r>
            <a:r>
              <a:rPr lang="en-US" sz="2000" dirty="0" err="1"/>
              <a:t>đặt</a:t>
            </a:r>
            <a:r>
              <a:rPr lang="en-US" sz="2000" dirty="0"/>
              <a:t> </a:t>
            </a:r>
            <a:r>
              <a:rPr lang="en-US" sz="2000" dirty="0" err="1"/>
              <a:t>chương</a:t>
            </a:r>
            <a:r>
              <a:rPr lang="en-US" sz="2000" dirty="0"/>
              <a:t> </a:t>
            </a:r>
            <a:r>
              <a:rPr lang="en-US" sz="2000" dirty="0" err="1"/>
              <a:t>trình</a:t>
            </a:r>
            <a:r>
              <a:rPr lang="en-US" sz="2000" dirty="0"/>
              <a:t> </a:t>
            </a:r>
            <a:r>
              <a:rPr lang="en-US" sz="2000" dirty="0" err="1"/>
              <a:t>và</a:t>
            </a:r>
            <a:r>
              <a:rPr lang="en-US" sz="2000" dirty="0"/>
              <a:t> </a:t>
            </a:r>
            <a:endParaRPr lang="en-US" sz="2000" dirty="0" smtClean="0"/>
          </a:p>
          <a:p>
            <a:pPr lvl="1">
              <a:lnSpc>
                <a:spcPct val="100000"/>
              </a:lnSpc>
            </a:pPr>
            <a:r>
              <a:rPr lang="en-US" sz="2000" dirty="0" err="1" smtClean="0"/>
              <a:t>đào</a:t>
            </a:r>
            <a:r>
              <a:rPr lang="en-US" sz="2000" dirty="0" smtClean="0"/>
              <a:t> </a:t>
            </a:r>
            <a:r>
              <a:rPr lang="en-US" sz="2000" dirty="0" err="1"/>
              <a:t>tạo</a:t>
            </a:r>
            <a:r>
              <a:rPr lang="en-US" sz="2000" dirty="0"/>
              <a:t> </a:t>
            </a:r>
            <a:r>
              <a:rPr lang="en-US" sz="2000" dirty="0" err="1"/>
              <a:t>hướng</a:t>
            </a:r>
            <a:r>
              <a:rPr lang="en-US" sz="2000" dirty="0"/>
              <a:t> </a:t>
            </a:r>
            <a:r>
              <a:rPr lang="en-US" sz="2000" dirty="0" err="1"/>
              <a:t>dẫn</a:t>
            </a:r>
            <a:r>
              <a:rPr lang="en-US" sz="2000" dirty="0"/>
              <a:t> </a:t>
            </a:r>
            <a:r>
              <a:rPr lang="en-US" sz="2000" dirty="0" err="1"/>
              <a:t>sử</a:t>
            </a:r>
            <a:r>
              <a:rPr lang="en-US" sz="2000" dirty="0"/>
              <a:t> </a:t>
            </a:r>
            <a:r>
              <a:rPr lang="en-US" sz="2000" dirty="0" err="1" smtClean="0"/>
              <a:t>dụng</a:t>
            </a:r>
            <a:endParaRPr lang="en-US" sz="2000" dirty="0" smtClean="0"/>
          </a:p>
          <a:p>
            <a:pPr>
              <a:lnSpc>
                <a:spcPct val="100000"/>
              </a:lnSpc>
            </a:pPr>
            <a:endParaRPr lang="en-US" sz="2400" dirty="0"/>
          </a:p>
          <a:p>
            <a:pPr>
              <a:lnSpc>
                <a:spcPct val="100000"/>
              </a:lnSpc>
            </a:pPr>
            <a:r>
              <a:rPr lang="en-US" sz="2400" dirty="0" err="1" smtClean="0"/>
              <a:t>Kiểm</a:t>
            </a:r>
            <a:r>
              <a:rPr lang="en-US" sz="2400" dirty="0" smtClean="0"/>
              <a:t> </a:t>
            </a:r>
            <a:r>
              <a:rPr lang="en-US" sz="2400" dirty="0" err="1"/>
              <a:t>thử</a:t>
            </a:r>
            <a:r>
              <a:rPr lang="en-US" sz="2400" dirty="0"/>
              <a:t> </a:t>
            </a:r>
            <a:r>
              <a:rPr lang="en-US" sz="2400" dirty="0" smtClean="0"/>
              <a:t>Beta: </a:t>
            </a:r>
            <a:r>
              <a:rPr lang="vi-VN" sz="2400" dirty="0" smtClean="0"/>
              <a:t>người </a:t>
            </a:r>
            <a:r>
              <a:rPr lang="vi-VN" sz="2400" dirty="0"/>
              <a:t>sử dụng dùng thử nhằm mục đích tìm lỗi cần thiết</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24</a:t>
            </a:fld>
            <a:endParaRPr lang="en-US"/>
          </a:p>
        </p:txBody>
      </p:sp>
    </p:spTree>
    <p:extLst>
      <p:ext uri="{BB962C8B-B14F-4D97-AF65-F5344CB8AC3E}">
        <p14:creationId xmlns:p14="http://schemas.microsoft.com/office/powerpoint/2010/main" val="194747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Bảo</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trì</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vi-VN" sz="2400" dirty="0"/>
              <a:t>Công việc bảo trì phần mềm được tiến hành bởi một giai đoạn sau quá trình triển khai nhằm khắc phục các lỗi cần thiết để đáp ứng các yêu cầu người </a:t>
            </a:r>
            <a:r>
              <a:rPr lang="vi-VN" sz="2400" dirty="0" smtClean="0"/>
              <a:t>dùng.</a:t>
            </a:r>
            <a:endParaRPr lang="en-US" sz="2400" dirty="0" smtClean="0"/>
          </a:p>
          <a:p>
            <a:pPr>
              <a:lnSpc>
                <a:spcPct val="100000"/>
              </a:lnSpc>
            </a:pPr>
            <a:r>
              <a:rPr lang="vi-VN" sz="2400" dirty="0" smtClean="0"/>
              <a:t>Có </a:t>
            </a:r>
            <a:r>
              <a:rPr lang="vi-VN" sz="2400" dirty="0"/>
              <a:t>những chức năng sau khi triển khai mới phát sinh lỗi và nhiệm vụ của giai đoạn bảo trì là khắc phục các lỗi này.</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25</a:t>
            </a:fld>
            <a:endParaRPr lang="en-US"/>
          </a:p>
        </p:txBody>
      </p:sp>
    </p:spTree>
    <p:extLst>
      <p:ext uri="{BB962C8B-B14F-4D97-AF65-F5344CB8AC3E}">
        <p14:creationId xmlns:p14="http://schemas.microsoft.com/office/powerpoint/2010/main" val="92865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phương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pháp</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phát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triển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Mô</a:t>
            </a:r>
            <a:r>
              <a:rPr lang="en-US" sz="2400" dirty="0" smtClean="0"/>
              <a:t> </a:t>
            </a:r>
            <a:r>
              <a:rPr lang="en-US" sz="2400" dirty="0" err="1" smtClean="0"/>
              <a:t>hình</a:t>
            </a:r>
            <a:r>
              <a:rPr lang="en-US" sz="2400" dirty="0" smtClean="0"/>
              <a:t> </a:t>
            </a:r>
            <a:r>
              <a:rPr lang="en-US" sz="2400" dirty="0" err="1" smtClean="0"/>
              <a:t>thác</a:t>
            </a:r>
            <a:r>
              <a:rPr lang="en-US" sz="2400" dirty="0" smtClean="0"/>
              <a:t> </a:t>
            </a:r>
            <a:r>
              <a:rPr lang="en-US" sz="2400" dirty="0" err="1" smtClean="0"/>
              <a:t>nước</a:t>
            </a:r>
            <a:endParaRPr lang="en-US" sz="2400" dirty="0" smtClean="0"/>
          </a:p>
          <a:p>
            <a:pPr>
              <a:lnSpc>
                <a:spcPct val="100000"/>
              </a:lnSpc>
            </a:pPr>
            <a:r>
              <a:rPr lang="en-US" sz="2400" dirty="0" err="1" smtClean="0"/>
              <a:t>Mô</a:t>
            </a:r>
            <a:r>
              <a:rPr lang="en-US" sz="2400" dirty="0" smtClean="0"/>
              <a:t> </a:t>
            </a:r>
            <a:r>
              <a:rPr lang="en-US" sz="2400" dirty="0" err="1" smtClean="0"/>
              <a:t>hình</a:t>
            </a:r>
            <a:r>
              <a:rPr lang="en-US" sz="2400" dirty="0" smtClean="0"/>
              <a:t> </a:t>
            </a:r>
            <a:r>
              <a:rPr lang="en-US" sz="2400" dirty="0" err="1" smtClean="0"/>
              <a:t>bản</a:t>
            </a:r>
            <a:r>
              <a:rPr lang="en-US" sz="2400" dirty="0" smtClean="0"/>
              <a:t> </a:t>
            </a:r>
            <a:r>
              <a:rPr lang="en-US" sz="2400" dirty="0" err="1" smtClean="0"/>
              <a:t>mẫu</a:t>
            </a:r>
            <a:endParaRPr lang="en-US" sz="2400" dirty="0" smtClean="0"/>
          </a:p>
          <a:p>
            <a:pPr>
              <a:lnSpc>
                <a:spcPct val="100000"/>
              </a:lnSpc>
            </a:pPr>
            <a:r>
              <a:rPr lang="en-US" sz="2400" dirty="0" err="1" smtClean="0"/>
              <a:t>Mô</a:t>
            </a:r>
            <a:r>
              <a:rPr lang="en-US" sz="2400" dirty="0" smtClean="0"/>
              <a:t> </a:t>
            </a:r>
            <a:r>
              <a:rPr lang="en-US" sz="2400" dirty="0" err="1" smtClean="0"/>
              <a:t>hình</a:t>
            </a:r>
            <a:r>
              <a:rPr lang="en-US" sz="2400" dirty="0" smtClean="0"/>
              <a:t> </a:t>
            </a:r>
            <a:r>
              <a:rPr lang="en-US" sz="2400" dirty="0" err="1" smtClean="0"/>
              <a:t>xoắn</a:t>
            </a:r>
            <a:r>
              <a:rPr lang="en-US" sz="2400" dirty="0" smtClean="0"/>
              <a:t> </a:t>
            </a:r>
            <a:r>
              <a:rPr lang="en-US" sz="2400" dirty="0" err="1" smtClean="0"/>
              <a:t>ốc</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26</a:t>
            </a:fld>
            <a:endParaRPr lang="en-US"/>
          </a:p>
        </p:txBody>
      </p:sp>
    </p:spTree>
    <p:extLst>
      <p:ext uri="{BB962C8B-B14F-4D97-AF65-F5344CB8AC3E}">
        <p14:creationId xmlns:p14="http://schemas.microsoft.com/office/powerpoint/2010/main" val="45283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Mô</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hình</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nước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27</a:t>
            </a:fld>
            <a:endParaRPr lang="en-US"/>
          </a:p>
        </p:txBody>
      </p:sp>
      <p:pic>
        <p:nvPicPr>
          <p:cNvPr id="5122" name="Picture 2" descr="Kết quả hình ảnh cho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08" y="1795975"/>
            <a:ext cx="9987474" cy="408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93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Mô</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hình</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mẫu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28</a:t>
            </a:fld>
            <a:endParaRPr lang="en-US"/>
          </a:p>
        </p:txBody>
      </p:sp>
      <p:pic>
        <p:nvPicPr>
          <p:cNvPr id="6146" name="Picture 2" descr="Kết quả hình ảnh cho prototyping model in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859" y="1589061"/>
            <a:ext cx="4486763" cy="458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07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Mô</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hình</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xoắn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ốc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29</a:t>
            </a:fld>
            <a:endParaRPr lang="en-US"/>
          </a:p>
        </p:txBody>
      </p:sp>
      <p:pic>
        <p:nvPicPr>
          <p:cNvPr id="7170" name="Picture 2" descr="Kết quả hình ảnh cho spiral model in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053" y="1593851"/>
            <a:ext cx="45243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Mục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tiêu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50000"/>
              </a:lnSpc>
            </a:pPr>
            <a:r>
              <a:rPr lang="en-US" sz="2400" dirty="0" err="1" smtClean="0"/>
              <a:t>Sau</a:t>
            </a:r>
            <a:r>
              <a:rPr lang="en-US" sz="2400" dirty="0" smtClean="0"/>
              <a:t> </a:t>
            </a:r>
            <a:r>
              <a:rPr lang="en-US" sz="2400" dirty="0" err="1" smtClean="0"/>
              <a:t>khi</a:t>
            </a:r>
            <a:r>
              <a:rPr lang="en-US" sz="2400" dirty="0" smtClean="0"/>
              <a:t> </a:t>
            </a:r>
            <a:r>
              <a:rPr lang="en-US" sz="2400" dirty="0" err="1" smtClean="0"/>
              <a:t>hoàn</a:t>
            </a:r>
            <a:r>
              <a:rPr lang="en-US" sz="2400" dirty="0" smtClean="0"/>
              <a:t> </a:t>
            </a:r>
            <a:r>
              <a:rPr lang="en-US" sz="2400" dirty="0" err="1" smtClean="0"/>
              <a:t>thành</a:t>
            </a:r>
            <a:r>
              <a:rPr lang="en-US" sz="2400" dirty="0" smtClean="0"/>
              <a:t> </a:t>
            </a:r>
            <a:r>
              <a:rPr lang="en-US" sz="2400" dirty="0" err="1" smtClean="0"/>
              <a:t>bài</a:t>
            </a:r>
            <a:r>
              <a:rPr lang="en-US" sz="2400" dirty="0" smtClean="0"/>
              <a:t> </a:t>
            </a:r>
            <a:r>
              <a:rPr lang="en-US" sz="2400" dirty="0" err="1" smtClean="0"/>
              <a:t>học</a:t>
            </a:r>
            <a:r>
              <a:rPr lang="en-US" sz="2400" dirty="0" smtClean="0"/>
              <a:t> </a:t>
            </a:r>
            <a:r>
              <a:rPr lang="en-US" sz="2400" dirty="0" err="1" smtClean="0"/>
              <a:t>này</a:t>
            </a:r>
            <a:r>
              <a:rPr lang="en-US" sz="2400" dirty="0" smtClean="0"/>
              <a:t>, </a:t>
            </a:r>
            <a:r>
              <a:rPr lang="en-US" sz="2400" dirty="0" err="1" smtClean="0"/>
              <a:t>sinh</a:t>
            </a:r>
            <a:r>
              <a:rPr lang="en-US" sz="2400" dirty="0" smtClean="0"/>
              <a:t> </a:t>
            </a:r>
            <a:r>
              <a:rPr lang="en-US" sz="2400" dirty="0" err="1" smtClean="0"/>
              <a:t>viên</a:t>
            </a:r>
            <a:r>
              <a:rPr lang="en-US" sz="2400" dirty="0" smtClean="0"/>
              <a:t> </a:t>
            </a:r>
            <a:r>
              <a:rPr lang="en-US" sz="2400" dirty="0" err="1" smtClean="0"/>
              <a:t>cần</a:t>
            </a:r>
            <a:r>
              <a:rPr lang="en-US" sz="2400" dirty="0"/>
              <a:t>:</a:t>
            </a:r>
            <a:endParaRPr lang="en-US" sz="2400" dirty="0" smtClean="0"/>
          </a:p>
          <a:p>
            <a:pPr lvl="1">
              <a:lnSpc>
                <a:spcPct val="150000"/>
              </a:lnSpc>
            </a:pPr>
            <a:r>
              <a:rPr lang="en-US" sz="2000" dirty="0" err="1" smtClean="0"/>
              <a:t>Nắm</a:t>
            </a:r>
            <a:r>
              <a:rPr lang="en-US" sz="2000" dirty="0" smtClean="0"/>
              <a:t> </a:t>
            </a:r>
            <a:r>
              <a:rPr lang="en-US" sz="2000" dirty="0" err="1" smtClean="0"/>
              <a:t>được</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công</a:t>
            </a:r>
            <a:r>
              <a:rPr lang="en-US" sz="2000" dirty="0" smtClean="0"/>
              <a:t> </a:t>
            </a:r>
            <a:r>
              <a:rPr lang="en-US" sz="2000" dirty="0" err="1" smtClean="0"/>
              <a:t>nghệ</a:t>
            </a:r>
            <a:r>
              <a:rPr lang="en-US" sz="2000" dirty="0" smtClean="0"/>
              <a:t> </a:t>
            </a:r>
            <a:r>
              <a:rPr lang="en-US" sz="2000" dirty="0" err="1" smtClean="0"/>
              <a:t>phần</a:t>
            </a:r>
            <a:r>
              <a:rPr lang="en-US" sz="2000" dirty="0" smtClean="0"/>
              <a:t> </a:t>
            </a:r>
            <a:r>
              <a:rPr lang="en-US" sz="2000" dirty="0" err="1" smtClean="0"/>
              <a:t>mềm</a:t>
            </a:r>
            <a:endParaRPr lang="en-US" sz="2000" dirty="0" smtClean="0"/>
          </a:p>
          <a:p>
            <a:pPr lvl="1">
              <a:lnSpc>
                <a:spcPct val="150000"/>
              </a:lnSpc>
            </a:pPr>
            <a:r>
              <a:rPr lang="en-US" sz="2000" dirty="0" err="1" smtClean="0"/>
              <a:t>Phân</a:t>
            </a:r>
            <a:r>
              <a:rPr lang="en-US" sz="2000" dirty="0" smtClean="0"/>
              <a:t> </a:t>
            </a:r>
            <a:r>
              <a:rPr lang="en-US" sz="2000" dirty="0" err="1" smtClean="0"/>
              <a:t>biệt</a:t>
            </a:r>
            <a:r>
              <a:rPr lang="en-US" sz="2000" dirty="0" smtClean="0"/>
              <a:t> </a:t>
            </a:r>
            <a:r>
              <a:rPr lang="en-US" sz="2000" dirty="0" err="1" smtClean="0"/>
              <a:t>được</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và</a:t>
            </a:r>
            <a:r>
              <a:rPr lang="en-US" sz="2000" dirty="0" smtClean="0"/>
              <a:t> </a:t>
            </a:r>
            <a:r>
              <a:rPr lang="en-US" sz="2000" dirty="0" err="1" smtClean="0"/>
              <a:t>chương</a:t>
            </a:r>
            <a:r>
              <a:rPr lang="en-US" sz="2000" dirty="0" smtClean="0"/>
              <a:t> </a:t>
            </a:r>
            <a:r>
              <a:rPr lang="en-US" sz="2000" dirty="0" err="1" smtClean="0"/>
              <a:t>trình</a:t>
            </a:r>
            <a:endParaRPr lang="en-US" sz="2000" dirty="0" smtClean="0"/>
          </a:p>
          <a:p>
            <a:pPr lvl="1">
              <a:lnSpc>
                <a:spcPct val="150000"/>
              </a:lnSpc>
            </a:pPr>
            <a:r>
              <a:rPr lang="en-US" sz="2000" dirty="0" err="1" smtClean="0"/>
              <a:t>Hiểu</a:t>
            </a:r>
            <a:r>
              <a:rPr lang="en-US" sz="2000" dirty="0" smtClean="0"/>
              <a:t> </a:t>
            </a:r>
            <a:r>
              <a:rPr lang="en-US" sz="2000" dirty="0" err="1" smtClean="0"/>
              <a:t>rõ</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phần</a:t>
            </a:r>
            <a:r>
              <a:rPr lang="en-US" sz="2000" dirty="0"/>
              <a:t> </a:t>
            </a:r>
            <a:r>
              <a:rPr lang="en-US" sz="2000" dirty="0" err="1"/>
              <a:t>mềm</a:t>
            </a:r>
            <a:endParaRPr lang="en-US" sz="2000" dirty="0"/>
          </a:p>
          <a:p>
            <a:pPr lvl="1">
              <a:lnSpc>
                <a:spcPct val="150000"/>
              </a:lnSpc>
            </a:pPr>
            <a:r>
              <a:rPr lang="en-US" sz="2000" dirty="0" err="1"/>
              <a:t>Liệt</a:t>
            </a:r>
            <a:r>
              <a:rPr lang="en-US" sz="2000" dirty="0"/>
              <a:t> </a:t>
            </a:r>
            <a:r>
              <a:rPr lang="en-US" sz="2000" dirty="0" err="1"/>
              <a:t>kê</a:t>
            </a:r>
            <a:r>
              <a:rPr lang="en-US" sz="2000" dirty="0"/>
              <a:t> </a:t>
            </a:r>
            <a:r>
              <a:rPr lang="en-US" sz="2000" dirty="0" err="1"/>
              <a:t>được</a:t>
            </a:r>
            <a:r>
              <a:rPr lang="en-US" sz="2000" dirty="0"/>
              <a:t> </a:t>
            </a:r>
            <a:r>
              <a:rPr lang="en-US" sz="2000" dirty="0" err="1"/>
              <a:t>các</a:t>
            </a:r>
            <a:r>
              <a:rPr lang="en-US" sz="2000" dirty="0"/>
              <a:t> </a:t>
            </a:r>
            <a:r>
              <a:rPr lang="en-US" sz="2000" dirty="0" err="1"/>
              <a:t>giai</a:t>
            </a:r>
            <a:r>
              <a:rPr lang="en-US" sz="2000" dirty="0"/>
              <a:t> </a:t>
            </a:r>
            <a:r>
              <a:rPr lang="en-US" sz="2000" dirty="0" err="1"/>
              <a:t>đoạn</a:t>
            </a:r>
            <a:r>
              <a:rPr lang="en-US" sz="2000" dirty="0"/>
              <a:t> </a:t>
            </a:r>
            <a:r>
              <a:rPr lang="en-US" sz="2000" dirty="0" err="1"/>
              <a:t>trong</a:t>
            </a:r>
            <a:r>
              <a:rPr lang="en-US" sz="2000" dirty="0"/>
              <a:t> </a:t>
            </a:r>
            <a:r>
              <a:rPr lang="en-US" sz="2000" dirty="0" err="1"/>
              <a:t>quá</a:t>
            </a:r>
            <a:r>
              <a:rPr lang="en-US" sz="2000" dirty="0"/>
              <a:t> </a:t>
            </a:r>
            <a:r>
              <a:rPr lang="en-US" sz="2000" dirty="0" err="1"/>
              <a:t>trình</a:t>
            </a:r>
            <a:r>
              <a:rPr lang="en-US" sz="2000" dirty="0"/>
              <a:t> </a:t>
            </a:r>
            <a:r>
              <a:rPr lang="en-US" sz="2000" dirty="0" err="1"/>
              <a:t>phát</a:t>
            </a:r>
            <a:r>
              <a:rPr lang="en-US" sz="2000" dirty="0"/>
              <a:t> </a:t>
            </a:r>
            <a:r>
              <a:rPr lang="en-US" sz="2000" dirty="0" err="1"/>
              <a:t>triển</a:t>
            </a:r>
            <a:r>
              <a:rPr lang="en-US" sz="2000" dirty="0"/>
              <a:t> </a:t>
            </a:r>
            <a:r>
              <a:rPr lang="en-US" sz="2000" dirty="0" err="1"/>
              <a:t>phần</a:t>
            </a:r>
            <a:r>
              <a:rPr lang="en-US" sz="2000" dirty="0"/>
              <a:t> </a:t>
            </a:r>
            <a:r>
              <a:rPr lang="en-US" sz="2000" dirty="0" err="1"/>
              <a:t>mềm</a:t>
            </a:r>
            <a:endParaRPr lang="en-US" sz="2000" dirty="0"/>
          </a:p>
          <a:p>
            <a:pPr lvl="1">
              <a:lnSpc>
                <a:spcPct val="150000"/>
              </a:lnSpc>
            </a:pPr>
            <a:r>
              <a:rPr lang="en-US" sz="2000" dirty="0" err="1" smtClean="0"/>
              <a:t>Hiểu</a:t>
            </a:r>
            <a:r>
              <a:rPr lang="en-US" sz="2000" dirty="0" smtClean="0"/>
              <a:t> </a:t>
            </a:r>
            <a:r>
              <a:rPr lang="en-US" sz="2000" dirty="0" err="1" smtClean="0"/>
              <a:t>được</a:t>
            </a:r>
            <a:r>
              <a:rPr lang="en-US" sz="2000" dirty="0" smtClean="0"/>
              <a:t> </a:t>
            </a:r>
            <a:r>
              <a:rPr lang="en-US" sz="2000" dirty="0" err="1" smtClean="0"/>
              <a:t>vai</a:t>
            </a:r>
            <a:r>
              <a:rPr lang="en-US" sz="2000" dirty="0" smtClean="0"/>
              <a:t> </a:t>
            </a:r>
            <a:r>
              <a:rPr lang="en-US" sz="2000" dirty="0" err="1" smtClean="0"/>
              <a:t>trò</a:t>
            </a:r>
            <a:r>
              <a:rPr lang="en-US" sz="2000" dirty="0" smtClean="0"/>
              <a:t> </a:t>
            </a:r>
            <a:r>
              <a:rPr lang="en-US" sz="2000" dirty="0" err="1" smtClean="0"/>
              <a:t>của</a:t>
            </a:r>
            <a:r>
              <a:rPr lang="en-US" sz="2000" dirty="0" smtClean="0"/>
              <a:t> </a:t>
            </a:r>
            <a:r>
              <a:rPr lang="en-US" sz="2000" dirty="0" err="1" smtClean="0"/>
              <a:t>từng</a:t>
            </a:r>
            <a:r>
              <a:rPr lang="en-US" sz="2000" dirty="0" smtClean="0"/>
              <a:t> </a:t>
            </a:r>
            <a:r>
              <a:rPr lang="en-US" sz="2000" dirty="0" err="1" smtClean="0"/>
              <a:t>giai</a:t>
            </a:r>
            <a:r>
              <a:rPr lang="en-US" sz="2000" dirty="0" smtClean="0"/>
              <a:t> </a:t>
            </a:r>
            <a:r>
              <a:rPr lang="en-US" sz="2000" dirty="0" err="1" smtClean="0"/>
              <a:t>đoạn</a:t>
            </a:r>
            <a:endParaRPr lang="en-US" sz="2000" dirty="0" smtClean="0"/>
          </a:p>
          <a:p>
            <a:pPr lvl="1">
              <a:lnSpc>
                <a:spcPct val="150000"/>
              </a:lnSpc>
            </a:pPr>
            <a:r>
              <a:rPr lang="en-US" sz="2000" dirty="0" err="1" smtClean="0"/>
              <a:t>Liệt</a:t>
            </a:r>
            <a:r>
              <a:rPr lang="en-US" sz="2000" dirty="0" smtClean="0"/>
              <a:t> </a:t>
            </a:r>
            <a:r>
              <a:rPr lang="en-US" sz="2000" dirty="0" err="1" smtClean="0"/>
              <a:t>kê</a:t>
            </a:r>
            <a:r>
              <a:rPr lang="en-US" sz="2000" dirty="0" smtClean="0"/>
              <a:t> </a:t>
            </a:r>
            <a:r>
              <a:rPr lang="en-US" sz="2000" dirty="0" err="1" smtClean="0"/>
              <a:t>được</a:t>
            </a:r>
            <a:r>
              <a:rPr lang="en-US" sz="2000" dirty="0" smtClean="0"/>
              <a:t> </a:t>
            </a:r>
            <a:r>
              <a:rPr lang="en-US" sz="2000" dirty="0" err="1" smtClean="0"/>
              <a:t>một</a:t>
            </a:r>
            <a:r>
              <a:rPr lang="en-US" sz="2000" dirty="0" smtClean="0"/>
              <a:t> </a:t>
            </a:r>
            <a:r>
              <a:rPr lang="en-US" sz="2000" dirty="0" err="1" smtClean="0"/>
              <a:t>số</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hỗ</a:t>
            </a:r>
            <a:r>
              <a:rPr lang="en-US" sz="2000" dirty="0" smtClean="0"/>
              <a:t> </a:t>
            </a:r>
            <a:r>
              <a:rPr lang="en-US" sz="2000" dirty="0" err="1" smtClean="0"/>
              <a:t>trợ</a:t>
            </a:r>
            <a:r>
              <a:rPr lang="en-US" sz="2000" dirty="0" smtClean="0"/>
              <a:t> </a:t>
            </a:r>
            <a:r>
              <a:rPr lang="en-US" sz="2000" dirty="0" err="1" smtClean="0"/>
              <a:t>việc</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phần</a:t>
            </a:r>
            <a:r>
              <a:rPr lang="en-US" sz="2000" dirty="0" smtClean="0"/>
              <a:t> </a:t>
            </a:r>
            <a:r>
              <a:rPr lang="en-US" sz="2000" dirty="0" err="1" smtClean="0"/>
              <a:t>mềm</a:t>
            </a: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3</a:t>
            </a:fld>
            <a:endParaRPr lang="en-US"/>
          </a:p>
        </p:txBody>
      </p:sp>
    </p:spTree>
    <p:extLst>
      <p:ext uri="{BB962C8B-B14F-4D97-AF65-F5344CB8AC3E}">
        <p14:creationId xmlns:p14="http://schemas.microsoft.com/office/powerpoint/2010/main" val="350407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cụ</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hỗ</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trợ</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Phần</a:t>
            </a:r>
            <a:r>
              <a:rPr lang="en-US" sz="2400" dirty="0" smtClean="0"/>
              <a:t> </a:t>
            </a:r>
            <a:r>
              <a:rPr lang="en-US" sz="2400" dirty="0" err="1" smtClean="0"/>
              <a:t>mềm</a:t>
            </a:r>
            <a:r>
              <a:rPr lang="en-US" sz="2400" dirty="0" smtClean="0"/>
              <a:t> </a:t>
            </a:r>
            <a:r>
              <a:rPr lang="en-US" sz="2400" dirty="0" err="1" smtClean="0"/>
              <a:t>hỗ</a:t>
            </a:r>
            <a:r>
              <a:rPr lang="en-US" sz="2400" dirty="0" smtClean="0"/>
              <a:t> </a:t>
            </a:r>
            <a:r>
              <a:rPr lang="en-US" sz="2400" dirty="0" err="1" smtClean="0"/>
              <a:t>trợ</a:t>
            </a:r>
            <a:r>
              <a:rPr lang="en-US" sz="2400" dirty="0" smtClean="0"/>
              <a:t> </a:t>
            </a:r>
            <a:r>
              <a:rPr lang="en-US" sz="2400" dirty="0" err="1" smtClean="0"/>
              <a:t>phân</a:t>
            </a:r>
            <a:r>
              <a:rPr lang="en-US" sz="2400" dirty="0" smtClean="0"/>
              <a:t> </a:t>
            </a:r>
            <a:r>
              <a:rPr lang="en-US" sz="2400" dirty="0" err="1" smtClean="0"/>
              <a:t>tích</a:t>
            </a:r>
            <a:r>
              <a:rPr lang="en-US" sz="2400" dirty="0" smtClean="0"/>
              <a:t>: </a:t>
            </a:r>
            <a:r>
              <a:rPr lang="en-US" sz="2400" dirty="0" err="1" smtClean="0"/>
              <a:t>WinA&amp;D</a:t>
            </a:r>
            <a:r>
              <a:rPr lang="en-US" sz="2400" dirty="0" smtClean="0"/>
              <a:t>, Analyst Pro, …</a:t>
            </a:r>
          </a:p>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smtClean="0"/>
              <a:t>thiết</a:t>
            </a:r>
            <a:r>
              <a:rPr lang="en-US" sz="2400" dirty="0" smtClean="0"/>
              <a:t> </a:t>
            </a:r>
            <a:r>
              <a:rPr lang="en-US" sz="2400" dirty="0" err="1" smtClean="0"/>
              <a:t>kế</a:t>
            </a:r>
            <a:r>
              <a:rPr lang="en-US" sz="2400" dirty="0" smtClean="0"/>
              <a:t>: </a:t>
            </a:r>
            <a:r>
              <a:rPr lang="en-US" sz="2400" dirty="0" err="1" smtClean="0"/>
              <a:t>QuickUML</a:t>
            </a:r>
            <a:r>
              <a:rPr lang="en-US" sz="2400" dirty="0" smtClean="0"/>
              <a:t>, Power Designer, …</a:t>
            </a:r>
            <a:endParaRPr lang="en-US" sz="2400" dirty="0"/>
          </a:p>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smtClean="0"/>
              <a:t>lập</a:t>
            </a:r>
            <a:r>
              <a:rPr lang="en-US" sz="2400" dirty="0" smtClean="0"/>
              <a:t> </a:t>
            </a:r>
            <a:r>
              <a:rPr lang="en-US" sz="2400" dirty="0" err="1" smtClean="0"/>
              <a:t>trình</a:t>
            </a:r>
            <a:r>
              <a:rPr lang="en-US" sz="2400" dirty="0" smtClean="0"/>
              <a:t>: Visual Studio, Net Beans, Eclipse, …</a:t>
            </a:r>
            <a:endParaRPr lang="en-US" sz="2400" dirty="0"/>
          </a:p>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smtClean="0"/>
              <a:t>kiểm</a:t>
            </a:r>
            <a:r>
              <a:rPr lang="en-US" sz="2400" dirty="0" smtClean="0"/>
              <a:t> </a:t>
            </a:r>
            <a:r>
              <a:rPr lang="en-US" sz="2400" dirty="0" err="1" smtClean="0"/>
              <a:t>thử</a:t>
            </a:r>
            <a:r>
              <a:rPr lang="en-US" sz="2400" dirty="0" smtClean="0"/>
              <a:t>: </a:t>
            </a:r>
            <a:r>
              <a:rPr lang="en-US" sz="2400" dirty="0" err="1" smtClean="0"/>
              <a:t>Ncrunch</a:t>
            </a:r>
            <a:r>
              <a:rPr lang="en-US" sz="2400" dirty="0" smtClean="0"/>
              <a:t>, </a:t>
            </a:r>
            <a:r>
              <a:rPr lang="en-US" sz="2400" dirty="0" err="1" smtClean="0"/>
              <a:t>Xmind</a:t>
            </a:r>
            <a:r>
              <a:rPr lang="en-US" sz="2400" dirty="0" smtClean="0"/>
              <a:t>, </a:t>
            </a:r>
            <a:r>
              <a:rPr lang="en-US" sz="2400" dirty="0" err="1" smtClean="0"/>
              <a:t>Nunit</a:t>
            </a:r>
            <a:r>
              <a:rPr lang="en-US" sz="2400" dirty="0" smtClean="0"/>
              <a:t>, …</a:t>
            </a:r>
            <a:endParaRPr lang="en-US" sz="2400" dirty="0"/>
          </a:p>
          <a:p>
            <a:pPr>
              <a:lnSpc>
                <a:spcPct val="100000"/>
              </a:lnSpc>
            </a:pPr>
            <a:r>
              <a:rPr lang="en-US" sz="2400" dirty="0" err="1"/>
              <a:t>Phần</a:t>
            </a:r>
            <a:r>
              <a:rPr lang="en-US" sz="2400" dirty="0"/>
              <a:t> </a:t>
            </a:r>
            <a:r>
              <a:rPr lang="en-US" sz="2400" dirty="0" err="1"/>
              <a:t>mềm</a:t>
            </a:r>
            <a:r>
              <a:rPr lang="en-US" sz="2400" dirty="0"/>
              <a:t> </a:t>
            </a:r>
            <a:r>
              <a:rPr lang="en-US" sz="2400" dirty="0" err="1"/>
              <a:t>hỗ</a:t>
            </a:r>
            <a:r>
              <a:rPr lang="en-US" sz="2400" dirty="0"/>
              <a:t> </a:t>
            </a:r>
            <a:r>
              <a:rPr lang="en-US" sz="2400" dirty="0" err="1"/>
              <a:t>trợ</a:t>
            </a:r>
            <a:r>
              <a:rPr lang="en-US" sz="2400" dirty="0"/>
              <a:t> </a:t>
            </a:r>
            <a:r>
              <a:rPr lang="en-US" sz="2400" dirty="0" err="1" smtClean="0"/>
              <a:t>cấu</a:t>
            </a:r>
            <a:r>
              <a:rPr lang="en-US" sz="2400" dirty="0" smtClean="0"/>
              <a:t> </a:t>
            </a:r>
            <a:r>
              <a:rPr lang="en-US" sz="2400" dirty="0" err="1" smtClean="0"/>
              <a:t>hình</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việc</a:t>
            </a:r>
            <a:r>
              <a:rPr lang="en-US" sz="2400" dirty="0" smtClean="0"/>
              <a:t> </a:t>
            </a:r>
            <a:r>
              <a:rPr lang="en-US" sz="2400" dirty="0" err="1" smtClean="0"/>
              <a:t>triển</a:t>
            </a:r>
            <a:r>
              <a:rPr lang="en-US" sz="2400" dirty="0" smtClean="0"/>
              <a:t> </a:t>
            </a:r>
            <a:r>
              <a:rPr lang="en-US" sz="2400" dirty="0" err="1" smtClean="0"/>
              <a:t>khai</a:t>
            </a:r>
            <a:r>
              <a:rPr lang="en-US" sz="2400" dirty="0" smtClean="0"/>
              <a:t>: MS Project, </a:t>
            </a:r>
            <a:r>
              <a:rPr lang="en-US" sz="2400" dirty="0" err="1" smtClean="0"/>
              <a:t>Redmind</a:t>
            </a:r>
            <a:r>
              <a:rPr lang="en-US" sz="2400" dirty="0" smtClean="0"/>
              <a:t>, </a:t>
            </a:r>
            <a:r>
              <a:rPr lang="en-US" sz="2400" dirty="0" err="1" smtClean="0"/>
              <a:t>Trellor</a:t>
            </a:r>
            <a:r>
              <a:rPr lang="en-US" sz="2400" dirty="0" smtClean="0"/>
              <a:t>, MS Deployment Toolkit, Jenkins, </a:t>
            </a:r>
            <a:r>
              <a:rPr lang="en-US" sz="2400" dirty="0" err="1" smtClean="0"/>
              <a:t>Ansible</a:t>
            </a:r>
            <a:r>
              <a:rPr lang="en-US" sz="2400" dirty="0" smtClean="0"/>
              <a:t>, …</a:t>
            </a:r>
            <a:endParaRPr lang="en-US" sz="2400" dirty="0"/>
          </a:p>
          <a:p>
            <a:pPr>
              <a:lnSpc>
                <a:spcPct val="100000"/>
              </a:lnSpc>
            </a:pPr>
            <a:endParaRPr lang="en-US" sz="2400" dirty="0" smtClean="0"/>
          </a:p>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30</a:t>
            </a:fld>
            <a:endParaRPr lang="en-US"/>
          </a:p>
        </p:txBody>
      </p:sp>
    </p:spTree>
    <p:extLst>
      <p:ext uri="{BB962C8B-B14F-4D97-AF65-F5344CB8AC3E}">
        <p14:creationId xmlns:p14="http://schemas.microsoft.com/office/powerpoint/2010/main" val="357103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chương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smtClean="0"/>
              <a:t>M</a:t>
            </a:r>
            <a:r>
              <a:rPr lang="vi-VN" sz="2400" dirty="0" smtClean="0"/>
              <a:t>ột </a:t>
            </a:r>
            <a:r>
              <a:rPr lang="vi-VN" sz="2400" dirty="0"/>
              <a:t>số kiến thức cơ </a:t>
            </a:r>
            <a:r>
              <a:rPr lang="vi-VN" sz="2400" dirty="0" smtClean="0"/>
              <a:t>bản</a:t>
            </a:r>
            <a:r>
              <a:rPr lang="en-US" sz="2400" dirty="0" smtClean="0"/>
              <a:t> </a:t>
            </a:r>
            <a:r>
              <a:rPr lang="en-US" sz="2400" dirty="0" err="1" smtClean="0"/>
              <a:t>cần</a:t>
            </a:r>
            <a:r>
              <a:rPr lang="en-US" sz="2400" dirty="0" smtClean="0"/>
              <a:t> </a:t>
            </a:r>
            <a:r>
              <a:rPr lang="en-US" sz="2400" dirty="0" err="1" smtClean="0"/>
              <a:t>nắm</a:t>
            </a:r>
            <a:r>
              <a:rPr lang="en-US" sz="2400" dirty="0" smtClean="0"/>
              <a:t>:</a:t>
            </a:r>
          </a:p>
          <a:p>
            <a:pPr lvl="1">
              <a:lnSpc>
                <a:spcPct val="100000"/>
              </a:lnSpc>
            </a:pP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vi-VN" sz="2000" dirty="0" smtClean="0"/>
              <a:t> </a:t>
            </a:r>
            <a:r>
              <a:rPr lang="en-US" sz="2000" dirty="0" err="1" smtClean="0"/>
              <a:t>phần</a:t>
            </a:r>
            <a:r>
              <a:rPr lang="en-US" sz="2000" dirty="0" smtClean="0"/>
              <a:t> </a:t>
            </a:r>
            <a:r>
              <a:rPr lang="en-US" sz="2000" dirty="0" err="1" smtClean="0"/>
              <a:t>mềm</a:t>
            </a:r>
            <a:r>
              <a:rPr lang="en-US" sz="2000" dirty="0" smtClean="0"/>
              <a:t> &amp; </a:t>
            </a:r>
            <a:r>
              <a:rPr lang="vi-VN" sz="2000" dirty="0" smtClean="0"/>
              <a:t>công </a:t>
            </a:r>
            <a:r>
              <a:rPr lang="vi-VN" sz="2000" dirty="0"/>
              <a:t>nghệ phần </a:t>
            </a:r>
            <a:r>
              <a:rPr lang="vi-VN" sz="2000" dirty="0" smtClean="0"/>
              <a:t>mềm</a:t>
            </a:r>
            <a:endParaRPr lang="en-US" sz="2000" dirty="0" smtClean="0"/>
          </a:p>
          <a:p>
            <a:pPr lvl="1">
              <a:lnSpc>
                <a:spcPct val="100000"/>
              </a:lnSpc>
            </a:pPr>
            <a:r>
              <a:rPr lang="en-US" sz="2000" dirty="0" err="1" smtClean="0"/>
              <a:t>Các</a:t>
            </a:r>
            <a:r>
              <a:rPr lang="en-US" sz="2000" dirty="0" smtClean="0"/>
              <a:t> </a:t>
            </a:r>
            <a:r>
              <a:rPr lang="en-US" sz="2000" dirty="0" err="1" smtClean="0"/>
              <a:t>giai</a:t>
            </a:r>
            <a:r>
              <a:rPr lang="en-US" sz="2000" dirty="0" smtClean="0"/>
              <a:t> </a:t>
            </a:r>
            <a:r>
              <a:rPr lang="en-US" sz="2000" dirty="0" err="1" smtClean="0"/>
              <a:t>đoạn</a:t>
            </a:r>
            <a:r>
              <a:rPr lang="en-US" sz="2000" dirty="0" smtClean="0"/>
              <a:t> </a:t>
            </a:r>
            <a:r>
              <a:rPr lang="en-US" sz="2000" dirty="0" err="1" smtClean="0"/>
              <a:t>trong</a:t>
            </a:r>
            <a:r>
              <a:rPr lang="en-US" sz="2000" dirty="0" smtClean="0"/>
              <a:t> q</a:t>
            </a:r>
            <a:r>
              <a:rPr lang="vi-VN" sz="2000" dirty="0" smtClean="0"/>
              <a:t>uá </a:t>
            </a:r>
            <a:r>
              <a:rPr lang="vi-VN" sz="2000" dirty="0"/>
              <a:t>trình phát </a:t>
            </a:r>
            <a:r>
              <a:rPr lang="vi-VN" sz="2000" dirty="0" smtClean="0"/>
              <a:t>triển</a:t>
            </a:r>
            <a:endParaRPr lang="en-US" sz="2000" dirty="0" smtClean="0"/>
          </a:p>
          <a:p>
            <a:pPr lvl="1">
              <a:lnSpc>
                <a:spcPct val="100000"/>
              </a:lnSpc>
            </a:pPr>
            <a:r>
              <a:rPr lang="en-US" sz="2000" dirty="0"/>
              <a:t>C</a:t>
            </a:r>
            <a:r>
              <a:rPr lang="vi-VN" sz="2000" dirty="0" smtClean="0"/>
              <a:t>ác </a:t>
            </a:r>
            <a:r>
              <a:rPr lang="vi-VN" sz="2000" dirty="0"/>
              <a:t>công cụ để xây dựng phần mềm.</a:t>
            </a: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31</a:t>
            </a:fld>
            <a:endParaRPr lang="en-US"/>
          </a:p>
        </p:txBody>
      </p:sp>
    </p:spTree>
    <p:extLst>
      <p:ext uri="{BB962C8B-B14F-4D97-AF65-F5344CB8AC3E}">
        <p14:creationId xmlns:p14="http://schemas.microsoft.com/office/powerpoint/2010/main" val="44244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 &amp; 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32</a:t>
            </a:fld>
            <a:endParaRPr lang="en-US"/>
          </a:p>
        </p:txBody>
      </p:sp>
    </p:spTree>
    <p:extLst>
      <p:ext uri="{BB962C8B-B14F-4D97-AF65-F5344CB8AC3E}">
        <p14:creationId xmlns:p14="http://schemas.microsoft.com/office/powerpoint/2010/main" val="261664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Thảo</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luận</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Autofit/>
          </a:bodyPr>
          <a:lstStyle/>
          <a:p>
            <a:pPr marL="0" indent="0">
              <a:lnSpc>
                <a:spcPct val="100000"/>
              </a:lnSpc>
              <a:buNone/>
            </a:pPr>
            <a:r>
              <a:rPr lang="vi-VN" b="1" dirty="0"/>
              <a:t>Q5. Với mỗi giai đoạn (nhiệm vụ chính) trong phát triển phần mềm, hãy dùng 01 câu để mô tả về nó.</a:t>
            </a:r>
          </a:p>
          <a:p>
            <a:pPr marL="0" indent="0">
              <a:lnSpc>
                <a:spcPct val="100000"/>
              </a:lnSpc>
              <a:buNone/>
            </a:pPr>
            <a:r>
              <a:rPr lang="vi-VN" b="1" dirty="0"/>
              <a:t>Q6. Một dự án thông thường sẽ trải qua những bước sau:</a:t>
            </a:r>
          </a:p>
          <a:p>
            <a:pPr>
              <a:lnSpc>
                <a:spcPct val="100000"/>
              </a:lnSpc>
              <a:spcBef>
                <a:spcPts val="0"/>
              </a:spcBef>
            </a:pPr>
            <a:r>
              <a:rPr lang="vi-VN" sz="1800" dirty="0"/>
              <a:t>a. Khách hàng gửi cho nhóm phát triển một email để mô tả vấn đề.</a:t>
            </a:r>
          </a:p>
          <a:p>
            <a:pPr>
              <a:lnSpc>
                <a:spcPct val="100000"/>
              </a:lnSpc>
              <a:spcBef>
                <a:spcPts val="0"/>
              </a:spcBef>
            </a:pPr>
            <a:r>
              <a:rPr lang="vi-VN" sz="1800" dirty="0"/>
              <a:t>b. Nhóm phát triển trả lời và trình bày lại những vấn đề mà họ nghĩ là khách hàng đang gặp phải (đôi khi kèm theo yêu cầu làm rõ vấn đề).</a:t>
            </a:r>
          </a:p>
          <a:p>
            <a:pPr>
              <a:lnSpc>
                <a:spcPct val="100000"/>
              </a:lnSpc>
              <a:spcBef>
                <a:spcPts val="0"/>
              </a:spcBef>
            </a:pPr>
            <a:r>
              <a:rPr lang="vi-VN" sz="1800" dirty="0"/>
              <a:t>c. Khách hàng xác nhận những dự đoán của nhóm phát triển và cung cấp thông tin chi tiết hơn.</a:t>
            </a:r>
          </a:p>
          <a:p>
            <a:pPr>
              <a:lnSpc>
                <a:spcPct val="100000"/>
              </a:lnSpc>
              <a:spcBef>
                <a:spcPts val="0"/>
              </a:spcBef>
            </a:pPr>
            <a:r>
              <a:rPr lang="vi-VN" sz="1800" dirty="0"/>
              <a:t>d. Nhóm phát triển nhanh chóng tạo ra một chương trình mẫu.</a:t>
            </a:r>
          </a:p>
          <a:p>
            <a:pPr>
              <a:lnSpc>
                <a:spcPct val="100000"/>
              </a:lnSpc>
              <a:spcBef>
                <a:spcPts val="0"/>
              </a:spcBef>
            </a:pPr>
            <a:r>
              <a:rPr lang="vi-VN" sz="1800" dirty="0"/>
              <a:t>e. Rổi gửi chương trình mẫu đó cho khách hàng.</a:t>
            </a:r>
          </a:p>
          <a:p>
            <a:pPr>
              <a:lnSpc>
                <a:spcPct val="100000"/>
              </a:lnSpc>
              <a:spcBef>
                <a:spcPts val="0"/>
              </a:spcBef>
            </a:pPr>
            <a:r>
              <a:rPr lang="vi-VN" sz="1800" dirty="0"/>
              <a:t>f. Khách hàng xem xét chương trình mẫu và có thể đưa ra thêm một vài yêu cầu thay đổi nếu cần.</a:t>
            </a:r>
          </a:p>
          <a:p>
            <a:pPr>
              <a:lnSpc>
                <a:spcPct val="100000"/>
              </a:lnSpc>
              <a:spcBef>
                <a:spcPts val="0"/>
              </a:spcBef>
            </a:pPr>
            <a:r>
              <a:rPr lang="vi-VN" sz="1800" dirty="0"/>
              <a:t>g. Nhóm phát triển đáp ứng các yêu cầu mới.</a:t>
            </a:r>
            <a:endParaRPr lang="vi-VN" sz="1600" dirty="0"/>
          </a:p>
          <a:p>
            <a:pPr marL="0" indent="0">
              <a:lnSpc>
                <a:spcPct val="100000"/>
              </a:lnSpc>
              <a:buNone/>
            </a:pPr>
            <a:r>
              <a:rPr lang="vi-VN" dirty="0"/>
              <a:t>Dựa vào kiến thức đã học, hãy xác định các bước trên tương ứng với giai đoạn nào trong quy trình phát triển phần mềm</a:t>
            </a:r>
            <a:r>
              <a:rPr lang="vi-VN" dirty="0" smtClean="0"/>
              <a:t>?</a:t>
            </a:r>
            <a:endParaRPr lang="vi-VN" dirty="0"/>
          </a:p>
        </p:txBody>
      </p:sp>
      <p:sp>
        <p:nvSpPr>
          <p:cNvPr id="2" name="Slide Number Placeholder 1"/>
          <p:cNvSpPr>
            <a:spLocks noGrp="1"/>
          </p:cNvSpPr>
          <p:nvPr>
            <p:ph type="sldNum" sz="quarter" idx="12"/>
          </p:nvPr>
        </p:nvSpPr>
        <p:spPr/>
        <p:txBody>
          <a:bodyPr/>
          <a:lstStyle/>
          <a:p>
            <a:fld id="{0FF54DE5-C571-48E8-A5BC-B369434E2F44}" type="slidenum">
              <a:rPr lang="en-US" smtClean="0"/>
              <a:t>33</a:t>
            </a:fld>
            <a:endParaRPr lang="en-US"/>
          </a:p>
        </p:txBody>
      </p:sp>
    </p:spTree>
    <p:extLst>
      <p:ext uri="{BB962C8B-B14F-4D97-AF65-F5344CB8AC3E}">
        <p14:creationId xmlns:p14="http://schemas.microsoft.com/office/powerpoint/2010/main" val="25509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34</a:t>
            </a:fld>
            <a:endParaRPr lang="en-US"/>
          </a:p>
        </p:txBody>
      </p:sp>
      <p:pic>
        <p:nvPicPr>
          <p:cNvPr id="8194" name="Picture 2" descr="accept, complete, ok, smart, watch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017" y="1779973"/>
            <a:ext cx="4212448" cy="421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86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Title and Content Layout with Chart</a:t>
            </a:r>
            <a:endParaRPr lang="en-US" dirty="0"/>
          </a:p>
        </p:txBody>
      </p:sp>
      <p:graphicFrame>
        <p:nvGraphicFramePr>
          <p:cNvPr id="6" name="Content Placeholder 5" descr="Clustered Column chart" title="Chart"/>
          <p:cNvGraphicFramePr>
            <a:graphicFrameLocks noGrp="1"/>
          </p:cNvGraphicFramePr>
          <p:nvPr>
            <p:ph idx="1"/>
            <p:extLst>
              <p:ext uri="{D42A27DB-BD31-4B8C-83A1-F6EECF244321}">
                <p14:modId xmlns:p14="http://schemas.microsoft.com/office/powerpoint/2010/main" val="2720414297"/>
              </p:ext>
            </p:extLst>
          </p:nvPr>
        </p:nvGraphicFramePr>
        <p:xfrm>
          <a:off x="1104900" y="1600200"/>
          <a:ext cx="99822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0FF54DE5-C571-48E8-A5BC-B369434E2F44}" type="slidenum">
              <a:rPr lang="en-US" smtClean="0"/>
              <a:t>35</a:t>
            </a:fld>
            <a:endParaRPr lang="en-US"/>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Content Layout with Table</a:t>
            </a:r>
            <a:endParaRPr lang="en-US"/>
          </a:p>
        </p:txBody>
      </p:sp>
      <p:sp>
        <p:nvSpPr>
          <p:cNvPr id="3" name="Content Placeholder 2"/>
          <p:cNvSpPr>
            <a:spLocks noGrp="1"/>
          </p:cNvSpPr>
          <p:nvPr>
            <p:ph sz="half" idx="1"/>
          </p:nvPr>
        </p:nvSpPr>
        <p:spPr/>
        <p:txBody>
          <a:bodyPr/>
          <a:lstStyle/>
          <a:p>
            <a:r>
              <a:rPr lang="en-US" dirty="0" smtClean="0"/>
              <a:t>First bullet point here</a:t>
            </a:r>
          </a:p>
          <a:p>
            <a:r>
              <a:rPr lang="en-US" dirty="0" smtClean="0"/>
              <a:t>Second bullet point here</a:t>
            </a:r>
          </a:p>
          <a:p>
            <a:r>
              <a:rPr lang="en-US" dirty="0" smtClean="0"/>
              <a:t>Third bullet point here</a:t>
            </a:r>
            <a:endParaRPr lang="en-US" dirty="0"/>
          </a:p>
        </p:txBody>
      </p:sp>
      <p:graphicFrame>
        <p:nvGraphicFramePr>
          <p:cNvPr id="16" name="Content Placeholder 15" descr="Sample table with 3 columns, 4 rows" title="Table"/>
          <p:cNvGraphicFramePr>
            <a:graphicFrameLocks noGrp="1"/>
          </p:cNvGraphicFramePr>
          <p:nvPr>
            <p:ph sz="half" idx="2"/>
            <p:extLst>
              <p:ext uri="{D42A27DB-BD31-4B8C-83A1-F6EECF244321}">
                <p14:modId xmlns:p14="http://schemas.microsoft.com/office/powerpoint/2010/main" val="2053338718"/>
              </p:ext>
            </p:extLst>
          </p:nvPr>
        </p:nvGraphicFramePr>
        <p:xfrm>
          <a:off x="6172200" y="1600200"/>
          <a:ext cx="4914900" cy="1828800"/>
        </p:xfrm>
        <a:graphic>
          <a:graphicData uri="http://schemas.openxmlformats.org/drawingml/2006/table">
            <a:tbl>
              <a:tblPr firstRow="1" bandRow="1">
                <a:tableStyleId>{5C22544A-7EE6-4342-B048-85BDC9FD1C3A}</a:tableStyleId>
              </a:tblPr>
              <a:tblGrid>
                <a:gridCol w="1638300"/>
                <a:gridCol w="1638300"/>
                <a:gridCol w="1638300"/>
              </a:tblGrid>
              <a:tr h="457200">
                <a:tc>
                  <a:txBody>
                    <a:bodyPr/>
                    <a:lstStyle/>
                    <a:p>
                      <a:endParaRPr dirty="0"/>
                    </a:p>
                  </a:txBody>
                  <a:tcPr anchor="ctr"/>
                </a:tc>
                <a:tc>
                  <a:txBody>
                    <a:bodyPr/>
                    <a:lstStyle/>
                    <a:p>
                      <a:pPr algn="ctr"/>
                      <a:r>
                        <a:rPr dirty="0"/>
                        <a:t>Group 1</a:t>
                      </a:r>
                    </a:p>
                  </a:txBody>
                  <a:tcPr anchor="ctr"/>
                </a:tc>
                <a:tc>
                  <a:txBody>
                    <a:bodyPr/>
                    <a:lstStyle/>
                    <a:p>
                      <a:pPr algn="ctr"/>
                      <a:r>
                        <a:rPr dirty="0"/>
                        <a:t>Group 2</a:t>
                      </a:r>
                    </a:p>
                  </a:txBody>
                  <a:tcPr anchor="ctr"/>
                </a:tc>
              </a:tr>
              <a:tr h="457200">
                <a:tc>
                  <a:txBody>
                    <a:bodyPr/>
                    <a:lstStyle/>
                    <a:p>
                      <a:r>
                        <a:rPr dirty="0"/>
                        <a:t>Class 1</a:t>
                      </a:r>
                    </a:p>
                  </a:txBody>
                  <a:tcPr anchor="ctr"/>
                </a:tc>
                <a:tc>
                  <a:txBody>
                    <a:bodyPr/>
                    <a:lstStyle/>
                    <a:p>
                      <a:pPr algn="ctr"/>
                      <a:r>
                        <a:rPr dirty="0"/>
                        <a:t>82</a:t>
                      </a:r>
                    </a:p>
                  </a:txBody>
                  <a:tcPr anchor="ctr"/>
                </a:tc>
                <a:tc>
                  <a:txBody>
                    <a:bodyPr/>
                    <a:lstStyle/>
                    <a:p>
                      <a:pPr algn="ctr"/>
                      <a:r>
                        <a:rPr/>
                        <a:t>95</a:t>
                      </a:r>
                    </a:p>
                  </a:txBody>
                  <a:tcPr anchor="ctr"/>
                </a:tc>
              </a:tr>
              <a:tr h="457200">
                <a:tc>
                  <a:txBody>
                    <a:bodyPr/>
                    <a:lstStyle/>
                    <a:p>
                      <a:r>
                        <a:rP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tr>
              <a:tr h="457200">
                <a:tc>
                  <a:txBody>
                    <a:bodyPr/>
                    <a:lstStyle/>
                    <a:p>
                      <a:r>
                        <a:rPr/>
                        <a:t>Class 3</a:t>
                      </a:r>
                    </a:p>
                  </a:txBody>
                  <a:tcPr anchor="ctr"/>
                </a:tc>
                <a:tc>
                  <a:txBody>
                    <a:bodyPr/>
                    <a:lstStyle/>
                    <a:p>
                      <a:pPr algn="ctr"/>
                      <a:r>
                        <a:rPr/>
                        <a:t>84</a:t>
                      </a:r>
                    </a:p>
                  </a:txBody>
                  <a:tcPr anchor="ctr"/>
                </a:tc>
                <a:tc>
                  <a:txBody>
                    <a:bodyPr/>
                    <a:lstStyle/>
                    <a:p>
                      <a:pPr algn="ctr"/>
                      <a:r>
                        <a:rPr dirty="0"/>
                        <a:t>90</a:t>
                      </a:r>
                    </a:p>
                  </a:txBody>
                  <a:tcPr anchor="ctr"/>
                </a:tc>
              </a:tr>
            </a:tbl>
          </a:graphicData>
        </a:graphic>
      </p:graphicFrame>
      <p:sp>
        <p:nvSpPr>
          <p:cNvPr id="4" name="Slide Number Placeholder 3"/>
          <p:cNvSpPr>
            <a:spLocks noGrp="1"/>
          </p:cNvSpPr>
          <p:nvPr>
            <p:ph type="sldNum" sz="quarter" idx="12"/>
          </p:nvPr>
        </p:nvSpPr>
        <p:spPr/>
        <p:txBody>
          <a:bodyPr/>
          <a:lstStyle/>
          <a:p>
            <a:fld id="{0FF54DE5-C571-48E8-A5BC-B369434E2F44}" type="slidenum">
              <a:rPr lang="en-US" smtClean="0"/>
              <a:t>36</a:t>
            </a:fld>
            <a:endParaRPr lang="en-US"/>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Title and Content Layout with SmartArt</a:t>
            </a:r>
            <a:endParaRPr lang="en-US" dirty="0"/>
          </a:p>
        </p:txBody>
      </p:sp>
      <p:graphicFrame>
        <p:nvGraphicFramePr>
          <p:cNvPr id="4" name="Content Placeholder 3" descr="Stacked List" title="SmartArt"/>
          <p:cNvGraphicFramePr>
            <a:graphicFrameLocks noGrp="1"/>
          </p:cNvGraphicFramePr>
          <p:nvPr>
            <p:ph idx="1"/>
            <p:extLst>
              <p:ext uri="{D42A27DB-BD31-4B8C-83A1-F6EECF244321}">
                <p14:modId xmlns:p14="http://schemas.microsoft.com/office/powerpoint/2010/main" val="4203862830"/>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FF54DE5-C571-48E8-A5BC-B369434E2F44}" type="slidenum">
              <a:rPr lang="en-US" smtClean="0"/>
              <a:t>37</a:t>
            </a:fld>
            <a:endParaRPr lang="en-US"/>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with Caption Layout</a:t>
            </a:r>
            <a:endParaRPr lang="en-US" dirty="0"/>
          </a:p>
        </p:txBody>
      </p:sp>
      <p:pic>
        <p:nvPicPr>
          <p:cNvPr id="5" name="Picture Placeholder 4" descr="Closeup of books on shelves with more books blurred in foreground and background" title="Sample Picture"/>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p:pic>
      <p:sp>
        <p:nvSpPr>
          <p:cNvPr id="4" name="Text Placeholder 3"/>
          <p:cNvSpPr>
            <a:spLocks noGrp="1"/>
          </p:cNvSpPr>
          <p:nvPr>
            <p:ph type="body" sz="half" idx="2"/>
          </p:nvPr>
        </p:nvSpPr>
        <p:spPr/>
        <p:txBody>
          <a:bodyPr/>
          <a:lstStyle/>
          <a:p>
            <a:r>
              <a:rPr lang="en-US" dirty="0" smtClean="0"/>
              <a:t>Caption</a:t>
            </a:r>
            <a:endParaRPr lang="en-US" dirty="0"/>
          </a:p>
        </p:txBody>
      </p:sp>
      <p:sp>
        <p:nvSpPr>
          <p:cNvPr id="3" name="Slide Number Placeholder 2"/>
          <p:cNvSpPr>
            <a:spLocks noGrp="1"/>
          </p:cNvSpPr>
          <p:nvPr>
            <p:ph type="sldNum" sz="quarter" idx="12"/>
          </p:nvPr>
        </p:nvSpPr>
        <p:spPr/>
        <p:txBody>
          <a:bodyPr/>
          <a:lstStyle/>
          <a:p>
            <a:fld id="{0FF54DE5-C571-48E8-A5BC-B369434E2F44}" type="slidenum">
              <a:rPr lang="en-US" smtClean="0"/>
              <a:t>38</a:t>
            </a:fld>
            <a:endParaRPr lang="en-US"/>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Nội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dung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Giới</a:t>
            </a:r>
            <a:r>
              <a:rPr lang="en-US" sz="2400" dirty="0" smtClean="0"/>
              <a:t> </a:t>
            </a:r>
            <a:r>
              <a:rPr lang="en-US" sz="2400" dirty="0" err="1" smtClean="0"/>
              <a:t>thiệu</a:t>
            </a:r>
            <a:endParaRPr lang="en-US" sz="2400" dirty="0" smtClean="0"/>
          </a:p>
          <a:p>
            <a:pPr>
              <a:lnSpc>
                <a:spcPct val="100000"/>
              </a:lnSpc>
            </a:pPr>
            <a:r>
              <a:rPr lang="en-US" sz="2400" dirty="0" err="1" smtClean="0"/>
              <a:t>Một</a:t>
            </a:r>
            <a:r>
              <a:rPr lang="en-US" sz="2400" dirty="0" smtClean="0"/>
              <a:t> </a:t>
            </a:r>
            <a:r>
              <a:rPr lang="en-US" sz="2400" dirty="0" err="1" smtClean="0"/>
              <a:t>số</a:t>
            </a:r>
            <a:r>
              <a:rPr lang="en-US" sz="2400" dirty="0" smtClean="0"/>
              <a:t> </a:t>
            </a:r>
            <a:r>
              <a:rPr lang="en-US" sz="2400" dirty="0" err="1" smtClean="0"/>
              <a:t>khái</a:t>
            </a:r>
            <a:r>
              <a:rPr lang="en-US" sz="2400" dirty="0" smtClean="0"/>
              <a:t> </a:t>
            </a:r>
            <a:r>
              <a:rPr lang="en-US" sz="2400" dirty="0" err="1" smtClean="0"/>
              <a:t>niệm</a:t>
            </a:r>
            <a:endParaRPr lang="en-US" sz="2400" dirty="0" smtClean="0"/>
          </a:p>
          <a:p>
            <a:pPr>
              <a:lnSpc>
                <a:spcPct val="100000"/>
              </a:lnSpc>
            </a:pPr>
            <a:r>
              <a:rPr lang="en-US" sz="2400" dirty="0" err="1" smtClean="0"/>
              <a:t>Các</a:t>
            </a:r>
            <a:r>
              <a:rPr lang="en-US" sz="2400" dirty="0" smtClean="0"/>
              <a:t> </a:t>
            </a:r>
            <a:r>
              <a:rPr lang="en-US" sz="2400" dirty="0" err="1" smtClean="0"/>
              <a:t>giai</a:t>
            </a:r>
            <a:r>
              <a:rPr lang="en-US" sz="2400" dirty="0" smtClean="0"/>
              <a:t> </a:t>
            </a:r>
            <a:r>
              <a:rPr lang="en-US" sz="2400" dirty="0" err="1" smtClean="0"/>
              <a:t>đoạn</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phần</a:t>
            </a:r>
            <a:r>
              <a:rPr lang="en-US" sz="2400" dirty="0" smtClean="0"/>
              <a:t> </a:t>
            </a:r>
            <a:r>
              <a:rPr lang="en-US" sz="2400" dirty="0" err="1" smtClean="0"/>
              <a:t>mềm</a:t>
            </a:r>
            <a:endParaRPr lang="en-US" sz="2400" dirty="0" smtClean="0"/>
          </a:p>
          <a:p>
            <a:pPr>
              <a:lnSpc>
                <a:spcPct val="100000"/>
              </a:lnSpc>
            </a:pPr>
            <a:r>
              <a:rPr lang="en-US" sz="2400" dirty="0" err="1" smtClean="0"/>
              <a:t>Các</a:t>
            </a:r>
            <a:r>
              <a:rPr lang="en-US" sz="2400" dirty="0" smtClean="0"/>
              <a:t> </a:t>
            </a:r>
            <a:r>
              <a:rPr lang="en-US" sz="2400" dirty="0" err="1" smtClean="0"/>
              <a:t>phương</a:t>
            </a:r>
            <a:r>
              <a:rPr lang="en-US" sz="2400" dirty="0" smtClean="0"/>
              <a:t> </a:t>
            </a:r>
            <a:r>
              <a:rPr lang="en-US" sz="2400" dirty="0" err="1" smtClean="0"/>
              <a:t>pháp</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phần</a:t>
            </a:r>
            <a:r>
              <a:rPr lang="en-US" sz="2400" dirty="0" smtClean="0"/>
              <a:t> </a:t>
            </a:r>
            <a:r>
              <a:rPr lang="en-US" sz="2400" dirty="0" err="1" smtClean="0"/>
              <a:t>mềm</a:t>
            </a:r>
            <a:endParaRPr lang="en-US" sz="2400" dirty="0" smtClean="0"/>
          </a:p>
          <a:p>
            <a:pPr>
              <a:lnSpc>
                <a:spcPct val="100000"/>
              </a:lnSpc>
            </a:pPr>
            <a:r>
              <a:rPr lang="en-US" sz="2400" dirty="0" err="1" smtClean="0"/>
              <a:t>Các</a:t>
            </a:r>
            <a:r>
              <a:rPr lang="en-US" sz="2400" dirty="0" smtClean="0"/>
              <a:t> </a:t>
            </a:r>
            <a:r>
              <a:rPr lang="en-US" sz="2400" dirty="0" err="1" smtClean="0"/>
              <a:t>công</a:t>
            </a:r>
            <a:r>
              <a:rPr lang="en-US" sz="2400" dirty="0" smtClean="0"/>
              <a:t> </a:t>
            </a:r>
            <a:r>
              <a:rPr lang="en-US" sz="2400" dirty="0" err="1" smtClean="0"/>
              <a:t>cụ</a:t>
            </a:r>
            <a:r>
              <a:rPr lang="en-US" sz="2400" dirty="0" smtClean="0"/>
              <a:t> </a:t>
            </a:r>
            <a:r>
              <a:rPr lang="en-US" sz="2400" dirty="0" err="1" smtClean="0"/>
              <a:t>hỗ</a:t>
            </a:r>
            <a:r>
              <a:rPr lang="en-US" sz="2400" dirty="0" smtClean="0"/>
              <a:t> </a:t>
            </a:r>
            <a:r>
              <a:rPr lang="en-US" sz="2400" dirty="0" err="1" smtClean="0"/>
              <a:t>trợ</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4</a:t>
            </a:fld>
            <a:endParaRPr lang="en-US"/>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FF54DE5-C571-48E8-A5BC-B369434E2F44}" type="slidenum">
              <a:rPr lang="en-US" smtClean="0"/>
              <a:t>40</a:t>
            </a:fld>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t>41</a:t>
            </a:fld>
            <a:endParaRPr lang="en-US"/>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0FF54DE5-C571-48E8-A5BC-B369434E2F44}" type="slidenum">
              <a:rPr lang="en-US" smtClean="0"/>
              <a:t>42</a:t>
            </a:fld>
            <a:endParaRPr lang="en-US"/>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54DE5-C571-48E8-A5BC-B369434E2F44}" type="slidenum">
              <a:rPr lang="en-US" smtClean="0"/>
              <a:t>43</a:t>
            </a:fld>
            <a:endParaRPr lang="en-US"/>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0FF54DE5-C571-48E8-A5BC-B369434E2F44}" type="slidenum">
              <a:rPr lang="en-US" smtClean="0"/>
              <a:t>44</a:t>
            </a:fld>
            <a:endParaRPr lang="en-US"/>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Giới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thiệu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5</a:t>
            </a:fld>
            <a:endParaRPr lang="en-US"/>
          </a:p>
        </p:txBody>
      </p:sp>
      <p:sp>
        <p:nvSpPr>
          <p:cNvPr id="6" name="Text Placeholder 5"/>
          <p:cNvSpPr>
            <a:spLocks noGrp="1"/>
          </p:cNvSpPr>
          <p:nvPr>
            <p:ph type="body" sz="half" idx="2"/>
          </p:nvPr>
        </p:nvSpPr>
        <p:spPr/>
        <p:txBody>
          <a:bodyPr/>
          <a:lstStyle/>
          <a:p>
            <a:endParaRPr lang="en-US"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04899" y="1600199"/>
            <a:ext cx="9980683" cy="4756151"/>
          </a:xfrm>
        </p:spPr>
      </p:pic>
    </p:spTree>
    <p:extLst>
      <p:ext uri="{BB962C8B-B14F-4D97-AF65-F5344CB8AC3E}">
        <p14:creationId xmlns:p14="http://schemas.microsoft.com/office/powerpoint/2010/main" val="144836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là</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gì</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4938386"/>
          </a:xfrm>
        </p:spPr>
        <p:txBody>
          <a:bodyPr>
            <a:normAutofit lnSpcReduction="10000"/>
          </a:bodyPr>
          <a:lstStyle/>
          <a:p>
            <a:pPr>
              <a:lnSpc>
                <a:spcPct val="100000"/>
              </a:lnSpc>
            </a:pPr>
            <a:r>
              <a:rPr lang="en-US" sz="2400" dirty="0" err="1" smtClean="0"/>
              <a:t>Sản</a:t>
            </a:r>
            <a:r>
              <a:rPr lang="en-US" sz="2400" dirty="0" smtClean="0"/>
              <a:t> </a:t>
            </a:r>
            <a:r>
              <a:rPr lang="en-US" sz="2400" dirty="0" err="1" smtClean="0"/>
              <a:t>phẩm</a:t>
            </a:r>
            <a:r>
              <a:rPr lang="en-US" sz="2400" dirty="0" smtClean="0"/>
              <a:t> do </a:t>
            </a:r>
            <a:r>
              <a:rPr lang="en-US" sz="2400" dirty="0" err="1" smtClean="0"/>
              <a:t>các</a:t>
            </a:r>
            <a:r>
              <a:rPr lang="en-US" sz="2400" dirty="0" smtClean="0"/>
              <a:t> </a:t>
            </a:r>
            <a:r>
              <a:rPr lang="en-US" sz="2400" dirty="0" err="1" smtClean="0"/>
              <a:t>chuyên</a:t>
            </a:r>
            <a:r>
              <a:rPr lang="en-US" sz="2400" dirty="0" smtClean="0"/>
              <a:t> </a:t>
            </a:r>
            <a:r>
              <a:rPr lang="en-US" sz="2400" dirty="0" err="1" smtClean="0"/>
              <a:t>gia</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và</a:t>
            </a:r>
            <a:r>
              <a:rPr lang="en-US" sz="2400" dirty="0" smtClean="0"/>
              <a:t> </a:t>
            </a:r>
            <a:r>
              <a:rPr lang="en-US" sz="2400" dirty="0" err="1" smtClean="0"/>
              <a:t>hỗ</a:t>
            </a:r>
            <a:r>
              <a:rPr lang="en-US" sz="2400" dirty="0" smtClean="0"/>
              <a:t> </a:t>
            </a:r>
            <a:r>
              <a:rPr lang="en-US" sz="2400" dirty="0" err="1" smtClean="0"/>
              <a:t>trợ</a:t>
            </a:r>
            <a:r>
              <a:rPr lang="en-US" sz="2400" dirty="0" smtClean="0"/>
              <a:t> </a:t>
            </a:r>
            <a:r>
              <a:rPr lang="en-US" sz="2400" dirty="0" err="1" smtClean="0"/>
              <a:t>một</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dài</a:t>
            </a:r>
            <a:r>
              <a:rPr lang="en-US" sz="2400" dirty="0" smtClean="0"/>
              <a:t> </a:t>
            </a:r>
            <a:r>
              <a:rPr lang="en-US" sz="2400" dirty="0" err="1" smtClean="0"/>
              <a:t>sau</a:t>
            </a:r>
            <a:r>
              <a:rPr lang="en-US" sz="2400" dirty="0" smtClean="0"/>
              <a:t> </a:t>
            </a:r>
            <a:r>
              <a:rPr lang="en-US" sz="2400" dirty="0" err="1" smtClean="0"/>
              <a:t>đó</a:t>
            </a:r>
            <a:r>
              <a:rPr lang="en-US" sz="2400" dirty="0" smtClean="0"/>
              <a:t>.</a:t>
            </a:r>
            <a:endParaRPr lang="en-US" sz="2400" dirty="0" smtClean="0"/>
          </a:p>
          <a:p>
            <a:pPr>
              <a:lnSpc>
                <a:spcPct val="100000"/>
              </a:lnSpc>
            </a:pPr>
            <a:r>
              <a:rPr lang="en-US" sz="2400" dirty="0" err="1" smtClean="0"/>
              <a:t>Phần</a:t>
            </a:r>
            <a:r>
              <a:rPr lang="en-US" sz="2400" dirty="0" smtClean="0"/>
              <a:t> </a:t>
            </a:r>
            <a:r>
              <a:rPr lang="en-US" sz="2400" dirty="0" err="1" smtClean="0"/>
              <a:t>mềm</a:t>
            </a:r>
            <a:r>
              <a:rPr lang="en-US" sz="2400" dirty="0" smtClean="0"/>
              <a:t> </a:t>
            </a:r>
            <a:r>
              <a:rPr lang="en-US" sz="2400" dirty="0" err="1" smtClean="0"/>
              <a:t>bao</a:t>
            </a:r>
            <a:r>
              <a:rPr lang="en-US" sz="2400" dirty="0" smtClean="0"/>
              <a:t> </a:t>
            </a:r>
            <a:r>
              <a:rPr lang="en-US" sz="2400" dirty="0" err="1" smtClean="0"/>
              <a:t>gồm</a:t>
            </a:r>
            <a:r>
              <a:rPr lang="en-US" sz="2400" dirty="0" smtClean="0"/>
              <a:t>:</a:t>
            </a:r>
            <a:endParaRPr lang="en-US" sz="2400" dirty="0" smtClean="0"/>
          </a:p>
          <a:p>
            <a:pPr lvl="1">
              <a:lnSpc>
                <a:spcPct val="100000"/>
              </a:lnSpc>
            </a:pPr>
            <a:r>
              <a:rPr lang="en-US" sz="2000" dirty="0" err="1" smtClean="0"/>
              <a:t>Các</a:t>
            </a:r>
            <a:r>
              <a:rPr lang="en-US" sz="2000" dirty="0" smtClean="0"/>
              <a:t> </a:t>
            </a:r>
            <a:r>
              <a:rPr lang="en-US" sz="2000" dirty="0" err="1" smtClean="0"/>
              <a:t>lệnh</a:t>
            </a:r>
            <a:r>
              <a:rPr lang="en-US" sz="2000" dirty="0" smtClean="0"/>
              <a:t> (</a:t>
            </a:r>
            <a:r>
              <a:rPr lang="en-US" sz="2000" dirty="0" err="1" smtClean="0"/>
              <a:t>chương</a:t>
            </a:r>
            <a:r>
              <a:rPr lang="en-US" sz="2000" dirty="0" smtClean="0"/>
              <a:t> </a:t>
            </a:r>
            <a:r>
              <a:rPr lang="en-US" sz="2000" dirty="0" err="1" smtClean="0"/>
              <a:t>trình</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khi</a:t>
            </a:r>
            <a:r>
              <a:rPr lang="en-US" sz="2000" dirty="0" smtClean="0"/>
              <a:t> </a:t>
            </a:r>
            <a:r>
              <a:rPr lang="en-US" sz="2000" dirty="0" err="1" smtClean="0"/>
              <a:t>được</a:t>
            </a:r>
            <a:r>
              <a:rPr lang="en-US" sz="2000" dirty="0" smtClean="0"/>
              <a:t> </a:t>
            </a:r>
            <a:r>
              <a:rPr lang="en-US" sz="2000" dirty="0" err="1" smtClean="0"/>
              <a:t>thực</a:t>
            </a:r>
            <a:r>
              <a:rPr lang="en-US" sz="2000" dirty="0" smtClean="0"/>
              <a:t> </a:t>
            </a:r>
            <a:r>
              <a:rPr lang="en-US" sz="2000" dirty="0" err="1" smtClean="0"/>
              <a:t>thi</a:t>
            </a:r>
            <a:r>
              <a:rPr lang="en-US" sz="2000" dirty="0" smtClean="0"/>
              <a:t> </a:t>
            </a:r>
            <a:r>
              <a:rPr lang="en-US" sz="2000" dirty="0" err="1" smtClean="0"/>
              <a:t>sẽ</a:t>
            </a:r>
            <a:r>
              <a:rPr lang="en-US" sz="2000" dirty="0" smtClean="0"/>
              <a:t> </a:t>
            </a:r>
            <a:r>
              <a:rPr lang="en-US" sz="2000" dirty="0" err="1" smtClean="0"/>
              <a:t>cung</a:t>
            </a:r>
            <a:r>
              <a:rPr lang="en-US" sz="2000" dirty="0" smtClean="0"/>
              <a:t> </a:t>
            </a:r>
            <a:r>
              <a:rPr lang="en-US" sz="2000" dirty="0" err="1" smtClean="0"/>
              <a:t>cấp</a:t>
            </a:r>
            <a:r>
              <a:rPr lang="en-US" sz="2000" dirty="0" smtClean="0"/>
              <a:t> </a:t>
            </a:r>
            <a:r>
              <a:rPr lang="en-US" sz="2000" dirty="0" err="1" smtClean="0"/>
              <a:t>các</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tính</a:t>
            </a:r>
            <a:r>
              <a:rPr lang="en-US" sz="2000" dirty="0" smtClean="0"/>
              <a:t> </a:t>
            </a:r>
            <a:r>
              <a:rPr lang="en-US" sz="2000" dirty="0" err="1" smtClean="0"/>
              <a:t>năng</a:t>
            </a:r>
            <a:r>
              <a:rPr lang="en-US" sz="2000" dirty="0" smtClean="0"/>
              <a:t> </a:t>
            </a:r>
            <a:r>
              <a:rPr lang="en-US" sz="2000" dirty="0" err="1" smtClean="0"/>
              <a:t>và</a:t>
            </a:r>
            <a:r>
              <a:rPr lang="en-US" sz="2000" dirty="0" smtClean="0"/>
              <a:t> </a:t>
            </a:r>
            <a:r>
              <a:rPr lang="en-US" sz="2000" dirty="0" err="1" smtClean="0"/>
              <a:t>hiệu</a:t>
            </a:r>
            <a:r>
              <a:rPr lang="en-US" sz="2000" dirty="0" smtClean="0"/>
              <a:t> </a:t>
            </a:r>
            <a:r>
              <a:rPr lang="en-US" sz="2000" dirty="0" err="1" smtClean="0"/>
              <a:t>suất</a:t>
            </a:r>
            <a:r>
              <a:rPr lang="en-US" sz="2000" dirty="0" smtClean="0"/>
              <a:t> </a:t>
            </a:r>
            <a:r>
              <a:rPr lang="en-US" sz="2000" dirty="0" err="1" smtClean="0"/>
              <a:t>mong</a:t>
            </a:r>
            <a:r>
              <a:rPr lang="en-US" sz="2000" dirty="0" smtClean="0"/>
              <a:t> </a:t>
            </a:r>
            <a:r>
              <a:rPr lang="en-US" sz="2000" dirty="0" err="1" smtClean="0"/>
              <a:t>muốn</a:t>
            </a:r>
            <a:endParaRPr lang="en-US" sz="2000" dirty="0" smtClean="0"/>
          </a:p>
          <a:p>
            <a:pPr lvl="1">
              <a:lnSpc>
                <a:spcPct val="100000"/>
              </a:lnSpc>
            </a:pPr>
            <a:r>
              <a:rPr lang="en-US" sz="2000" dirty="0" err="1" smtClean="0"/>
              <a:t>Cấu</a:t>
            </a:r>
            <a:r>
              <a:rPr lang="en-US" sz="2000" dirty="0" smtClean="0"/>
              <a:t> </a:t>
            </a:r>
            <a:r>
              <a:rPr lang="en-US" sz="2000" dirty="0" err="1" smtClean="0"/>
              <a:t>trúc</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chương</a:t>
            </a:r>
            <a:r>
              <a:rPr lang="en-US" sz="2000" dirty="0" smtClean="0"/>
              <a:t> </a:t>
            </a:r>
            <a:r>
              <a:rPr lang="en-US" sz="2000" dirty="0" err="1" smtClean="0"/>
              <a:t>trình</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đầy</a:t>
            </a:r>
            <a:r>
              <a:rPr lang="en-US" sz="2000" dirty="0" smtClean="0"/>
              <a:t> </a:t>
            </a:r>
            <a:r>
              <a:rPr lang="en-US" sz="2000" dirty="0" err="1" smtClean="0"/>
              <a:t>đủ</a:t>
            </a:r>
            <a:r>
              <a:rPr lang="en-US" sz="2000" dirty="0" smtClean="0"/>
              <a:t> </a:t>
            </a:r>
            <a:r>
              <a:rPr lang="en-US" sz="2000" dirty="0" err="1" smtClean="0"/>
              <a:t>và</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với</a:t>
            </a:r>
            <a:r>
              <a:rPr lang="en-US" sz="2000" dirty="0" smtClean="0"/>
              <a:t> </a:t>
            </a:r>
            <a:r>
              <a:rPr lang="en-US" sz="2000" dirty="0" err="1" smtClean="0"/>
              <a:t>thông</a:t>
            </a:r>
            <a:r>
              <a:rPr lang="en-US" sz="2000" dirty="0" smtClean="0"/>
              <a:t> tin</a:t>
            </a:r>
          </a:p>
          <a:p>
            <a:pPr lvl="1">
              <a:lnSpc>
                <a:spcPct val="100000"/>
              </a:lnSpc>
            </a:pPr>
            <a:r>
              <a:rPr lang="en-US" sz="2000" dirty="0" err="1" smtClean="0"/>
              <a:t>Tài</a:t>
            </a:r>
            <a:r>
              <a:rPr lang="en-US" sz="2000" dirty="0" smtClean="0"/>
              <a:t> </a:t>
            </a:r>
            <a:r>
              <a:rPr lang="en-US" sz="2000" dirty="0" err="1" smtClean="0"/>
              <a:t>liệu</a:t>
            </a:r>
            <a:r>
              <a:rPr lang="en-US" sz="2000" dirty="0" smtClean="0"/>
              <a:t>: </a:t>
            </a:r>
            <a:r>
              <a:rPr lang="en-US" sz="2000" dirty="0" err="1" smtClean="0"/>
              <a:t>mô</a:t>
            </a:r>
            <a:r>
              <a:rPr lang="en-US" sz="2000" dirty="0" smtClean="0"/>
              <a:t> </a:t>
            </a:r>
            <a:r>
              <a:rPr lang="en-US" sz="2000" dirty="0" err="1" smtClean="0"/>
              <a:t>tả</a:t>
            </a:r>
            <a:r>
              <a:rPr lang="en-US" sz="2000" dirty="0" smtClean="0"/>
              <a:t> </a:t>
            </a:r>
            <a:r>
              <a:rPr lang="en-US" sz="2000" dirty="0" err="1" smtClean="0"/>
              <a:t>cách</a:t>
            </a:r>
            <a:r>
              <a:rPr lang="en-US" sz="2000" dirty="0" smtClean="0"/>
              <a:t> </a:t>
            </a:r>
            <a:r>
              <a:rPr lang="en-US" sz="2000" dirty="0" err="1" smtClean="0"/>
              <a:t>vận</a:t>
            </a:r>
            <a:r>
              <a:rPr lang="en-US" sz="2000" dirty="0" smtClean="0"/>
              <a:t> </a:t>
            </a:r>
            <a:r>
              <a:rPr lang="en-US" sz="2000" dirty="0" err="1" smtClean="0"/>
              <a:t>hành</a:t>
            </a:r>
            <a:r>
              <a:rPr lang="en-US" sz="2000" dirty="0" smtClean="0"/>
              <a:t> </a:t>
            </a:r>
            <a:r>
              <a:rPr lang="en-US" sz="2000" dirty="0" err="1" smtClean="0"/>
              <a:t>và</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chương</a:t>
            </a:r>
            <a:r>
              <a:rPr lang="en-US" sz="2000" dirty="0" smtClean="0"/>
              <a:t> </a:t>
            </a:r>
            <a:r>
              <a:rPr lang="en-US" sz="2000" dirty="0" err="1" smtClean="0"/>
              <a:t>trình</a:t>
            </a:r>
            <a:endParaRPr lang="en-US" sz="2000" dirty="0" smtClean="0"/>
          </a:p>
          <a:p>
            <a:pPr lvl="1">
              <a:lnSpc>
                <a:spcPct val="100000"/>
              </a:lnSpc>
            </a:pPr>
            <a:endParaRPr lang="en-US" sz="2000" dirty="0"/>
          </a:p>
          <a:p>
            <a:pPr>
              <a:lnSpc>
                <a:spcPct val="100000"/>
              </a:lnSpc>
            </a:pPr>
            <a:endParaRPr lang="en-US" sz="2400" dirty="0" smtClean="0"/>
          </a:p>
          <a:p>
            <a:pPr>
              <a:lnSpc>
                <a:spcPct val="100000"/>
              </a:lnSpc>
            </a:pPr>
            <a:endParaRPr lang="en-US" sz="2400" dirty="0"/>
          </a:p>
          <a:p>
            <a:pPr marL="0" indent="0" algn="ctr">
              <a:lnSpc>
                <a:spcPct val="100000"/>
              </a:lnSpc>
              <a:buNone/>
            </a:pPr>
            <a:r>
              <a:rPr lang="en-US" sz="2400" dirty="0" smtClean="0"/>
              <a:t>Software	instructions (program)	 data structures	documents</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6</a:t>
            </a:fld>
            <a:endParaRPr lang="en-US"/>
          </a:p>
        </p:txBody>
      </p:sp>
      <p:pic>
        <p:nvPicPr>
          <p:cNvPr id="1028" name="Picture 4" descr="softwar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782" y="457849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ding, program, scrip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602" y="457849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 document, file, information, media, structure, unstructured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0374" y="457849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ntract, document, paper, pen, sign, signatur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1582" y="457849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qual, sign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4084" y="457849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lus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1610" y="4578495"/>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plus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0301" y="4578495"/>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4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Phân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loại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phẩm</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4913142"/>
          </a:xfrm>
        </p:spPr>
        <p:txBody>
          <a:bodyPr>
            <a:normAutofit/>
          </a:bodyPr>
          <a:lstStyle/>
          <a:p>
            <a:pPr>
              <a:lnSpc>
                <a:spcPct val="100000"/>
              </a:lnSpc>
            </a:pPr>
            <a:r>
              <a:rPr lang="en-US" sz="2400" dirty="0" err="1" smtClean="0"/>
              <a:t>Phần</a:t>
            </a:r>
            <a:r>
              <a:rPr lang="en-US" sz="2400" dirty="0" smtClean="0"/>
              <a:t> </a:t>
            </a:r>
            <a:r>
              <a:rPr lang="en-US" sz="2400" dirty="0" err="1" smtClean="0"/>
              <a:t>mềm</a:t>
            </a:r>
            <a:r>
              <a:rPr lang="en-US" sz="2400" dirty="0" smtClean="0"/>
              <a:t> </a:t>
            </a:r>
            <a:r>
              <a:rPr lang="en-US" sz="2400" dirty="0" err="1" smtClean="0"/>
              <a:t>đại</a:t>
            </a:r>
            <a:r>
              <a:rPr lang="en-US" sz="2400" dirty="0" smtClean="0"/>
              <a:t> </a:t>
            </a:r>
            <a:r>
              <a:rPr lang="en-US" sz="2400" dirty="0" err="1" smtClean="0"/>
              <a:t>chúng</a:t>
            </a:r>
            <a:r>
              <a:rPr lang="en-US" sz="2400" dirty="0" smtClean="0"/>
              <a:t> (generic products)</a:t>
            </a:r>
          </a:p>
          <a:p>
            <a:pPr lvl="1">
              <a:lnSpc>
                <a:spcPct val="100000"/>
              </a:lnSpc>
            </a:pPr>
            <a:r>
              <a:rPr lang="vi-VN" sz="2000" dirty="0"/>
              <a:t>được các lập trình viên phát triển để tung ra thị trường ở dạng miễn phí hoặc có bản </a:t>
            </a:r>
            <a:r>
              <a:rPr lang="vi-VN" sz="2000" dirty="0" smtClean="0"/>
              <a:t>quyền</a:t>
            </a:r>
            <a:r>
              <a:rPr lang="en-US" sz="2000" dirty="0" smtClean="0"/>
              <a:t>.</a:t>
            </a:r>
          </a:p>
          <a:p>
            <a:pPr lvl="1">
              <a:lnSpc>
                <a:spcPct val="100000"/>
              </a:lnSpc>
            </a:pPr>
            <a:r>
              <a:rPr lang="en-US" sz="2000" dirty="0" err="1" smtClean="0"/>
              <a:t>Chạy</a:t>
            </a:r>
            <a:r>
              <a:rPr lang="en-US" sz="2000" dirty="0" smtClean="0"/>
              <a:t> </a:t>
            </a:r>
            <a:r>
              <a:rPr lang="en-US" sz="2000" dirty="0" err="1" smtClean="0"/>
              <a:t>độc</a:t>
            </a:r>
            <a:r>
              <a:rPr lang="en-US" sz="2000" dirty="0" smtClean="0"/>
              <a:t> </a:t>
            </a:r>
            <a:r>
              <a:rPr lang="en-US" sz="2000" dirty="0" err="1" smtClean="0"/>
              <a:t>lập</a:t>
            </a:r>
            <a:endParaRPr lang="en-US" sz="2000" dirty="0" smtClean="0"/>
          </a:p>
          <a:p>
            <a:pPr lvl="1">
              <a:lnSpc>
                <a:spcPct val="100000"/>
              </a:lnSpc>
            </a:pPr>
            <a:r>
              <a:rPr lang="en-US" sz="2000" dirty="0" err="1" smtClean="0"/>
              <a:t>Ví</a:t>
            </a:r>
            <a:r>
              <a:rPr lang="en-US" sz="2000" dirty="0" smtClean="0"/>
              <a:t> </a:t>
            </a:r>
            <a:r>
              <a:rPr lang="en-US" sz="2000" dirty="0" err="1" smtClean="0"/>
              <a:t>dụ</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soạn</a:t>
            </a:r>
            <a:r>
              <a:rPr lang="en-US" sz="2000" dirty="0" smtClean="0"/>
              <a:t> </a:t>
            </a:r>
            <a:r>
              <a:rPr lang="en-US" sz="2000" dirty="0" err="1" smtClean="0"/>
              <a:t>thảo</a:t>
            </a:r>
            <a:r>
              <a:rPr lang="en-US" sz="2000" dirty="0" smtClean="0"/>
              <a:t>, </a:t>
            </a:r>
            <a:r>
              <a:rPr lang="en-US" sz="2000" dirty="0" err="1" smtClean="0"/>
              <a:t>chương</a:t>
            </a:r>
            <a:r>
              <a:rPr lang="en-US" sz="2000" dirty="0" smtClean="0"/>
              <a:t> </a:t>
            </a:r>
            <a:r>
              <a:rPr lang="en-US" sz="2000" dirty="0" err="1" smtClean="0"/>
              <a:t>trình</a:t>
            </a:r>
            <a:r>
              <a:rPr lang="en-US" sz="2000" dirty="0" smtClean="0"/>
              <a:t> </a:t>
            </a:r>
            <a:r>
              <a:rPr lang="en-US" sz="2000" dirty="0" err="1" smtClean="0"/>
              <a:t>đồ</a:t>
            </a:r>
            <a:r>
              <a:rPr lang="en-US" sz="2000" dirty="0" smtClean="0"/>
              <a:t> </a:t>
            </a:r>
            <a:r>
              <a:rPr lang="en-US" sz="2000" dirty="0" err="1" smtClean="0"/>
              <a:t>họa</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dự</a:t>
            </a:r>
            <a:r>
              <a:rPr lang="en-US" sz="2000" dirty="0" smtClean="0"/>
              <a:t> </a:t>
            </a:r>
            <a:r>
              <a:rPr lang="en-US" sz="2000" dirty="0" err="1" smtClean="0"/>
              <a:t>án</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đặt</a:t>
            </a:r>
            <a:r>
              <a:rPr lang="en-US" sz="2000" dirty="0" smtClean="0"/>
              <a:t> </a:t>
            </a:r>
            <a:r>
              <a:rPr lang="en-US" sz="2000" dirty="0" err="1" smtClean="0"/>
              <a:t>hẹn</a:t>
            </a:r>
            <a:r>
              <a:rPr lang="en-US" sz="2000" dirty="0" smtClean="0"/>
              <a:t> </a:t>
            </a:r>
            <a:r>
              <a:rPr lang="en-US" sz="2000" dirty="0" err="1" smtClean="0"/>
              <a:t>khám</a:t>
            </a:r>
            <a:r>
              <a:rPr lang="en-US" sz="2000" dirty="0" smtClean="0"/>
              <a:t> </a:t>
            </a:r>
            <a:r>
              <a:rPr lang="en-US" sz="2000" dirty="0" err="1" smtClean="0"/>
              <a:t>chữa</a:t>
            </a:r>
            <a:r>
              <a:rPr lang="en-US" sz="2000" dirty="0" smtClean="0"/>
              <a:t> </a:t>
            </a:r>
            <a:r>
              <a:rPr lang="en-US" sz="2000" dirty="0" err="1" smtClean="0"/>
              <a:t>bệnh</a:t>
            </a:r>
            <a:r>
              <a:rPr lang="en-US" sz="2000" dirty="0" smtClean="0"/>
              <a:t>, …</a:t>
            </a:r>
            <a:endParaRPr lang="en-US" sz="2000" dirty="0"/>
          </a:p>
          <a:p>
            <a:pPr lvl="1">
              <a:lnSpc>
                <a:spcPct val="100000"/>
              </a:lnSpc>
            </a:pPr>
            <a:endParaRPr lang="en-US" sz="2000" dirty="0" smtClean="0"/>
          </a:p>
          <a:p>
            <a:pPr>
              <a:lnSpc>
                <a:spcPct val="100000"/>
              </a:lnSpc>
            </a:pPr>
            <a:r>
              <a:rPr lang="en-US" sz="2400" dirty="0" err="1" smtClean="0"/>
              <a:t>Phần</a:t>
            </a:r>
            <a:r>
              <a:rPr lang="en-US" sz="2400" dirty="0" smtClean="0"/>
              <a:t> </a:t>
            </a:r>
            <a:r>
              <a:rPr lang="en-US" sz="2400" dirty="0" err="1" smtClean="0"/>
              <a:t>mềm</a:t>
            </a:r>
            <a:r>
              <a:rPr lang="en-US" sz="2400" dirty="0" smtClean="0"/>
              <a:t> </a:t>
            </a:r>
            <a:r>
              <a:rPr lang="en-US" sz="2400" dirty="0" err="1" smtClean="0"/>
              <a:t>theo</a:t>
            </a:r>
            <a:r>
              <a:rPr lang="en-US" sz="2400" dirty="0" smtClean="0"/>
              <a:t> </a:t>
            </a:r>
            <a:r>
              <a:rPr lang="en-US" sz="2400" dirty="0" err="1" smtClean="0"/>
              <a:t>đơn</a:t>
            </a:r>
            <a:r>
              <a:rPr lang="en-US" sz="2400" dirty="0" smtClean="0"/>
              <a:t> </a:t>
            </a:r>
            <a:r>
              <a:rPr lang="en-US" sz="2400" dirty="0" err="1" smtClean="0"/>
              <a:t>hàng</a:t>
            </a:r>
            <a:r>
              <a:rPr lang="en-US" sz="2400" dirty="0" smtClean="0"/>
              <a:t> (customized/bespoke products)</a:t>
            </a:r>
          </a:p>
          <a:p>
            <a:pPr lvl="1">
              <a:lnSpc>
                <a:spcPct val="100000"/>
              </a:lnSpc>
            </a:pPr>
            <a:r>
              <a:rPr lang="vi-VN" sz="2000" dirty="0"/>
              <a:t>được đặt hàng để phát triển cho một khách hàng riêng lẻ theo một yêu cầu chuyên </a:t>
            </a:r>
            <a:r>
              <a:rPr lang="vi-VN" sz="2000" dirty="0" smtClean="0"/>
              <a:t>dụng</a:t>
            </a:r>
            <a:r>
              <a:rPr lang="en-US" sz="2000" dirty="0" smtClean="0"/>
              <a:t>.</a:t>
            </a:r>
          </a:p>
          <a:p>
            <a:pPr lvl="1">
              <a:lnSpc>
                <a:spcPct val="100000"/>
              </a:lnSpc>
            </a:pPr>
            <a:r>
              <a:rPr lang="en-US" sz="2000" dirty="0" err="1" smtClean="0"/>
              <a:t>Ví</a:t>
            </a:r>
            <a:r>
              <a:rPr lang="en-US" sz="2000" dirty="0" smtClean="0"/>
              <a:t> </a:t>
            </a:r>
            <a:r>
              <a:rPr lang="en-US" sz="2000" dirty="0" err="1" smtClean="0"/>
              <a:t>dụ</a:t>
            </a:r>
            <a:r>
              <a:rPr lang="en-US" sz="2000" dirty="0" smtClean="0"/>
              <a:t>: </a:t>
            </a:r>
            <a:r>
              <a:rPr lang="en-US" sz="2000" dirty="0" err="1" smtClean="0"/>
              <a:t>các</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nhúng</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điều</a:t>
            </a:r>
            <a:r>
              <a:rPr lang="en-US" sz="2000" dirty="0" smtClean="0"/>
              <a:t> </a:t>
            </a:r>
            <a:r>
              <a:rPr lang="en-US" sz="2000" dirty="0" err="1" smtClean="0"/>
              <a:t>khiển</a:t>
            </a:r>
            <a:r>
              <a:rPr lang="en-US" sz="2000" dirty="0" smtClean="0"/>
              <a:t> </a:t>
            </a:r>
            <a:r>
              <a:rPr lang="en-US" sz="2000" dirty="0" err="1" smtClean="0"/>
              <a:t>không</a:t>
            </a:r>
            <a:r>
              <a:rPr lang="en-US" sz="2000" dirty="0" smtClean="0"/>
              <a:t> </a:t>
            </a:r>
            <a:r>
              <a:rPr lang="en-US" sz="2000" dirty="0" err="1" smtClean="0"/>
              <a:t>lưu</a:t>
            </a:r>
            <a:r>
              <a:rPr lang="en-US" sz="2000" dirty="0" smtClean="0"/>
              <a:t> hay </a:t>
            </a:r>
            <a:r>
              <a:rPr lang="en-US" sz="2000" dirty="0" err="1" smtClean="0"/>
              <a:t>giao</a:t>
            </a:r>
            <a:r>
              <a:rPr lang="en-US" sz="2000" dirty="0" smtClean="0"/>
              <a:t> </a:t>
            </a:r>
            <a:r>
              <a:rPr lang="en-US" sz="2000" dirty="0" err="1" smtClean="0"/>
              <a:t>thông</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rút</a:t>
            </a:r>
            <a:r>
              <a:rPr lang="en-US" sz="2000" dirty="0" smtClean="0"/>
              <a:t> </a:t>
            </a:r>
            <a:r>
              <a:rPr lang="en-US" sz="2000" dirty="0" err="1" smtClean="0"/>
              <a:t>tiền</a:t>
            </a:r>
            <a:r>
              <a:rPr lang="en-US" sz="2000" dirty="0" smtClean="0"/>
              <a:t> </a:t>
            </a:r>
            <a:r>
              <a:rPr lang="en-US" sz="2000" dirty="0" err="1" smtClean="0"/>
              <a:t>tự</a:t>
            </a:r>
            <a:r>
              <a:rPr lang="en-US" sz="2000" dirty="0" smtClean="0"/>
              <a:t> </a:t>
            </a:r>
            <a:r>
              <a:rPr lang="en-US" sz="2000" dirty="0" err="1" smtClean="0"/>
              <a:t>động</a:t>
            </a:r>
            <a:r>
              <a:rPr lang="en-US" sz="2000" dirty="0" smtClean="0"/>
              <a:t> (ATM), …</a:t>
            </a:r>
            <a:endParaRPr lang="en-US" sz="2000" dirty="0"/>
          </a:p>
          <a:p>
            <a:pPr lvl="1">
              <a:lnSpc>
                <a:spcPct val="100000"/>
              </a:lnSpc>
            </a:pP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7</a:t>
            </a:fld>
            <a:endParaRPr lang="en-US"/>
          </a:p>
        </p:txBody>
      </p:sp>
    </p:spTree>
    <p:extLst>
      <p:ext uri="{BB962C8B-B14F-4D97-AF65-F5344CB8AC3E}">
        <p14:creationId xmlns:p14="http://schemas.microsoft.com/office/powerpoint/2010/main" val="23978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Tầm</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quan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trọng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Nền</a:t>
            </a:r>
            <a:r>
              <a:rPr lang="en-US" sz="2400" dirty="0" smtClean="0"/>
              <a:t> </a:t>
            </a:r>
            <a:r>
              <a:rPr lang="en-US" sz="2400" dirty="0" err="1" smtClean="0"/>
              <a:t>kinh</a:t>
            </a:r>
            <a:r>
              <a:rPr lang="en-US" sz="2400" dirty="0" smtClean="0"/>
              <a:t> </a:t>
            </a:r>
            <a:r>
              <a:rPr lang="en-US" sz="2400" dirty="0" err="1" smtClean="0"/>
              <a:t>tế</a:t>
            </a:r>
            <a:r>
              <a:rPr lang="en-US" sz="2400" dirty="0" smtClean="0"/>
              <a:t> </a:t>
            </a:r>
            <a:r>
              <a:rPr lang="en-US" sz="2400" dirty="0" err="1" smtClean="0"/>
              <a:t>của</a:t>
            </a:r>
            <a:r>
              <a:rPr lang="en-US" sz="2400" dirty="0" smtClean="0"/>
              <a:t> </a:t>
            </a:r>
            <a:r>
              <a:rPr lang="en-US" sz="2400" dirty="0" err="1" smtClean="0"/>
              <a:t>mọi</a:t>
            </a:r>
            <a:r>
              <a:rPr lang="en-US" sz="2400" dirty="0" smtClean="0"/>
              <a:t> </a:t>
            </a:r>
            <a:r>
              <a:rPr lang="en-US" sz="2400" dirty="0" err="1" smtClean="0"/>
              <a:t>quốc</a:t>
            </a:r>
            <a:r>
              <a:rPr lang="en-US" sz="2400" dirty="0" smtClean="0"/>
              <a:t> </a:t>
            </a:r>
            <a:r>
              <a:rPr lang="en-US" sz="2400" dirty="0" err="1" smtClean="0"/>
              <a:t>gia</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đều</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vào</a:t>
            </a:r>
            <a:r>
              <a:rPr lang="en-US" sz="2400" dirty="0" smtClean="0"/>
              <a:t> </a:t>
            </a:r>
            <a:r>
              <a:rPr lang="en-US" sz="2400" dirty="0" err="1" smtClean="0"/>
              <a:t>phần</a:t>
            </a:r>
            <a:r>
              <a:rPr lang="en-US" sz="2400" dirty="0" smtClean="0"/>
              <a:t> </a:t>
            </a:r>
            <a:r>
              <a:rPr lang="en-US" sz="2400" dirty="0" err="1" smtClean="0"/>
              <a:t>mềm</a:t>
            </a:r>
            <a:r>
              <a:rPr lang="en-US" sz="2400" dirty="0" smtClean="0"/>
              <a:t>.</a:t>
            </a:r>
            <a:endParaRPr lang="en-US" sz="2400" dirty="0" smtClean="0"/>
          </a:p>
          <a:p>
            <a:pPr>
              <a:lnSpc>
                <a:spcPct val="100000"/>
              </a:lnSpc>
            </a:pPr>
            <a:r>
              <a:rPr lang="en-US" sz="2400" dirty="0" err="1" smtClean="0"/>
              <a:t>Ngày</a:t>
            </a:r>
            <a:r>
              <a:rPr lang="en-US" sz="2400" dirty="0" smtClean="0"/>
              <a:t> </a:t>
            </a:r>
            <a:r>
              <a:rPr lang="en-US" sz="2400" dirty="0" err="1" smtClean="0"/>
              <a:t>càng</a:t>
            </a:r>
            <a:r>
              <a:rPr lang="en-US" sz="2400" dirty="0" smtClean="0"/>
              <a:t> </a:t>
            </a:r>
            <a:r>
              <a:rPr lang="en-US" sz="2400" dirty="0" err="1" smtClean="0"/>
              <a:t>có</a:t>
            </a:r>
            <a:r>
              <a:rPr lang="en-US" sz="2400" dirty="0" smtClean="0"/>
              <a:t> </a:t>
            </a:r>
            <a:r>
              <a:rPr lang="en-US" sz="2400" dirty="0" err="1" smtClean="0"/>
              <a:t>nhiều</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được</a:t>
            </a:r>
            <a:r>
              <a:rPr lang="en-US" sz="2400" dirty="0" smtClean="0"/>
              <a:t> </a:t>
            </a:r>
            <a:r>
              <a:rPr lang="en-US" sz="2400" dirty="0" err="1" smtClean="0"/>
              <a:t>điều</a:t>
            </a:r>
            <a:r>
              <a:rPr lang="en-US" sz="2400" dirty="0" smtClean="0"/>
              <a:t> </a:t>
            </a:r>
            <a:r>
              <a:rPr lang="en-US" sz="2400" dirty="0" err="1" smtClean="0"/>
              <a:t>khiển</a:t>
            </a:r>
            <a:r>
              <a:rPr lang="en-US" sz="2400" dirty="0" smtClean="0"/>
              <a:t> </a:t>
            </a:r>
            <a:r>
              <a:rPr lang="en-US" sz="2400" dirty="0" err="1" smtClean="0"/>
              <a:t>bởi</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giao</a:t>
            </a:r>
            <a:r>
              <a:rPr lang="en-US" sz="2400" dirty="0" smtClean="0"/>
              <a:t> </a:t>
            </a:r>
            <a:r>
              <a:rPr lang="en-US" sz="2400" dirty="0" err="1" smtClean="0"/>
              <a:t>thông</a:t>
            </a:r>
            <a:r>
              <a:rPr lang="en-US" sz="2400" dirty="0" smtClean="0"/>
              <a:t>, y </a:t>
            </a:r>
            <a:r>
              <a:rPr lang="en-US" sz="2400" dirty="0" err="1" smtClean="0"/>
              <a:t>tế</a:t>
            </a:r>
            <a:r>
              <a:rPr lang="en-US" sz="2400" dirty="0" smtClean="0"/>
              <a:t>, </a:t>
            </a:r>
            <a:r>
              <a:rPr lang="en-US" sz="2400" dirty="0" err="1" smtClean="0"/>
              <a:t>truyền</a:t>
            </a:r>
            <a:r>
              <a:rPr lang="en-US" sz="2400" dirty="0" smtClean="0"/>
              <a:t> </a:t>
            </a:r>
            <a:r>
              <a:rPr lang="en-US" sz="2400" dirty="0" err="1" smtClean="0"/>
              <a:t>thông</a:t>
            </a:r>
            <a:r>
              <a:rPr lang="en-US" sz="2400" dirty="0" smtClean="0"/>
              <a:t>, </a:t>
            </a:r>
            <a:r>
              <a:rPr lang="en-US" sz="2400" dirty="0" err="1" smtClean="0"/>
              <a:t>quân</a:t>
            </a:r>
            <a:r>
              <a:rPr lang="en-US" sz="2400" dirty="0" smtClean="0"/>
              <a:t> </a:t>
            </a:r>
            <a:r>
              <a:rPr lang="en-US" sz="2400" dirty="0" err="1" smtClean="0"/>
              <a:t>sự</a:t>
            </a:r>
            <a:r>
              <a:rPr lang="en-US" sz="2400" dirty="0" smtClean="0"/>
              <a:t>, </a:t>
            </a:r>
            <a:r>
              <a:rPr lang="en-US" sz="2400" dirty="0" err="1" smtClean="0"/>
              <a:t>công</a:t>
            </a:r>
            <a:r>
              <a:rPr lang="en-US" sz="2400" dirty="0" smtClean="0"/>
              <a:t> </a:t>
            </a:r>
            <a:r>
              <a:rPr lang="en-US" sz="2400" dirty="0" err="1" smtClean="0"/>
              <a:t>nghiệp</a:t>
            </a:r>
            <a:r>
              <a:rPr lang="en-US" sz="2400" dirty="0" smtClean="0"/>
              <a:t>, </a:t>
            </a:r>
            <a:r>
              <a:rPr lang="en-US" sz="2400" dirty="0" err="1" smtClean="0"/>
              <a:t>giải</a:t>
            </a:r>
            <a:r>
              <a:rPr lang="en-US" sz="2400" dirty="0" smtClean="0"/>
              <a:t> </a:t>
            </a:r>
            <a:r>
              <a:rPr lang="en-US" sz="2400" dirty="0" err="1" smtClean="0"/>
              <a:t>trí</a:t>
            </a:r>
            <a:r>
              <a:rPr lang="en-US" sz="2400" dirty="0" smtClean="0"/>
              <a:t>, …</a:t>
            </a:r>
            <a:endParaRPr lang="en-US" sz="2400" dirty="0" smtClean="0"/>
          </a:p>
          <a:p>
            <a:pPr>
              <a:lnSpc>
                <a:spcPct val="100000"/>
              </a:lnSpc>
            </a:pPr>
            <a:r>
              <a:rPr lang="en-US" sz="2400" dirty="0" err="1" smtClean="0"/>
              <a:t>Kỹ</a:t>
            </a:r>
            <a:r>
              <a:rPr lang="en-US" sz="2400" dirty="0" smtClean="0"/>
              <a:t> </a:t>
            </a:r>
            <a:r>
              <a:rPr lang="en-US" sz="2400" dirty="0" err="1" smtClean="0"/>
              <a:t>nghệ</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tới</a:t>
            </a:r>
            <a:r>
              <a:rPr lang="en-US" sz="2400" dirty="0" smtClean="0"/>
              <a:t> </a:t>
            </a:r>
            <a:r>
              <a:rPr lang="en-US" sz="2400" dirty="0" err="1" smtClean="0"/>
              <a:t>nghiên</a:t>
            </a:r>
            <a:r>
              <a:rPr lang="en-US" sz="2400" dirty="0" smtClean="0"/>
              <a:t> </a:t>
            </a:r>
            <a:r>
              <a:rPr lang="en-US" sz="2400" dirty="0" err="1" smtClean="0"/>
              <a:t>cứu</a:t>
            </a:r>
            <a:r>
              <a:rPr lang="en-US" sz="2400" dirty="0" smtClean="0"/>
              <a:t> </a:t>
            </a:r>
            <a:r>
              <a:rPr lang="en-US" sz="2400" dirty="0" err="1" smtClean="0"/>
              <a:t>lý</a:t>
            </a:r>
            <a:r>
              <a:rPr lang="en-US" sz="2400" dirty="0" smtClean="0"/>
              <a:t> </a:t>
            </a:r>
            <a:r>
              <a:rPr lang="en-US" sz="2400" dirty="0" err="1" smtClean="0"/>
              <a:t>thuyết</a:t>
            </a:r>
            <a:r>
              <a:rPr lang="en-US" sz="2400" dirty="0" smtClean="0"/>
              <a:t>, </a:t>
            </a:r>
            <a:r>
              <a:rPr lang="en-US" sz="2400" dirty="0" err="1" smtClean="0"/>
              <a:t>các</a:t>
            </a:r>
            <a:r>
              <a:rPr lang="en-US" sz="2400" dirty="0" smtClean="0"/>
              <a:t> </a:t>
            </a:r>
            <a:r>
              <a:rPr lang="en-US" sz="2400" dirty="0" err="1" smtClean="0"/>
              <a:t>phương</a:t>
            </a:r>
            <a:r>
              <a:rPr lang="en-US" sz="2400" dirty="0" smtClean="0"/>
              <a:t> </a:t>
            </a:r>
            <a:r>
              <a:rPr lang="en-US" sz="2400" dirty="0" err="1" smtClean="0"/>
              <a:t>pháp</a:t>
            </a:r>
            <a:r>
              <a:rPr lang="en-US" sz="2400" dirty="0" smtClean="0"/>
              <a:t> </a:t>
            </a:r>
            <a:r>
              <a:rPr lang="en-US" sz="2400" dirty="0" err="1" smtClean="0"/>
              <a:t>và</a:t>
            </a:r>
            <a:r>
              <a:rPr lang="en-US" sz="2400" dirty="0" smtClean="0"/>
              <a:t> </a:t>
            </a:r>
            <a:r>
              <a:rPr lang="en-US" sz="2400" dirty="0" err="1" smtClean="0"/>
              <a:t>công</a:t>
            </a:r>
            <a:r>
              <a:rPr lang="en-US" sz="2400" dirty="0" smtClean="0"/>
              <a:t> </a:t>
            </a:r>
            <a:r>
              <a:rPr lang="en-US" sz="2400" dirty="0" err="1" smtClean="0"/>
              <a:t>cụ</a:t>
            </a:r>
            <a:r>
              <a:rPr lang="en-US" sz="2400" dirty="0" smtClean="0"/>
              <a:t> </a:t>
            </a:r>
            <a:r>
              <a:rPr lang="en-US" sz="2400" dirty="0" err="1" smtClean="0"/>
              <a:t>để</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các</a:t>
            </a:r>
            <a:r>
              <a:rPr lang="en-US" sz="2400" dirty="0"/>
              <a:t> </a:t>
            </a:r>
            <a:r>
              <a:rPr lang="en-US" sz="2400" dirty="0" err="1" smtClean="0"/>
              <a:t>phần</a:t>
            </a:r>
            <a:r>
              <a:rPr lang="en-US" sz="2400" dirty="0" smtClean="0"/>
              <a:t> </a:t>
            </a:r>
            <a:r>
              <a:rPr lang="en-US" sz="2400" dirty="0" err="1" smtClean="0"/>
              <a:t>mềm</a:t>
            </a:r>
            <a:r>
              <a:rPr lang="en-US" sz="2400" dirty="0" smtClean="0"/>
              <a:t> </a:t>
            </a:r>
            <a:r>
              <a:rPr lang="en-US" sz="2400" dirty="0" err="1" smtClean="0"/>
              <a:t>chuyên</a:t>
            </a:r>
            <a:r>
              <a:rPr lang="en-US" sz="2400" dirty="0" smtClean="0"/>
              <a:t> </a:t>
            </a:r>
            <a:r>
              <a:rPr lang="en-US" sz="2400" dirty="0" err="1" smtClean="0"/>
              <a:t>nghiệp</a:t>
            </a:r>
            <a:r>
              <a:rPr lang="en-US" sz="2400" dirty="0" smtClean="0"/>
              <a:t>.</a:t>
            </a:r>
            <a:endParaRPr lang="en-US" sz="2400" dirty="0" smtClean="0"/>
          </a:p>
          <a:p>
            <a:pPr>
              <a:lnSpc>
                <a:spcPct val="100000"/>
              </a:lnSpc>
            </a:pPr>
            <a:r>
              <a:rPr lang="en-US" sz="2400" dirty="0" smtClean="0"/>
              <a:t>Chi </a:t>
            </a:r>
            <a:r>
              <a:rPr lang="en-US" sz="2400" dirty="0" err="1" smtClean="0"/>
              <a:t>phí</a:t>
            </a:r>
            <a:r>
              <a:rPr lang="en-US" sz="2400" dirty="0" smtClean="0"/>
              <a:t> </a:t>
            </a:r>
            <a:r>
              <a:rPr lang="en-US" sz="2400" dirty="0" err="1" smtClean="0"/>
              <a:t>bỏ</a:t>
            </a:r>
            <a:r>
              <a:rPr lang="en-US" sz="2400" dirty="0" smtClean="0"/>
              <a:t> </a:t>
            </a:r>
            <a:r>
              <a:rPr lang="en-US" sz="2400" dirty="0" err="1" smtClean="0"/>
              <a:t>ra</a:t>
            </a:r>
            <a:r>
              <a:rPr lang="en-US" sz="2400" dirty="0" smtClean="0"/>
              <a:t> </a:t>
            </a:r>
            <a:r>
              <a:rPr lang="en-US" sz="2400" dirty="0" err="1" smtClean="0"/>
              <a:t>cho</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chiếm</a:t>
            </a:r>
            <a:r>
              <a:rPr lang="en-US" sz="2400" dirty="0" smtClean="0"/>
              <a:t> </a:t>
            </a:r>
            <a:r>
              <a:rPr lang="en-US" sz="2400" dirty="0" err="1" smtClean="0"/>
              <a:t>một</a:t>
            </a:r>
            <a:r>
              <a:rPr lang="en-US" sz="2400" dirty="0" smtClean="0"/>
              <a:t> </a:t>
            </a:r>
            <a:r>
              <a:rPr lang="en-US" sz="2400" dirty="0" err="1" smtClean="0"/>
              <a:t>tỉ</a:t>
            </a:r>
            <a:r>
              <a:rPr lang="en-US" sz="2400" dirty="0" smtClean="0"/>
              <a:t> </a:t>
            </a:r>
            <a:r>
              <a:rPr lang="en-US" sz="2400" dirty="0" err="1" smtClean="0"/>
              <a:t>lệ</a:t>
            </a:r>
            <a:r>
              <a:rPr lang="en-US" sz="2400" dirty="0" smtClean="0"/>
              <a:t> </a:t>
            </a:r>
            <a:r>
              <a:rPr lang="en-US" sz="2400" dirty="0" err="1" smtClean="0"/>
              <a:t>đáng</a:t>
            </a:r>
            <a:r>
              <a:rPr lang="en-US" sz="2400" dirty="0" smtClean="0"/>
              <a:t> </a:t>
            </a:r>
            <a:r>
              <a:rPr lang="en-US" sz="2400" dirty="0" err="1" smtClean="0"/>
              <a:t>kể</a:t>
            </a:r>
            <a:r>
              <a:rPr lang="en-US" sz="2400" dirty="0" smtClean="0"/>
              <a:t> </a:t>
            </a:r>
            <a:r>
              <a:rPr lang="en-US" sz="2400" dirty="0" err="1" smtClean="0"/>
              <a:t>trong</a:t>
            </a:r>
            <a:r>
              <a:rPr lang="en-US" sz="2400" dirty="0" smtClean="0"/>
              <a:t> GNP </a:t>
            </a:r>
            <a:r>
              <a:rPr lang="en-US" sz="2400" dirty="0" err="1" smtClean="0"/>
              <a:t>của</a:t>
            </a:r>
            <a:r>
              <a:rPr lang="en-US" sz="2400" dirty="0" smtClean="0"/>
              <a:t> </a:t>
            </a:r>
            <a:r>
              <a:rPr lang="en-US" sz="2400" dirty="0" err="1" smtClean="0"/>
              <a:t>mọi</a:t>
            </a:r>
            <a:r>
              <a:rPr lang="en-US" sz="2400" dirty="0" smtClean="0"/>
              <a:t> </a:t>
            </a:r>
            <a:r>
              <a:rPr lang="en-US" sz="2400" dirty="0" err="1" smtClean="0"/>
              <a:t>quốc</a:t>
            </a:r>
            <a:r>
              <a:rPr lang="en-US" sz="2400" dirty="0" smtClean="0"/>
              <a:t> </a:t>
            </a:r>
            <a:r>
              <a:rPr lang="en-US" sz="2400" dirty="0" err="1" smtClean="0"/>
              <a:t>gia</a:t>
            </a:r>
            <a:r>
              <a:rPr lang="en-US" sz="2400" dirty="0" smtClean="0"/>
              <a:t> </a:t>
            </a:r>
            <a:r>
              <a:rPr lang="en-US" sz="2400" dirty="0" err="1" smtClean="0"/>
              <a:t>phát</a:t>
            </a:r>
            <a:r>
              <a:rPr lang="en-US" sz="2400" dirty="0" smtClean="0"/>
              <a:t> </a:t>
            </a:r>
            <a:r>
              <a:rPr lang="en-US" sz="2400" dirty="0" err="1" smtClean="0"/>
              <a:t>triển</a:t>
            </a:r>
            <a:r>
              <a:rPr lang="en-US" sz="2400" dirty="0" smtClean="0"/>
              <a:t>.</a:t>
            </a:r>
          </a:p>
          <a:p>
            <a:pPr>
              <a:lnSpc>
                <a:spcPct val="100000"/>
              </a:lnSpc>
            </a:pPr>
            <a:r>
              <a:rPr lang="en-US" sz="2400" dirty="0" err="1" smtClean="0"/>
              <a:t>Công</a:t>
            </a:r>
            <a:r>
              <a:rPr lang="en-US" sz="2400" dirty="0" smtClean="0"/>
              <a:t> </a:t>
            </a:r>
            <a:r>
              <a:rPr lang="en-US" sz="2400" dirty="0" err="1" smtClean="0"/>
              <a:t>sức</a:t>
            </a:r>
            <a:r>
              <a:rPr lang="en-US" sz="2400" dirty="0" smtClean="0"/>
              <a:t> </a:t>
            </a:r>
            <a:r>
              <a:rPr lang="en-US" sz="2400" dirty="0" err="1" smtClean="0"/>
              <a:t>của</a:t>
            </a:r>
            <a:r>
              <a:rPr lang="en-US" sz="2400" dirty="0" smtClean="0"/>
              <a:t> con </a:t>
            </a:r>
            <a:r>
              <a:rPr lang="en-US" sz="2400" dirty="0" err="1" smtClean="0"/>
              <a:t>người</a:t>
            </a:r>
            <a:r>
              <a:rPr lang="en-US" sz="2400" dirty="0" smtClean="0"/>
              <a:t> </a:t>
            </a:r>
            <a:r>
              <a:rPr lang="en-US" sz="2400" dirty="0" err="1" smtClean="0"/>
              <a:t>giảm</a:t>
            </a:r>
            <a:r>
              <a:rPr lang="en-US" sz="2400" dirty="0" smtClean="0"/>
              <a:t> </a:t>
            </a:r>
            <a:r>
              <a:rPr lang="en-US" sz="2400" dirty="0" err="1" smtClean="0"/>
              <a:t>đáng</a:t>
            </a:r>
            <a:r>
              <a:rPr lang="en-US" sz="2400" dirty="0" smtClean="0"/>
              <a:t> </a:t>
            </a:r>
            <a:r>
              <a:rPr lang="en-US" sz="2400" dirty="0" err="1" smtClean="0"/>
              <a:t>kể</a:t>
            </a:r>
            <a:r>
              <a:rPr lang="en-US" sz="2400" dirty="0" smtClean="0"/>
              <a:t> </a:t>
            </a:r>
            <a:r>
              <a:rPr lang="en-US" sz="2400" dirty="0" err="1" smtClean="0"/>
              <a:t>khi</a:t>
            </a:r>
            <a:r>
              <a:rPr lang="en-US" sz="2400" dirty="0" smtClean="0"/>
              <a:t> </a:t>
            </a:r>
            <a:r>
              <a:rPr lang="en-US" sz="2400" dirty="0" err="1" smtClean="0"/>
              <a:t>công</a:t>
            </a:r>
            <a:r>
              <a:rPr lang="en-US" sz="2400" dirty="0" smtClean="0"/>
              <a:t> </a:t>
            </a:r>
            <a:r>
              <a:rPr lang="en-US" sz="2400" dirty="0" err="1" smtClean="0"/>
              <a:t>việc</a:t>
            </a:r>
            <a:r>
              <a:rPr lang="en-US" sz="2400" dirty="0" smtClean="0"/>
              <a:t> </a:t>
            </a:r>
            <a:r>
              <a:rPr lang="en-US" sz="2400" dirty="0" err="1" smtClean="0"/>
              <a:t>được</a:t>
            </a:r>
            <a:r>
              <a:rPr lang="en-US" sz="2400" dirty="0" smtClean="0"/>
              <a:t> </a:t>
            </a:r>
            <a:r>
              <a:rPr lang="en-US" sz="2400" dirty="0" err="1" smtClean="0"/>
              <a:t>điều</a:t>
            </a:r>
            <a:r>
              <a:rPr lang="en-US" sz="2400" dirty="0" smtClean="0"/>
              <a:t> </a:t>
            </a:r>
            <a:r>
              <a:rPr lang="en-US" sz="2400" dirty="0" err="1" smtClean="0"/>
              <a:t>khiển</a:t>
            </a:r>
            <a:r>
              <a:rPr lang="en-US" sz="2400" dirty="0" smtClean="0"/>
              <a:t> </a:t>
            </a:r>
            <a:r>
              <a:rPr lang="en-US" sz="2400" dirty="0" err="1" smtClean="0"/>
              <a:t>một</a:t>
            </a:r>
            <a:r>
              <a:rPr lang="en-US" sz="2400" dirty="0" smtClean="0"/>
              <a:t> </a:t>
            </a:r>
            <a:r>
              <a:rPr lang="en-US" sz="2400" dirty="0" err="1" smtClean="0"/>
              <a:t>cách</a:t>
            </a:r>
            <a:r>
              <a:rPr lang="en-US" sz="2400" dirty="0" smtClean="0"/>
              <a:t> </a:t>
            </a:r>
            <a:r>
              <a:rPr lang="en-US" sz="2400" dirty="0" err="1" smtClean="0"/>
              <a:t>tự</a:t>
            </a:r>
            <a:r>
              <a:rPr lang="en-US" sz="2400" dirty="0" smtClean="0"/>
              <a:t> </a:t>
            </a:r>
            <a:r>
              <a:rPr lang="en-US" sz="2400" dirty="0" err="1" smtClean="0"/>
              <a:t>động</a:t>
            </a:r>
            <a:r>
              <a:rPr lang="en-US" sz="2400" dirty="0" smtClean="0"/>
              <a:t> </a:t>
            </a:r>
            <a:r>
              <a:rPr lang="en-US" sz="2400" dirty="0" err="1" smtClean="0"/>
              <a:t>bởi</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trong</a:t>
            </a:r>
            <a:r>
              <a:rPr lang="en-US" sz="2400" dirty="0" smtClean="0"/>
              <a:t> </a:t>
            </a:r>
            <a:r>
              <a:rPr lang="en-US" sz="2400" dirty="0" err="1" smtClean="0"/>
              <a:t>khi</a:t>
            </a:r>
            <a:r>
              <a:rPr lang="en-US" sz="2400" dirty="0" smtClean="0"/>
              <a:t> </a:t>
            </a:r>
            <a:r>
              <a:rPr lang="en-US" sz="2400" dirty="0" err="1" smtClean="0"/>
              <a:t>hiệu</a:t>
            </a:r>
            <a:r>
              <a:rPr lang="en-US" sz="2400" dirty="0" smtClean="0"/>
              <a:t> </a:t>
            </a:r>
            <a:r>
              <a:rPr lang="en-US" sz="2400" dirty="0" err="1" smtClean="0"/>
              <a:t>suất</a:t>
            </a:r>
            <a:r>
              <a:rPr lang="en-US" sz="2400" dirty="0" smtClean="0"/>
              <a:t> </a:t>
            </a:r>
            <a:r>
              <a:rPr lang="en-US" sz="2400" dirty="0" err="1" smtClean="0"/>
              <a:t>tăng</a:t>
            </a:r>
            <a:r>
              <a:rPr lang="en-US" sz="2400" dirty="0" smtClean="0"/>
              <a:t> </a:t>
            </a:r>
            <a:r>
              <a:rPr lang="en-US" sz="2400" dirty="0" err="1" smtClean="0"/>
              <a:t>đáng</a:t>
            </a:r>
            <a:r>
              <a:rPr lang="en-US" sz="2400" dirty="0" smtClean="0"/>
              <a:t> </a:t>
            </a:r>
            <a:r>
              <a:rPr lang="en-US" sz="2400" dirty="0" err="1" smtClean="0"/>
              <a:t>kể</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8</a:t>
            </a:fld>
            <a:endParaRPr lang="en-US"/>
          </a:p>
        </p:txBody>
      </p:sp>
    </p:spTree>
    <p:extLst>
      <p:ext uri="{BB962C8B-B14F-4D97-AF65-F5344CB8AC3E}">
        <p14:creationId xmlns:p14="http://schemas.microsoft.com/office/powerpoint/2010/main" val="138690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chi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cho</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smtClean="0"/>
              <a:t>Chi </a:t>
            </a:r>
            <a:r>
              <a:rPr lang="en-US" sz="2400" dirty="0" err="1" smtClean="0"/>
              <a:t>phí</a:t>
            </a:r>
            <a:r>
              <a:rPr lang="en-US" sz="2400" dirty="0" smtClean="0"/>
              <a:t> </a:t>
            </a:r>
            <a:r>
              <a:rPr lang="en-US" sz="2400" dirty="0" err="1" smtClean="0"/>
              <a:t>cho</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thường</a:t>
            </a:r>
            <a:r>
              <a:rPr lang="en-US" sz="2400" dirty="0" smtClean="0"/>
              <a:t> </a:t>
            </a:r>
            <a:r>
              <a:rPr lang="en-US" sz="2400" dirty="0" err="1" smtClean="0"/>
              <a:t>chiếm</a:t>
            </a:r>
            <a:r>
              <a:rPr lang="en-US" sz="2400" dirty="0" smtClean="0"/>
              <a:t> </a:t>
            </a:r>
            <a:r>
              <a:rPr lang="en-US" sz="2400" dirty="0" err="1" smtClean="0"/>
              <a:t>phần</a:t>
            </a:r>
            <a:r>
              <a:rPr lang="en-US" sz="2400" dirty="0" smtClean="0"/>
              <a:t> </a:t>
            </a:r>
            <a:r>
              <a:rPr lang="en-US" sz="2400" dirty="0" err="1" smtClean="0"/>
              <a:t>lớn</a:t>
            </a:r>
            <a:r>
              <a:rPr lang="en-US" sz="2400" dirty="0" smtClean="0"/>
              <a:t> </a:t>
            </a:r>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máy</a:t>
            </a:r>
            <a:r>
              <a:rPr lang="en-US" sz="2400" dirty="0" smtClean="0"/>
              <a:t> </a:t>
            </a:r>
            <a:r>
              <a:rPr lang="en-US" sz="2400" dirty="0" err="1" smtClean="0"/>
              <a:t>tính</a:t>
            </a:r>
            <a:r>
              <a:rPr lang="en-US" sz="2400" dirty="0" smtClean="0"/>
              <a:t>.</a:t>
            </a:r>
            <a:endParaRPr lang="en-US" sz="2400" dirty="0" smtClean="0"/>
          </a:p>
          <a:p>
            <a:pPr>
              <a:lnSpc>
                <a:spcPct val="100000"/>
              </a:lnSpc>
            </a:pPr>
            <a:r>
              <a:rPr lang="en-US" sz="2400" dirty="0" smtClean="0"/>
              <a:t>Chi </a:t>
            </a:r>
            <a:r>
              <a:rPr lang="en-US" sz="2400" dirty="0" err="1" smtClean="0"/>
              <a:t>phí</a:t>
            </a:r>
            <a:r>
              <a:rPr lang="en-US" sz="2400" dirty="0" smtClean="0"/>
              <a:t> </a:t>
            </a:r>
            <a:r>
              <a:rPr lang="en-US" sz="2400" dirty="0" err="1" smtClean="0"/>
              <a:t>cho</a:t>
            </a:r>
            <a:r>
              <a:rPr lang="en-US" sz="2400" dirty="0" smtClean="0"/>
              <a:t> </a:t>
            </a:r>
            <a:r>
              <a:rPr lang="en-US" sz="2400" dirty="0" err="1" smtClean="0"/>
              <a:t>phần</a:t>
            </a:r>
            <a:r>
              <a:rPr lang="en-US" sz="2400" dirty="0" smtClean="0"/>
              <a:t> </a:t>
            </a:r>
            <a:r>
              <a:rPr lang="en-US" sz="2400" dirty="0" err="1" smtClean="0"/>
              <a:t>phềm</a:t>
            </a:r>
            <a:r>
              <a:rPr lang="en-US" sz="2400" dirty="0" smtClean="0"/>
              <a:t> </a:t>
            </a:r>
            <a:r>
              <a:rPr lang="en-US" sz="2400" dirty="0" err="1" smtClean="0"/>
              <a:t>trên</a:t>
            </a:r>
            <a:r>
              <a:rPr lang="en-US" sz="2400" dirty="0" smtClean="0"/>
              <a:t> </a:t>
            </a:r>
            <a:r>
              <a:rPr lang="en-US" sz="2400" dirty="0" err="1" smtClean="0"/>
              <a:t>một</a:t>
            </a:r>
            <a:r>
              <a:rPr lang="en-US" sz="2400" dirty="0" smtClean="0"/>
              <a:t> </a:t>
            </a:r>
            <a:r>
              <a:rPr lang="en-US" sz="2400" dirty="0" err="1" smtClean="0"/>
              <a:t>máy</a:t>
            </a:r>
            <a:r>
              <a:rPr lang="en-US" sz="2400" dirty="0" smtClean="0"/>
              <a:t> </a:t>
            </a:r>
            <a:r>
              <a:rPr lang="en-US" sz="2400" dirty="0" err="1" smtClean="0"/>
              <a:t>tính</a:t>
            </a:r>
            <a:r>
              <a:rPr lang="en-US" sz="2400" dirty="0" smtClean="0"/>
              <a:t> PC </a:t>
            </a:r>
            <a:r>
              <a:rPr lang="en-US" sz="2400" dirty="0" err="1" smtClean="0"/>
              <a:t>thường</a:t>
            </a:r>
            <a:r>
              <a:rPr lang="en-US" sz="2400" dirty="0" smtClean="0"/>
              <a:t> </a:t>
            </a:r>
            <a:r>
              <a:rPr lang="en-US" sz="2400" dirty="0" err="1" smtClean="0"/>
              <a:t>lớn</a:t>
            </a:r>
            <a:r>
              <a:rPr lang="en-US" sz="2400" dirty="0" smtClean="0"/>
              <a:t> </a:t>
            </a:r>
            <a:r>
              <a:rPr lang="en-US" sz="2400" dirty="0" err="1" smtClean="0"/>
              <a:t>hơn</a:t>
            </a:r>
            <a:r>
              <a:rPr lang="en-US" sz="2400" dirty="0" smtClean="0"/>
              <a:t> chi </a:t>
            </a:r>
            <a:r>
              <a:rPr lang="en-US" sz="2400" dirty="0" err="1" smtClean="0"/>
              <a:t>phí</a:t>
            </a:r>
            <a:r>
              <a:rPr lang="en-US" sz="2400" dirty="0" smtClean="0"/>
              <a:t> </a:t>
            </a:r>
            <a:r>
              <a:rPr lang="en-US" sz="2400" dirty="0" err="1" smtClean="0"/>
              <a:t>cho</a:t>
            </a:r>
            <a:r>
              <a:rPr lang="en-US" sz="2400" dirty="0" smtClean="0"/>
              <a:t> </a:t>
            </a:r>
            <a:r>
              <a:rPr lang="en-US" sz="2400" dirty="0" err="1" smtClean="0"/>
              <a:t>phần</a:t>
            </a:r>
            <a:r>
              <a:rPr lang="en-US" sz="2400" dirty="0" smtClean="0"/>
              <a:t> </a:t>
            </a:r>
            <a:r>
              <a:rPr lang="en-US" sz="2400" dirty="0" err="1" smtClean="0"/>
              <a:t>cứng</a:t>
            </a:r>
            <a:r>
              <a:rPr lang="en-US" sz="2400" dirty="0" smtClean="0"/>
              <a:t>.</a:t>
            </a:r>
            <a:endParaRPr lang="en-US" sz="2400" dirty="0" smtClean="0"/>
          </a:p>
          <a:p>
            <a:pPr>
              <a:lnSpc>
                <a:spcPct val="100000"/>
              </a:lnSpc>
            </a:pPr>
            <a:r>
              <a:rPr lang="en-US" sz="2400" dirty="0" smtClean="0"/>
              <a:t>Chi </a:t>
            </a:r>
            <a:r>
              <a:rPr lang="en-US" sz="2400" dirty="0" err="1" smtClean="0"/>
              <a:t>phí</a:t>
            </a:r>
            <a:r>
              <a:rPr lang="en-US" sz="2400" dirty="0" smtClean="0"/>
              <a:t> </a:t>
            </a:r>
            <a:r>
              <a:rPr lang="en-US" sz="2400" dirty="0" err="1" smtClean="0"/>
              <a:t>bảo</a:t>
            </a:r>
            <a:r>
              <a:rPr lang="en-US" sz="2400" dirty="0" smtClean="0"/>
              <a:t> </a:t>
            </a:r>
            <a:r>
              <a:rPr lang="en-US" sz="2400" dirty="0" err="1" smtClean="0"/>
              <a:t>trì</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còn</a:t>
            </a:r>
            <a:r>
              <a:rPr lang="en-US" sz="2400" dirty="0" smtClean="0"/>
              <a:t> </a:t>
            </a:r>
            <a:r>
              <a:rPr lang="en-US" sz="2400" dirty="0" err="1" smtClean="0"/>
              <a:t>lớn</a:t>
            </a:r>
            <a:r>
              <a:rPr lang="en-US" sz="2400" dirty="0" smtClean="0"/>
              <a:t> </a:t>
            </a:r>
            <a:r>
              <a:rPr lang="en-US" sz="2400" dirty="0" err="1" smtClean="0"/>
              <a:t>hơn</a:t>
            </a:r>
            <a:r>
              <a:rPr lang="en-US" sz="2400" dirty="0" smtClean="0"/>
              <a:t> chi </a:t>
            </a:r>
            <a:r>
              <a:rPr lang="en-US" sz="2400" dirty="0" err="1" smtClean="0"/>
              <a:t>phí</a:t>
            </a:r>
            <a:r>
              <a:rPr lang="en-US" sz="2400" dirty="0" smtClean="0"/>
              <a:t> </a:t>
            </a:r>
            <a:r>
              <a:rPr lang="en-US" sz="2400" dirty="0" err="1" smtClean="0"/>
              <a:t>để</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ra</a:t>
            </a:r>
            <a:r>
              <a:rPr lang="en-US" sz="2400" dirty="0" smtClean="0"/>
              <a:t> </a:t>
            </a:r>
            <a:r>
              <a:rPr lang="en-US" sz="2400" dirty="0" err="1" smtClean="0"/>
              <a:t>nó</a:t>
            </a:r>
            <a:r>
              <a:rPr lang="en-US" sz="2400" dirty="0" smtClean="0"/>
              <a:t>. </a:t>
            </a:r>
            <a:r>
              <a:rPr lang="en-US" sz="2400" dirty="0" err="1" smtClean="0"/>
              <a:t>Với</a:t>
            </a:r>
            <a:r>
              <a:rPr lang="en-US" sz="2400" dirty="0" smtClean="0"/>
              <a:t> </a:t>
            </a:r>
            <a:r>
              <a:rPr lang="en-US" sz="2400" dirty="0" err="1" smtClean="0"/>
              <a:t>những</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có</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tồn</a:t>
            </a:r>
            <a:r>
              <a:rPr lang="en-US" sz="2400" dirty="0" smtClean="0"/>
              <a:t> </a:t>
            </a:r>
            <a:r>
              <a:rPr lang="en-US" sz="2400" dirty="0" err="1" smtClean="0"/>
              <a:t>tại</a:t>
            </a:r>
            <a:r>
              <a:rPr lang="en-US" sz="2400" dirty="0" smtClean="0"/>
              <a:t> </a:t>
            </a:r>
            <a:r>
              <a:rPr lang="en-US" sz="2400" dirty="0" err="1" smtClean="0"/>
              <a:t>lâu</a:t>
            </a:r>
            <a:r>
              <a:rPr lang="en-US" sz="2400" dirty="0" smtClean="0"/>
              <a:t> </a:t>
            </a:r>
            <a:r>
              <a:rPr lang="en-US" sz="2400" dirty="0" err="1" smtClean="0"/>
              <a:t>dài</a:t>
            </a:r>
            <a:r>
              <a:rPr lang="en-US" sz="2400" dirty="0" smtClean="0"/>
              <a:t>, chi </a:t>
            </a:r>
            <a:r>
              <a:rPr lang="en-US" sz="2400" dirty="0" err="1" smtClean="0"/>
              <a:t>phí</a:t>
            </a:r>
            <a:r>
              <a:rPr lang="en-US" sz="2400" dirty="0" smtClean="0"/>
              <a:t> </a:t>
            </a:r>
            <a:r>
              <a:rPr lang="en-US" sz="2400" dirty="0" err="1" smtClean="0"/>
              <a:t>bảo</a:t>
            </a:r>
            <a:r>
              <a:rPr lang="en-US" sz="2400" dirty="0" smtClean="0"/>
              <a:t> </a:t>
            </a:r>
            <a:r>
              <a:rPr lang="en-US" sz="2400" dirty="0" err="1" smtClean="0"/>
              <a:t>trì</a:t>
            </a:r>
            <a:r>
              <a:rPr lang="en-US" sz="2400" dirty="0" smtClean="0"/>
              <a:t> </a:t>
            </a:r>
            <a:r>
              <a:rPr lang="en-US" sz="2400" dirty="0" err="1" smtClean="0"/>
              <a:t>có</a:t>
            </a:r>
            <a:r>
              <a:rPr lang="en-US" sz="2400" dirty="0" smtClean="0"/>
              <a:t> </a:t>
            </a:r>
            <a:r>
              <a:rPr lang="en-US" sz="2400" dirty="0" err="1" smtClean="0"/>
              <a:t>khi</a:t>
            </a:r>
            <a:r>
              <a:rPr lang="en-US" sz="2400" dirty="0" smtClean="0"/>
              <a:t> </a:t>
            </a:r>
            <a:r>
              <a:rPr lang="en-US" sz="2400" dirty="0" err="1" smtClean="0"/>
              <a:t>gấp</a:t>
            </a:r>
            <a:r>
              <a:rPr lang="en-US" sz="2400" dirty="0"/>
              <a:t> </a:t>
            </a:r>
            <a:r>
              <a:rPr lang="en-US" sz="2400" dirty="0" err="1" smtClean="0"/>
              <a:t>vài</a:t>
            </a:r>
            <a:r>
              <a:rPr lang="en-US" sz="2400" dirty="0" smtClean="0"/>
              <a:t> </a:t>
            </a:r>
            <a:r>
              <a:rPr lang="en-US" sz="2400" dirty="0" err="1" smtClean="0"/>
              <a:t>lần</a:t>
            </a:r>
            <a:r>
              <a:rPr lang="en-US" sz="2400" dirty="0" smtClean="0"/>
              <a:t> chi </a:t>
            </a:r>
            <a:r>
              <a:rPr lang="en-US" sz="2400" dirty="0" err="1" smtClean="0"/>
              <a:t>phí</a:t>
            </a:r>
            <a:r>
              <a:rPr lang="en-US" sz="2400" dirty="0" smtClean="0"/>
              <a:t> </a:t>
            </a:r>
            <a:r>
              <a:rPr lang="en-US" sz="2400" dirty="0" err="1" smtClean="0"/>
              <a:t>phát</a:t>
            </a:r>
            <a:r>
              <a:rPr lang="en-US" sz="2400" dirty="0" smtClean="0"/>
              <a:t> </a:t>
            </a:r>
            <a:r>
              <a:rPr lang="en-US" sz="2400" dirty="0" err="1" smtClean="0"/>
              <a:t>triển</a:t>
            </a:r>
            <a:r>
              <a:rPr lang="en-US" sz="2400" dirty="0" smtClean="0"/>
              <a:t>.</a:t>
            </a:r>
            <a:endParaRPr lang="en-US" sz="2400" dirty="0" smtClean="0"/>
          </a:p>
          <a:p>
            <a:pPr>
              <a:lnSpc>
                <a:spcPct val="100000"/>
              </a:lnSpc>
            </a:pPr>
            <a:r>
              <a:rPr lang="en-US" sz="2400" dirty="0" err="1" smtClean="0"/>
              <a:t>Công</a:t>
            </a:r>
            <a:r>
              <a:rPr lang="en-US" sz="2400" dirty="0" smtClean="0"/>
              <a:t> </a:t>
            </a:r>
            <a:r>
              <a:rPr lang="en-US" sz="2400" dirty="0" err="1" smtClean="0"/>
              <a:t>nghệ</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tới</a:t>
            </a:r>
            <a:r>
              <a:rPr lang="en-US" sz="2400" dirty="0" smtClean="0"/>
              <a:t> </a:t>
            </a:r>
            <a:r>
              <a:rPr lang="en-US" sz="2400" dirty="0" err="1" smtClean="0"/>
              <a:t>việc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một</a:t>
            </a:r>
            <a:r>
              <a:rPr lang="en-US" sz="2400" dirty="0" smtClean="0"/>
              <a:t> </a:t>
            </a:r>
            <a:r>
              <a:rPr lang="en-US" sz="2400" dirty="0" err="1" smtClean="0"/>
              <a:t>cách</a:t>
            </a:r>
            <a:r>
              <a:rPr lang="en-US" sz="2400" dirty="0" smtClean="0"/>
              <a:t> </a:t>
            </a:r>
            <a:r>
              <a:rPr lang="en-US" sz="2400" dirty="0" err="1" smtClean="0"/>
              <a:t>có</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về</a:t>
            </a:r>
            <a:r>
              <a:rPr lang="en-US" sz="2400" dirty="0" smtClean="0"/>
              <a:t> chi </a:t>
            </a:r>
            <a:r>
              <a:rPr lang="en-US" sz="2400" dirty="0" err="1" smtClean="0"/>
              <a:t>phí</a:t>
            </a:r>
            <a:r>
              <a:rPr lang="en-US" sz="2400" dirty="0" smtClean="0"/>
              <a:t>.</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9</a:t>
            </a:fld>
            <a:endParaRPr lang="en-US"/>
          </a:p>
        </p:txBody>
      </p:sp>
    </p:spTree>
    <p:extLst>
      <p:ext uri="{BB962C8B-B14F-4D97-AF65-F5344CB8AC3E}">
        <p14:creationId xmlns:p14="http://schemas.microsoft.com/office/powerpoint/2010/main" val="47041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0</TotalTime>
  <Words>2327</Words>
  <Application>Microsoft Office PowerPoint</Application>
  <PresentationFormat>Widescreen</PresentationFormat>
  <Paragraphs>296</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Euphemia</vt:lpstr>
      <vt:lpstr>Plantagenet Cherokee</vt:lpstr>
      <vt:lpstr>Wingdings</vt:lpstr>
      <vt:lpstr>Academic Literature 16x9</vt:lpstr>
      <vt:lpstr>CÔNG NGHỆ PHẦN MỀM</vt:lpstr>
      <vt:lpstr>Chương 1. tổng quan về công nghệ phần mềm</vt:lpstr>
      <vt:lpstr>Mục tiêu</vt:lpstr>
      <vt:lpstr>Nội dung</vt:lpstr>
      <vt:lpstr>Giới thiệu</vt:lpstr>
      <vt:lpstr>Phần mềm là gì?</vt:lpstr>
      <vt:lpstr>Phân loại sản phẩm phần mềm</vt:lpstr>
      <vt:lpstr>Tầm quan trọng của phần mềm</vt:lpstr>
      <vt:lpstr>Các chi phí cho phần mềm</vt:lpstr>
      <vt:lpstr>Các đặc trưng của phần mềm</vt:lpstr>
      <vt:lpstr>Phân loại phần mềm</vt:lpstr>
      <vt:lpstr>Cấu trúc phần mềm</vt:lpstr>
      <vt:lpstr>Chất lượng phần mềm</vt:lpstr>
      <vt:lpstr>Các tính chất của một phần mềm “tốt”</vt:lpstr>
      <vt:lpstr>Công nghệ phần mềm</vt:lpstr>
      <vt:lpstr>Tầm quan trọng của Công nghệ phần mềm</vt:lpstr>
      <vt:lpstr>Sơ lược về lịch sử CNPM</vt:lpstr>
      <vt:lpstr>Các giai đoạn phát triển phần mềm</vt:lpstr>
      <vt:lpstr>Xác định yêu cầu</vt:lpstr>
      <vt:lpstr>Phân tích hệ thống</vt:lpstr>
      <vt:lpstr>Thiết kế hệ thống</vt:lpstr>
      <vt:lpstr>Cài đặt (thực thi)</vt:lpstr>
      <vt:lpstr>Kiểm thử</vt:lpstr>
      <vt:lpstr>Triển khai</vt:lpstr>
      <vt:lpstr>Bảo trì</vt:lpstr>
      <vt:lpstr>Các phương pháp phát triển phần mềm</vt:lpstr>
      <vt:lpstr>Mô hình thác nước</vt:lpstr>
      <vt:lpstr>Mô hình bản mẫu</vt:lpstr>
      <vt:lpstr>Mô hình xoắn ốc</vt:lpstr>
      <vt:lpstr>Các công cụ hỗ trợ</vt:lpstr>
      <vt:lpstr>Kết chương</vt:lpstr>
      <vt:lpstr>Q &amp; A</vt:lpstr>
      <vt:lpstr>Thảo luận</vt:lpstr>
      <vt:lpstr>PowerPoint Presentation</vt:lpstr>
      <vt:lpstr>Title and Content Layout with Chart</vt:lpstr>
      <vt:lpstr>Two Content Layout with Table</vt:lpstr>
      <vt:lpstr>Title and Content Layout with SmartArt</vt:lpstr>
      <vt:lpstr>Picture with Caption Layout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2016-09-04T03:42:22Z</dcterms:created>
  <dcterms:modified xsi:type="dcterms:W3CDTF">2016-09-04T08:55:08Z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