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F5FB-DB2A-4056-BC5E-2F793B637FC9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78D-1CBB-4C0F-B82F-650E6A2CE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83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F5FB-DB2A-4056-BC5E-2F793B637FC9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78D-1CBB-4C0F-B82F-650E6A2CE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68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F5FB-DB2A-4056-BC5E-2F793B637FC9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78D-1CBB-4C0F-B82F-650E6A2CE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1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F5FB-DB2A-4056-BC5E-2F793B637FC9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78D-1CBB-4C0F-B82F-650E6A2CE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27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F5FB-DB2A-4056-BC5E-2F793B637FC9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78D-1CBB-4C0F-B82F-650E6A2CE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53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F5FB-DB2A-4056-BC5E-2F793B637FC9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78D-1CBB-4C0F-B82F-650E6A2CE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2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F5FB-DB2A-4056-BC5E-2F793B637FC9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78D-1CBB-4C0F-B82F-650E6A2CE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0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F5FB-DB2A-4056-BC5E-2F793B637FC9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78D-1CBB-4C0F-B82F-650E6A2CE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26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F5FB-DB2A-4056-BC5E-2F793B637FC9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78D-1CBB-4C0F-B82F-650E6A2CE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68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F5FB-DB2A-4056-BC5E-2F793B637FC9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78D-1CBB-4C0F-B82F-650E6A2CE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6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F5FB-DB2A-4056-BC5E-2F793B637FC9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278D-1CBB-4C0F-B82F-650E6A2CE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F5FB-DB2A-4056-BC5E-2F793B637FC9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1278D-1CBB-4C0F-B82F-650E6A2CE7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6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anaconda</a:t>
            </a:r>
            <a:r>
              <a:rPr lang="zh-TW" altLang="en-US" b="1" dirty="0" smtClean="0"/>
              <a:t>開發環境建置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4070E085 ~ </a:t>
            </a:r>
            <a:r>
              <a:rPr lang="zh-TW" altLang="en-US" dirty="0" smtClean="0"/>
              <a:t>歐塔文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74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0" y="1600200"/>
            <a:ext cx="8049419" cy="4525963"/>
          </a:xfrm>
        </p:spPr>
      </p:pic>
    </p:spTree>
    <p:extLst>
      <p:ext uri="{BB962C8B-B14F-4D97-AF65-F5344CB8AC3E}">
        <p14:creationId xmlns:p14="http://schemas.microsoft.com/office/powerpoint/2010/main" val="81969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> IDE</a:t>
            </a:r>
            <a:r>
              <a:rPr lang="zh-TW" altLang="en-US" dirty="0" smtClean="0"/>
              <a:t>  開發程式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0" y="1600200"/>
            <a:ext cx="8049419" cy="4525963"/>
          </a:xfrm>
        </p:spPr>
      </p:pic>
    </p:spTree>
    <p:extLst>
      <p:ext uri="{BB962C8B-B14F-4D97-AF65-F5344CB8AC3E}">
        <p14:creationId xmlns:p14="http://schemas.microsoft.com/office/powerpoint/2010/main" val="15894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anaconda prompt</a:t>
            </a:r>
            <a:r>
              <a:rPr lang="zh-TW" altLang="en-US" dirty="0" smtClean="0"/>
              <a:t>開發程式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05" y="1786441"/>
            <a:ext cx="6363589" cy="4153480"/>
          </a:xfrm>
        </p:spPr>
      </p:pic>
    </p:spTree>
    <p:extLst>
      <p:ext uri="{BB962C8B-B14F-4D97-AF65-F5344CB8AC3E}">
        <p14:creationId xmlns:p14="http://schemas.microsoft.com/office/powerpoint/2010/main" val="283203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80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如螢幕大小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anaconda開發環境建置</vt:lpstr>
      <vt:lpstr>啟動Anaconda Navigator</vt:lpstr>
      <vt:lpstr>啟動Spyder IDE  開發程式</vt:lpstr>
      <vt:lpstr>啟動anaconda prompt開發程式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anaconda開發環境建置</dc:title>
  <dc:creator>I5302</dc:creator>
  <cp:lastModifiedBy>I5302</cp:lastModifiedBy>
  <cp:revision>3</cp:revision>
  <dcterms:created xsi:type="dcterms:W3CDTF">2021-03-12T01:25:02Z</dcterms:created>
  <dcterms:modified xsi:type="dcterms:W3CDTF">2021-03-12T01:49:07Z</dcterms:modified>
</cp:coreProperties>
</file>