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8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CAD6F-EA0C-4969-BB89-F939C1EA6207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BDBB-04E5-4FCC-A569-A4BE32C0DD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301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CAD6F-EA0C-4969-BB89-F939C1EA6207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BDBB-04E5-4FCC-A569-A4BE32C0DD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386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CAD6F-EA0C-4969-BB89-F939C1EA6207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BDBB-04E5-4FCC-A569-A4BE32C0DD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1122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CAD6F-EA0C-4969-BB89-F939C1EA6207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BDBB-04E5-4FCC-A569-A4BE32C0DD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655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CAD6F-EA0C-4969-BB89-F939C1EA6207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BDBB-04E5-4FCC-A569-A4BE32C0DD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730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CAD6F-EA0C-4969-BB89-F939C1EA6207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BDBB-04E5-4FCC-A569-A4BE32C0DD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229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CAD6F-EA0C-4969-BB89-F939C1EA6207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BDBB-04E5-4FCC-A569-A4BE32C0DD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0736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CAD6F-EA0C-4969-BB89-F939C1EA6207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BDBB-04E5-4FCC-A569-A4BE32C0DD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7095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CAD6F-EA0C-4969-BB89-F939C1EA6207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BDBB-04E5-4FCC-A569-A4BE32C0DD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9727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CAD6F-EA0C-4969-BB89-F939C1EA6207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BDBB-04E5-4FCC-A569-A4BE32C0DD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1821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CAD6F-EA0C-4969-BB89-F939C1EA6207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BDBB-04E5-4FCC-A569-A4BE32C0DD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993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CAD6F-EA0C-4969-BB89-F939C1EA6207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DBDBB-04E5-4FCC-A569-A4BE32C0DD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1158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prasnaoktavia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Solving CTF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Name :</a:t>
            </a:r>
            <a:r>
              <a:rPr lang="zh-TW" altLang="en-US" dirty="0"/>
              <a:t> </a:t>
            </a:r>
            <a:r>
              <a:rPr lang="en-US" altLang="zh-TW" dirty="0" err="1" smtClean="0"/>
              <a:t>Prasna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Fikri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Oktavian</a:t>
            </a:r>
            <a:endParaRPr lang="en-US" altLang="zh-TW" dirty="0" smtClean="0"/>
          </a:p>
          <a:p>
            <a:r>
              <a:rPr lang="en-US" altLang="zh-TW" dirty="0" smtClean="0"/>
              <a:t>Lecturer :</a:t>
            </a:r>
            <a:r>
              <a:rPr lang="zh-TW" altLang="en-US" dirty="0"/>
              <a:t>林建良</a:t>
            </a:r>
          </a:p>
        </p:txBody>
      </p:sp>
    </p:spTree>
    <p:extLst>
      <p:ext uri="{BB962C8B-B14F-4D97-AF65-F5344CB8AC3E}">
        <p14:creationId xmlns:p14="http://schemas.microsoft.com/office/powerpoint/2010/main" val="1198287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83" y="1600200"/>
            <a:ext cx="7160833" cy="4525963"/>
          </a:xfrm>
        </p:spPr>
      </p:pic>
    </p:spTree>
    <p:extLst>
      <p:ext uri="{BB962C8B-B14F-4D97-AF65-F5344CB8AC3E}">
        <p14:creationId xmlns:p14="http://schemas.microsoft.com/office/powerpoint/2010/main" val="3378490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Google </a:t>
            </a:r>
            <a:r>
              <a:rPr lang="en-US" altLang="zh-TW" dirty="0" err="1" smtClean="0"/>
              <a:t>Colab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4236"/>
            <a:ext cx="8136904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9709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hlinkClick r:id="rId2"/>
              </a:rPr>
              <a:t>https://github.com/prasnaoktavian</a:t>
            </a:r>
            <a:endParaRPr lang="zh-TW" altLang="en-US" dirty="0"/>
          </a:p>
        </p:txBody>
      </p:sp>
      <p:pic>
        <p:nvPicPr>
          <p:cNvPr id="4099" name="Picture 3" descr="C:\Users\I5302\Desktop\3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68965"/>
            <a:ext cx="8229600" cy="418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109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5" name="Picture 3" descr="C:\Users\I5302\Desktop\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74396"/>
            <a:ext cx="8229600" cy="417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396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16</Words>
  <Application>Microsoft Office PowerPoint</Application>
  <PresentationFormat>如螢幕大小 (4:3)</PresentationFormat>
  <Paragraphs>6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Solving CTF</vt:lpstr>
      <vt:lpstr>Agenda</vt:lpstr>
      <vt:lpstr>Google Colab</vt:lpstr>
      <vt:lpstr>https://github.com/prasnaoktavian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CTF</dc:title>
  <dc:creator>I5302</dc:creator>
  <cp:lastModifiedBy>I5302</cp:lastModifiedBy>
  <cp:revision>6</cp:revision>
  <dcterms:created xsi:type="dcterms:W3CDTF">2021-03-05T00:39:48Z</dcterms:created>
  <dcterms:modified xsi:type="dcterms:W3CDTF">2021-03-05T03:16:10Z</dcterms:modified>
</cp:coreProperties>
</file>