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5" r:id="rId2"/>
    <p:sldId id="266" r:id="rId3"/>
    <p:sldId id="269" r:id="rId4"/>
    <p:sldId id="273" r:id="rId5"/>
    <p:sldId id="267" r:id="rId6"/>
    <p:sldId id="272" r:id="rId7"/>
    <p:sldId id="271" r:id="rId8"/>
    <p:sldId id="270" r:id="rId9"/>
    <p:sldId id="268" r:id="rId10"/>
    <p:sldId id="260" r:id="rId11"/>
    <p:sldId id="257" r:id="rId12"/>
    <p:sldId id="259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92431A8-17CE-4556-BA8C-872543424DAF}" type="datetimeFigureOut">
              <a:rPr lang="en-NZ" smtClean="0"/>
              <a:t>10/06/2023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723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10/06/2023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700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10/06/2023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4569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10/06/2023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52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10/06/2023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509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10/06/2023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76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10/06/2023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3128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10/06/2023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9435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10/06/2023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888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10/06/2023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299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10/06/2023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094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10/06/2023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22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10/06/2023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675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10/06/2023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771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10/06/2023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591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10/06/2023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347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10/06/2023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864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31A8-17CE-4556-BA8C-872543424DAF}" type="datetimeFigureOut">
              <a:rPr lang="en-NZ" smtClean="0"/>
              <a:t>10/06/2023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7156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F85B-472C-E649-01D6-AD123D84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631" y="4125121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Treasure hunt Using QR Code</a:t>
            </a:r>
            <a:endParaRPr lang="en-NZ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5A9E-9262-4239-3014-38D76934F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4994" y="5579677"/>
            <a:ext cx="3424739" cy="13504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Prashant Agrawal</a:t>
            </a:r>
            <a:endParaRPr lang="en-NZ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04BD46-A7B5-1452-F3A2-D4C4A5E62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7" r="2" b="2"/>
          <a:stretch/>
        </p:blipFill>
        <p:spPr>
          <a:xfrm>
            <a:off x="1346722" y="188383"/>
            <a:ext cx="7058306" cy="410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4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72B0-C94C-7A6F-CF78-48534DF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7927-DB69-C21A-1C6C-5072A9C9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 Integer Numbers</a:t>
            </a:r>
          </a:p>
          <a:p>
            <a:r>
              <a:rPr lang="en-NZ" dirty="0"/>
              <a:t>Cannot be 0</a:t>
            </a:r>
          </a:p>
        </p:txBody>
      </p:sp>
    </p:spTree>
    <p:extLst>
      <p:ext uri="{BB962C8B-B14F-4D97-AF65-F5344CB8AC3E}">
        <p14:creationId xmlns:p14="http://schemas.microsoft.com/office/powerpoint/2010/main" val="107167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2B25-81C5-D62F-6E5E-623D9893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9458-94C1-A6EE-5ED1-9F3D9BBC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User 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Username/Password</a:t>
            </a:r>
          </a:p>
          <a:p>
            <a:r>
              <a:rPr lang="en-NZ" dirty="0"/>
              <a:t>Teams</a:t>
            </a:r>
          </a:p>
          <a:p>
            <a:pPr lvl="1"/>
            <a:r>
              <a:rPr lang="en-NZ" dirty="0" err="1"/>
              <a:t>Key:TeamA</a:t>
            </a:r>
            <a:r>
              <a:rPr lang="en-NZ" dirty="0"/>
              <a:t>, </a:t>
            </a:r>
            <a:r>
              <a:rPr lang="en-NZ" dirty="0" err="1"/>
              <a:t>TeamB</a:t>
            </a:r>
            <a:r>
              <a:rPr lang="en-NZ" dirty="0"/>
              <a:t> </a:t>
            </a:r>
          </a:p>
          <a:p>
            <a:pPr lvl="1"/>
            <a:r>
              <a:rPr lang="en-NZ"/>
              <a:t>Display </a:t>
            </a:r>
            <a:r>
              <a:rPr lang="en-NZ" dirty="0"/>
              <a:t>Name</a:t>
            </a:r>
          </a:p>
          <a:p>
            <a:r>
              <a:rPr lang="en-NZ" dirty="0"/>
              <a:t>Kids</a:t>
            </a:r>
          </a:p>
          <a:p>
            <a:pPr lvl="1"/>
            <a:r>
              <a:rPr lang="en-NZ" dirty="0"/>
              <a:t>Name, Age</a:t>
            </a:r>
          </a:p>
          <a:p>
            <a:r>
              <a:rPr lang="en-NZ" dirty="0"/>
              <a:t>Game</a:t>
            </a:r>
          </a:p>
          <a:p>
            <a:pPr lvl="1"/>
            <a:r>
              <a:rPr lang="en-NZ" dirty="0" err="1"/>
              <a:t>StartTime</a:t>
            </a:r>
            <a:endParaRPr lang="en-NZ" dirty="0"/>
          </a:p>
          <a:p>
            <a:r>
              <a:rPr lang="en-NZ" dirty="0" err="1"/>
              <a:t>CheckPointPoints</a:t>
            </a:r>
            <a:endParaRPr lang="en-NZ" dirty="0"/>
          </a:p>
          <a:p>
            <a:pPr lvl="1"/>
            <a:r>
              <a:rPr lang="en-NZ" dirty="0"/>
              <a:t>Name</a:t>
            </a:r>
          </a:p>
          <a:p>
            <a:pPr lvl="1"/>
            <a:r>
              <a:rPr lang="en-NZ" dirty="0" err="1"/>
              <a:t>WebLink</a:t>
            </a:r>
            <a:endParaRPr lang="en-NZ" dirty="0"/>
          </a:p>
          <a:p>
            <a:pPr lvl="1"/>
            <a:r>
              <a:rPr lang="en-NZ" dirty="0"/>
              <a:t>Point</a:t>
            </a:r>
          </a:p>
          <a:p>
            <a:pPr lvl="1"/>
            <a:r>
              <a:rPr lang="en-NZ" dirty="0" err="1"/>
              <a:t>Next_CheckPoint</a:t>
            </a:r>
            <a:endParaRPr lang="en-NZ" dirty="0"/>
          </a:p>
          <a:p>
            <a:pPr lvl="1"/>
            <a:r>
              <a:rPr lang="en-NZ" dirty="0" err="1"/>
              <a:t>TeamA</a:t>
            </a:r>
            <a:r>
              <a:rPr lang="en-NZ" dirty="0"/>
              <a:t>/</a:t>
            </a:r>
            <a:r>
              <a:rPr lang="en-NZ" dirty="0" err="1"/>
              <a:t>TeamB</a:t>
            </a:r>
            <a:r>
              <a:rPr lang="en-NZ" dirty="0"/>
              <a:t> </a:t>
            </a:r>
          </a:p>
          <a:p>
            <a:r>
              <a:rPr lang="en-NZ" dirty="0"/>
              <a:t>Score</a:t>
            </a:r>
          </a:p>
          <a:p>
            <a:pPr lvl="1"/>
            <a:r>
              <a:rPr lang="en-NZ" dirty="0"/>
              <a:t>Team</a:t>
            </a:r>
          </a:p>
          <a:p>
            <a:pPr lvl="1"/>
            <a:r>
              <a:rPr lang="en-NZ" dirty="0" err="1"/>
              <a:t>CheckPoint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8622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8D63-8566-46F1-B66D-C03EA393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Live Dashboard</a:t>
            </a:r>
            <a:endParaRPr lang="en-NZ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2DE7-0F55-A2B5-18EC-D3C9206F3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 every 10 seconds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248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D2BF-78D3-8951-1F99-BA7F59D8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C26B-3948-78FC-AEAC-A819D7C0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931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rror page">
            <a:extLst>
              <a:ext uri="{FF2B5EF4-FFF2-40B4-BE49-F238E27FC236}">
                <a16:creationId xmlns:a16="http://schemas.microsoft.com/office/drawing/2014/main" id="{E958AB3C-4BB0-1F5D-E370-C8C40D60C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9" b="1"/>
          <a:stretch/>
        </p:blipFill>
        <p:spPr bwMode="auto">
          <a:xfrm>
            <a:off x="838200" y="754148"/>
            <a:ext cx="10515600" cy="49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AF9110-A0D1-2290-9DA3-CDDB5971F9D0}"/>
              </a:ext>
            </a:extLst>
          </p:cNvPr>
          <p:cNvSpPr txBox="1"/>
          <p:nvPr/>
        </p:nvSpPr>
        <p:spPr>
          <a:xfrm>
            <a:off x="3748839" y="659098"/>
            <a:ext cx="3559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Wrong QR Code</a:t>
            </a:r>
            <a:endParaRPr lang="en-NZ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36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nefits of Treasure Hunt: An Exciting Parenting Tool">
            <a:extLst>
              <a:ext uri="{FF2B5EF4-FFF2-40B4-BE49-F238E27FC236}">
                <a16:creationId xmlns:a16="http://schemas.microsoft.com/office/drawing/2014/main" id="{513BD2BA-ED49-D5FF-9F40-5CFDFD2B3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" r="738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A4341B-4A53-3435-FA17-17D27FC6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732" y="368299"/>
            <a:ext cx="2379568" cy="2311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D99489-362B-819B-E49E-64B9639B4FE2}"/>
              </a:ext>
            </a:extLst>
          </p:cNvPr>
          <p:cNvSpPr txBox="1"/>
          <p:nvPr/>
        </p:nvSpPr>
        <p:spPr>
          <a:xfrm>
            <a:off x="3759200" y="5219700"/>
            <a:ext cx="5101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guet Script" panose="020B0604020202020204" pitchFamily="2" charset="0"/>
              </a:rPr>
              <a:t>With QR codes</a:t>
            </a:r>
            <a:endParaRPr lang="en-NZ" sz="6600" b="1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guet Script" panose="020B060402020202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96FE1D-444A-5B25-8954-50ADDED5513C}"/>
              </a:ext>
            </a:extLst>
          </p:cNvPr>
          <p:cNvSpPr txBox="1"/>
          <p:nvPr/>
        </p:nvSpPr>
        <p:spPr>
          <a:xfrm>
            <a:off x="3176337" y="705853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real-time Game results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2880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nefits of Treasure Hunt: An Exciting Parenting Tool">
            <a:extLst>
              <a:ext uri="{FF2B5EF4-FFF2-40B4-BE49-F238E27FC236}">
                <a16:creationId xmlns:a16="http://schemas.microsoft.com/office/drawing/2014/main" id="{513BD2BA-ED49-D5FF-9F40-5CFDFD2B3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" r="738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D99489-362B-819B-E49E-64B9639B4FE2}"/>
              </a:ext>
            </a:extLst>
          </p:cNvPr>
          <p:cNvSpPr txBox="1"/>
          <p:nvPr/>
        </p:nvSpPr>
        <p:spPr>
          <a:xfrm>
            <a:off x="3759200" y="5219700"/>
            <a:ext cx="5101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guet Script" panose="020B0604020202020204" pitchFamily="2" charset="0"/>
              </a:rPr>
              <a:t>With QR codes</a:t>
            </a:r>
            <a:endParaRPr lang="en-NZ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guet Script" panose="020B06040202020202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4341B-4A53-3435-FA17-17D27FC6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732" y="368299"/>
            <a:ext cx="2379568" cy="2311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DC5504-7341-B85F-DEE7-5F0532591DE3}"/>
              </a:ext>
            </a:extLst>
          </p:cNvPr>
          <p:cNvSpPr txBox="1"/>
          <p:nvPr/>
        </p:nvSpPr>
        <p:spPr>
          <a:xfrm>
            <a:off x="487310" y="368299"/>
            <a:ext cx="5822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n w="13462">
                  <a:solidFill>
                    <a:srgbClr val="060349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guet Script" panose="020B0604020202020204" pitchFamily="2" charset="0"/>
              </a:rPr>
              <a:t>Please wait …</a:t>
            </a:r>
            <a:endParaRPr lang="en-NZ" sz="8000" b="1" dirty="0">
              <a:ln w="13462">
                <a:solidFill>
                  <a:srgbClr val="060349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guet Scrip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8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F187-D03B-2169-4F52-E55E3EE5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39" y="622382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QR Code?</a:t>
            </a:r>
            <a:endParaRPr lang="en-NZ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5CEB9-3E83-778E-98F3-B04BD985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0"/>
            <a:ext cx="7172138" cy="3745107"/>
          </a:xfrm>
        </p:spPr>
        <p:txBody>
          <a:bodyPr>
            <a:normAutofit/>
          </a:bodyPr>
          <a:lstStyle/>
          <a:p>
            <a:r>
              <a:rPr lang="en-US" dirty="0"/>
              <a:t>QR </a:t>
            </a:r>
            <a:r>
              <a:rPr lang="en-US" dirty="0">
                <a:sym typeface="Wingdings" panose="05000000000000000000" pitchFamily="2" charset="2"/>
              </a:rPr>
              <a:t> Quick Response</a:t>
            </a:r>
          </a:p>
          <a:p>
            <a:r>
              <a:rPr lang="en-NZ" dirty="0"/>
              <a:t>Fun facts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6D3AA-9682-CFF9-ACEA-C82767259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6" r="2673"/>
          <a:stretch/>
        </p:blipFill>
        <p:spPr>
          <a:xfrm>
            <a:off x="1413612" y="526606"/>
            <a:ext cx="1390750" cy="13472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7CFF1EE-8508-4F24-3D93-42A161D3C708}"/>
              </a:ext>
            </a:extLst>
          </p:cNvPr>
          <p:cNvGrpSpPr/>
          <p:nvPr/>
        </p:nvGrpSpPr>
        <p:grpSpPr>
          <a:xfrm>
            <a:off x="3464820" y="2490865"/>
            <a:ext cx="1634897" cy="2171321"/>
            <a:chOff x="3464820" y="2490865"/>
            <a:chExt cx="1634897" cy="2171321"/>
          </a:xfrm>
        </p:grpSpPr>
        <p:pic>
          <p:nvPicPr>
            <p:cNvPr id="1026" name="Picture 2" descr="Little Character Is Thinking Under Question Marks Doubts And Questions  Concepts Problem Solving Vector Doodle Illustration Stock Illustration -  Download Image Now - iStock">
              <a:extLst>
                <a:ext uri="{FF2B5EF4-FFF2-40B4-BE49-F238E27FC236}">
                  <a16:creationId xmlns:a16="http://schemas.microsoft.com/office/drawing/2014/main" id="{B4F5817E-2891-C5D9-B348-18F1D75E6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966" y="2490865"/>
              <a:ext cx="1390751" cy="1390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4E6126-6996-9F2F-4CF7-A19FFE83CEAE}"/>
                </a:ext>
              </a:extLst>
            </p:cNvPr>
            <p:cNvSpPr txBox="1"/>
            <p:nvPr/>
          </p:nvSpPr>
          <p:spPr>
            <a:xfrm>
              <a:off x="3464820" y="4015855"/>
              <a:ext cx="11312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Humans can’t read</a:t>
              </a:r>
              <a:endParaRPr lang="en-NZ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0749BB3-039F-BA7F-44B3-3F34AF385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6" r="2673"/>
          <a:stretch/>
        </p:blipFill>
        <p:spPr>
          <a:xfrm>
            <a:off x="5619810" y="2512633"/>
            <a:ext cx="1390750" cy="1347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DB4122-D5EE-8C76-51A0-3EF3FD20BC88}"/>
              </a:ext>
            </a:extLst>
          </p:cNvPr>
          <p:cNvSpPr txBox="1"/>
          <p:nvPr/>
        </p:nvSpPr>
        <p:spPr>
          <a:xfrm>
            <a:off x="5365487" y="3991701"/>
            <a:ext cx="13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Rotate and it works</a:t>
            </a:r>
            <a:endParaRPr lang="en-NZ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68A63-2A0A-5A3C-F648-8BA5D6066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6" r="2673"/>
          <a:stretch/>
        </p:blipFill>
        <p:spPr>
          <a:xfrm>
            <a:off x="7502569" y="2580692"/>
            <a:ext cx="1390750" cy="13472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D492A3-6373-8921-22CD-2F3C9FE2BBC8}"/>
              </a:ext>
            </a:extLst>
          </p:cNvPr>
          <p:cNvSpPr/>
          <p:nvPr/>
        </p:nvSpPr>
        <p:spPr>
          <a:xfrm>
            <a:off x="8391261" y="2944291"/>
            <a:ext cx="192024" cy="2011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5E29C3-44D9-B6F6-28B7-C99AF204FB1F}"/>
              </a:ext>
            </a:extLst>
          </p:cNvPr>
          <p:cNvSpPr/>
          <p:nvPr/>
        </p:nvSpPr>
        <p:spPr>
          <a:xfrm>
            <a:off x="7947021" y="3473756"/>
            <a:ext cx="192024" cy="2011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08D31-37BA-4569-E141-445616872D4F}"/>
              </a:ext>
            </a:extLst>
          </p:cNvPr>
          <p:cNvSpPr txBox="1"/>
          <p:nvPr/>
        </p:nvSpPr>
        <p:spPr>
          <a:xfrm>
            <a:off x="7590512" y="4015855"/>
            <a:ext cx="13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Noise no problem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9415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056" name="Rectangle 2055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7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42160E-27E3-A818-F211-02640884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Game Rules &amp; Guidelines</a:t>
            </a:r>
            <a:endParaRPr lang="en-NZ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2AA8A0-24DB-8529-FF5D-B1ACE30B6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 r="7617"/>
          <a:stretch/>
        </p:blipFill>
        <p:spPr bwMode="auto">
          <a:xfrm>
            <a:off x="-5597" y="10"/>
            <a:ext cx="463558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1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2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4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5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6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7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2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4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6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7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8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9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1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3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7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8" name="Rectangle 2087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9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0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1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2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3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4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5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6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7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8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9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0" name="Rectangle 2099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01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2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3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4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5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6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7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8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9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0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1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2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3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5886-6EA2-4EED-6237-9057C0F5F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 dirty="0"/>
              <a:t>Behavior</a:t>
            </a:r>
          </a:p>
          <a:p>
            <a:r>
              <a:rPr lang="en-US" dirty="0"/>
              <a:t>On stairs, </a:t>
            </a:r>
            <a:r>
              <a:rPr lang="en-US" b="1" dirty="0">
                <a:solidFill>
                  <a:srgbClr val="FFFF00"/>
                </a:solidFill>
              </a:rPr>
              <a:t>only ONE </a:t>
            </a:r>
            <a:r>
              <a:rPr lang="en-US" dirty="0"/>
              <a:t>person can go for scan.</a:t>
            </a:r>
          </a:p>
          <a:p>
            <a:r>
              <a:rPr lang="en-US" dirty="0"/>
              <a:t>Points: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+10 </a:t>
            </a:r>
            <a:r>
              <a:rPr lang="en-US" dirty="0"/>
              <a:t>or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- 1  </a:t>
            </a:r>
            <a:r>
              <a:rPr lang="en-US" dirty="0"/>
              <a:t>or  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-2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fair chance to all</a:t>
            </a:r>
          </a:p>
          <a:p>
            <a:r>
              <a:rPr lang="en-US" dirty="0"/>
              <a:t>Put back the thing</a:t>
            </a:r>
          </a:p>
          <a:p>
            <a:r>
              <a:rPr lang="en-US" dirty="0"/>
              <a:t>Ask Adult help (only if required)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4274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F368-565C-E5E7-8451-1FB3A3B6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QR Codes</a:t>
            </a:r>
            <a:endParaRPr lang="en-NZ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0D0F40-6FA0-EED5-0916-2EA36CE4FA5C}"/>
              </a:ext>
            </a:extLst>
          </p:cNvPr>
          <p:cNvGrpSpPr/>
          <p:nvPr/>
        </p:nvGrpSpPr>
        <p:grpSpPr>
          <a:xfrm>
            <a:off x="973622" y="2933700"/>
            <a:ext cx="1584973" cy="2063195"/>
            <a:chOff x="973622" y="2933700"/>
            <a:chExt cx="1584973" cy="2063195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7B08EF-E522-D89F-34DE-F86115D7D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622" y="2933700"/>
              <a:ext cx="1584973" cy="162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7A0A8D-F435-00C7-1620-0F32A1FE116E}"/>
                </a:ext>
              </a:extLst>
            </p:cNvPr>
            <p:cNvSpPr txBox="1"/>
            <p:nvPr/>
          </p:nvSpPr>
          <p:spPr>
            <a:xfrm>
              <a:off x="1333500" y="4627563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Demo</a:t>
              </a:r>
              <a:endParaRPr lang="en-NZ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C4217D-AE0B-6ACE-4540-9D44BD034E27}"/>
              </a:ext>
            </a:extLst>
          </p:cNvPr>
          <p:cNvGrpSpPr/>
          <p:nvPr/>
        </p:nvGrpSpPr>
        <p:grpSpPr>
          <a:xfrm>
            <a:off x="3204917" y="2924550"/>
            <a:ext cx="1628828" cy="2072345"/>
            <a:chOff x="3204917" y="2924550"/>
            <a:chExt cx="1628828" cy="2072345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7514CA-2ABE-3F28-0A99-75D3C628E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4917" y="2924550"/>
              <a:ext cx="1628828" cy="162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219DF0-C3B7-D003-43CF-17C995073F4E}"/>
                </a:ext>
              </a:extLst>
            </p:cNvPr>
            <p:cNvSpPr txBox="1"/>
            <p:nvPr/>
          </p:nvSpPr>
          <p:spPr>
            <a:xfrm>
              <a:off x="3563917" y="4627563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Medium</a:t>
              </a:r>
              <a:endParaRPr lang="en-NZ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A411D0-F223-5D06-4C88-340D85EE5DCC}"/>
              </a:ext>
            </a:extLst>
          </p:cNvPr>
          <p:cNvGrpSpPr/>
          <p:nvPr/>
        </p:nvGrpSpPr>
        <p:grpSpPr>
          <a:xfrm>
            <a:off x="5686180" y="2933700"/>
            <a:ext cx="1602580" cy="2084349"/>
            <a:chOff x="5686180" y="2933700"/>
            <a:chExt cx="1602580" cy="2084349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67FA1F-D34A-C69D-F744-E6A733B06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6180" y="2933700"/>
              <a:ext cx="1602580" cy="162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2C2FCF-8F85-4BBD-A84F-B1C174BB5AB1}"/>
                </a:ext>
              </a:extLst>
            </p:cNvPr>
            <p:cNvSpPr txBox="1"/>
            <p:nvPr/>
          </p:nvSpPr>
          <p:spPr>
            <a:xfrm>
              <a:off x="5996313" y="4648717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Hard</a:t>
              </a:r>
              <a:endParaRPr lang="en-NZ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E6B880-D317-053F-7514-D5BC144996CC}"/>
              </a:ext>
            </a:extLst>
          </p:cNvPr>
          <p:cNvGrpSpPr/>
          <p:nvPr/>
        </p:nvGrpSpPr>
        <p:grpSpPr>
          <a:xfrm>
            <a:off x="8220752" y="2933700"/>
            <a:ext cx="2147447" cy="2063195"/>
            <a:chOff x="8220752" y="2933700"/>
            <a:chExt cx="2147447" cy="2063195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6FBA52-F2C3-7DA9-0883-C94D2FAA9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6981" y="2933700"/>
              <a:ext cx="1602487" cy="162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9138F3-6B78-23C0-81FE-E9F5C48CBBF4}"/>
                </a:ext>
              </a:extLst>
            </p:cNvPr>
            <p:cNvSpPr txBox="1"/>
            <p:nvPr/>
          </p:nvSpPr>
          <p:spPr>
            <a:xfrm>
              <a:off x="8220752" y="4627563"/>
              <a:ext cx="2147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Failed/Wrong Codes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39406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BFBA-2A93-9EB9-E75E-7F2480D8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863" y="0"/>
            <a:ext cx="9905998" cy="1478570"/>
          </a:xfrm>
        </p:spPr>
        <p:txBody>
          <a:bodyPr/>
          <a:lstStyle/>
          <a:p>
            <a:r>
              <a:rPr lang="en-US"/>
              <a:t>Example Game Dashboard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23E4B-E06B-8E9B-E5CB-1D97FF00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071033"/>
            <a:ext cx="9226548" cy="54916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92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7917-8264-81C4-BE0E-975E3E75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Instructions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9C81A-3725-B337-04DD-DCDC37B2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24" y="1685540"/>
            <a:ext cx="4893478" cy="3486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117DCE-2BAE-F0F9-E5D0-33898C952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3" y="1818806"/>
            <a:ext cx="4733665" cy="28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6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3061-1E6C-191D-2FE9-A74D78C9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HUNT</a:t>
            </a:r>
            <a:endParaRPr lang="en-NZ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F2B772-1DCD-FE30-365A-4525AD2EEF79}"/>
              </a:ext>
            </a:extLst>
          </p:cNvPr>
          <p:cNvGrpSpPr/>
          <p:nvPr/>
        </p:nvGrpSpPr>
        <p:grpSpPr>
          <a:xfrm>
            <a:off x="1272590" y="1950429"/>
            <a:ext cx="1478571" cy="2019539"/>
            <a:chOff x="1272590" y="1950429"/>
            <a:chExt cx="1478571" cy="2019539"/>
          </a:xfrm>
        </p:grpSpPr>
        <p:pic>
          <p:nvPicPr>
            <p:cNvPr id="1026" name="Picture 2" descr="Toys - Free kid and baby icons">
              <a:extLst>
                <a:ext uri="{FF2B5EF4-FFF2-40B4-BE49-F238E27FC236}">
                  <a16:creationId xmlns:a16="http://schemas.microsoft.com/office/drawing/2014/main" id="{9A771681-C114-5469-128D-DC74515EC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590" y="1950429"/>
              <a:ext cx="1478571" cy="1478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C9ADA8-2B8E-4165-8D28-7A883310DEC6}"/>
                </a:ext>
              </a:extLst>
            </p:cNvPr>
            <p:cNvSpPr txBox="1"/>
            <p:nvPr/>
          </p:nvSpPr>
          <p:spPr>
            <a:xfrm>
              <a:off x="1629992" y="3600636"/>
              <a:ext cx="570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Toys</a:t>
              </a:r>
              <a:endParaRPr lang="en-NZ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5DD30F-088E-CD00-E8F7-8CA5C58105D4}"/>
              </a:ext>
            </a:extLst>
          </p:cNvPr>
          <p:cNvGrpSpPr/>
          <p:nvPr/>
        </p:nvGrpSpPr>
        <p:grpSpPr>
          <a:xfrm>
            <a:off x="3084531" y="1982762"/>
            <a:ext cx="1585414" cy="1979185"/>
            <a:chOff x="3084531" y="1982762"/>
            <a:chExt cx="1585414" cy="197918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59DA32-AC0F-2EB8-694F-D4E52C463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531" y="1982762"/>
              <a:ext cx="1478570" cy="1478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5CE3A7-0BDF-58D9-65CE-8F54EC38F5BE}"/>
                </a:ext>
              </a:extLst>
            </p:cNvPr>
            <p:cNvSpPr txBox="1"/>
            <p:nvPr/>
          </p:nvSpPr>
          <p:spPr>
            <a:xfrm>
              <a:off x="3191375" y="3592615"/>
              <a:ext cx="1478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Photo Frames</a:t>
              </a:r>
              <a:endParaRPr lang="en-NZ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78B2A-8C04-3EE6-5C1A-1820738FA9CE}"/>
              </a:ext>
            </a:extLst>
          </p:cNvPr>
          <p:cNvGrpSpPr/>
          <p:nvPr/>
        </p:nvGrpSpPr>
        <p:grpSpPr>
          <a:xfrm>
            <a:off x="5055104" y="1874228"/>
            <a:ext cx="2990114" cy="2095287"/>
            <a:chOff x="5055104" y="1874228"/>
            <a:chExt cx="2990114" cy="2095287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1DD0405-51FE-2B2A-4C5A-E9EC308E94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5104" y="1874228"/>
              <a:ext cx="2990114" cy="1630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DDD0B5-D1FE-ADB6-8DAD-DBA65FA7E6A3}"/>
                </a:ext>
              </a:extLst>
            </p:cNvPr>
            <p:cNvSpPr txBox="1"/>
            <p:nvPr/>
          </p:nvSpPr>
          <p:spPr>
            <a:xfrm>
              <a:off x="5810876" y="3600183"/>
              <a:ext cx="1478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Person</a:t>
              </a:r>
              <a:endParaRPr lang="en-NZ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BBD958-576B-7B2D-BBA2-244C54D7C9D1}"/>
              </a:ext>
            </a:extLst>
          </p:cNvPr>
          <p:cNvSpPr txBox="1"/>
          <p:nvPr/>
        </p:nvSpPr>
        <p:spPr>
          <a:xfrm>
            <a:off x="8850855" y="3688414"/>
            <a:ext cx="147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Etc..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1408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11,693 Thank You Images, Stock Photos &amp; Vectors | Shutterstock">
            <a:extLst>
              <a:ext uri="{FF2B5EF4-FFF2-40B4-BE49-F238E27FC236}">
                <a16:creationId xmlns:a16="http://schemas.microsoft.com/office/drawing/2014/main" id="{FE9BE672-F5D6-C8A8-DE0E-2D233CEF8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8"/>
          <a:stretch/>
        </p:blipFill>
        <p:spPr bwMode="auto">
          <a:xfrm>
            <a:off x="1609939" y="2403725"/>
            <a:ext cx="7410450" cy="24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79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1D93-6D89-0729-E364-969E41F3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F1DA-D5CF-8BD1-E152-C417B13E1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4576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3565</TotalTime>
  <Words>159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Baguet Script</vt:lpstr>
      <vt:lpstr>Tw Cen MT</vt:lpstr>
      <vt:lpstr>Circuit</vt:lpstr>
      <vt:lpstr>Treasure hunt Using QR Code</vt:lpstr>
      <vt:lpstr>What is QR Code?</vt:lpstr>
      <vt:lpstr>Game Rules &amp; Guidelines</vt:lpstr>
      <vt:lpstr>Example QR Codes</vt:lpstr>
      <vt:lpstr>Example Game Dashboard</vt:lpstr>
      <vt:lpstr>Example Instructions</vt:lpstr>
      <vt:lpstr>What to HUNT</vt:lpstr>
      <vt:lpstr>PowerPoint Presentation</vt:lpstr>
      <vt:lpstr>Appendix</vt:lpstr>
      <vt:lpstr>Codes</vt:lpstr>
      <vt:lpstr>Model</vt:lpstr>
      <vt:lpstr>Live Dashboard</vt:lpstr>
      <vt:lpstr>Appendix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Agrawal</dc:creator>
  <cp:lastModifiedBy>Prashant Agrawal</cp:lastModifiedBy>
  <cp:revision>63</cp:revision>
  <dcterms:created xsi:type="dcterms:W3CDTF">2023-05-29T07:20:47Z</dcterms:created>
  <dcterms:modified xsi:type="dcterms:W3CDTF">2023-06-10T18:49:07Z</dcterms:modified>
</cp:coreProperties>
</file>