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66" r:id="rId3"/>
    <p:sldId id="269" r:id="rId4"/>
    <p:sldId id="273" r:id="rId5"/>
    <p:sldId id="267" r:id="rId6"/>
    <p:sldId id="272" r:id="rId7"/>
    <p:sldId id="271" r:id="rId8"/>
    <p:sldId id="270" r:id="rId9"/>
    <p:sldId id="268" r:id="rId10"/>
    <p:sldId id="260" r:id="rId11"/>
    <p:sldId id="257" r:id="rId12"/>
    <p:sldId id="259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2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0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56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0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12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43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9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2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7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7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6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15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85B-472C-E649-01D6-AD123D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1" y="4125121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Treasure hunt Using QR Code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5A9E-9262-4239-3014-38D76934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994" y="5579677"/>
            <a:ext cx="3424739" cy="13504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Prashant Agrawal</a:t>
            </a: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4BD46-A7B5-1452-F3A2-D4C4A5E6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2" b="2"/>
          <a:stretch/>
        </p:blipFill>
        <p:spPr>
          <a:xfrm>
            <a:off x="1346722" y="18838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87-D03B-2169-4F52-E55E3EE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9" y="622382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QR Code?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CEB9-3E83-778E-98F3-B04BD9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en-US" dirty="0">
                <a:sym typeface="Wingdings" panose="05000000000000000000" pitchFamily="2" charset="2"/>
              </a:rPr>
              <a:t> Quick Response</a:t>
            </a:r>
          </a:p>
          <a:p>
            <a:r>
              <a:rPr lang="en-US" dirty="0"/>
              <a:t>A QR code is like a </a:t>
            </a:r>
            <a:r>
              <a:rPr lang="en-US" b="1" dirty="0"/>
              <a:t>funny-looking puzzle</a:t>
            </a:r>
            <a:r>
              <a:rPr lang="en-US" dirty="0"/>
              <a:t>.</a:t>
            </a:r>
          </a:p>
          <a:p>
            <a:r>
              <a:rPr lang="en-US" dirty="0"/>
              <a:t>A QR like a </a:t>
            </a:r>
            <a:r>
              <a:rPr lang="en-US" b="1" dirty="0"/>
              <a:t>high-tech treasure map </a:t>
            </a:r>
            <a:r>
              <a:rPr lang="en-US" dirty="0"/>
              <a:t>that your phone can read, leading you to exciting online adventures and hidden surprises!</a:t>
            </a:r>
          </a:p>
          <a:p>
            <a:endParaRPr lang="en-NZ" dirty="0"/>
          </a:p>
          <a:p>
            <a:r>
              <a:rPr lang="en-NZ" dirty="0"/>
              <a:t>Can human able to read QR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D3AA-9682-CFF9-ACEA-C8276725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7124601" y="4906100"/>
            <a:ext cx="1390750" cy="13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Rules &amp; Guidelines</a:t>
            </a:r>
            <a:endParaRPr lang="en-N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AA8A0-24DB-8529-FF5D-B1ACE30B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7617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886-6EA2-4EED-6237-9057C0F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running, snatching, fighting etc. You will </a:t>
            </a:r>
            <a:r>
              <a:rPr lang="en-US" b="1" dirty="0">
                <a:solidFill>
                  <a:srgbClr val="FF0000"/>
                </a:solidFill>
              </a:rPr>
              <a:t>lose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-2 </a:t>
            </a:r>
            <a:r>
              <a:rPr lang="en-US" dirty="0"/>
              <a:t>points if you do so.</a:t>
            </a:r>
          </a:p>
          <a:p>
            <a:r>
              <a:rPr lang="en-US" dirty="0"/>
              <a:t>On stairs, </a:t>
            </a:r>
            <a:r>
              <a:rPr lang="en-US" b="1" dirty="0">
                <a:solidFill>
                  <a:srgbClr val="FFFF00"/>
                </a:solidFill>
              </a:rPr>
              <a:t>only ONE </a:t>
            </a:r>
            <a:r>
              <a:rPr lang="en-US" dirty="0"/>
              <a:t>person can go for scan.</a:t>
            </a:r>
          </a:p>
          <a:p>
            <a:r>
              <a:rPr lang="en-US" dirty="0"/>
              <a:t>Right QR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+10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Wrong QR codes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 or -2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Remember your game code (D, M or H)</a:t>
            </a:r>
          </a:p>
          <a:p>
            <a:r>
              <a:rPr lang="en-US" dirty="0"/>
              <a:t>Don’t rush, winner is based on Points. However, first team </a:t>
            </a:r>
            <a:r>
              <a:rPr lang="en-US" b="1" dirty="0">
                <a:solidFill>
                  <a:srgbClr val="00B050"/>
                </a:solidFill>
              </a:rPr>
              <a:t>4 points</a:t>
            </a:r>
          </a:p>
          <a:p>
            <a:r>
              <a:rPr lang="en-US" dirty="0"/>
              <a:t>Everyone in team should get fair chance</a:t>
            </a:r>
          </a:p>
          <a:p>
            <a:r>
              <a:rPr lang="en-US" dirty="0"/>
              <a:t>Put back the thing after scanning the QR code</a:t>
            </a:r>
          </a:p>
          <a:p>
            <a:r>
              <a:rPr lang="en-US" dirty="0"/>
              <a:t>Ask Adult Help if required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368-565C-E5E7-8451-1FB3A3B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QR Codes</a:t>
            </a:r>
            <a:endParaRPr lang="en-NZ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0D0F40-6FA0-EED5-0916-2EA36CE4FA5C}"/>
              </a:ext>
            </a:extLst>
          </p:cNvPr>
          <p:cNvGrpSpPr/>
          <p:nvPr/>
        </p:nvGrpSpPr>
        <p:grpSpPr>
          <a:xfrm>
            <a:off x="973622" y="2933700"/>
            <a:ext cx="1584973" cy="2063195"/>
            <a:chOff x="973622" y="2933700"/>
            <a:chExt cx="1584973" cy="206319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B08EF-E522-D89F-34DE-F86115D7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622" y="2933700"/>
              <a:ext cx="1584973" cy="16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0A8D-F435-00C7-1620-0F32A1FE116E}"/>
                </a:ext>
              </a:extLst>
            </p:cNvPr>
            <p:cNvSpPr txBox="1"/>
            <p:nvPr/>
          </p:nvSpPr>
          <p:spPr>
            <a:xfrm>
              <a:off x="1333500" y="4627563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</a:t>
              </a:r>
              <a:endParaRPr lang="en-NZ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4217D-AE0B-6ACE-4540-9D44BD034E27}"/>
              </a:ext>
            </a:extLst>
          </p:cNvPr>
          <p:cNvGrpSpPr/>
          <p:nvPr/>
        </p:nvGrpSpPr>
        <p:grpSpPr>
          <a:xfrm>
            <a:off x="3204917" y="2924550"/>
            <a:ext cx="1628828" cy="2072345"/>
            <a:chOff x="3204917" y="2924550"/>
            <a:chExt cx="1628828" cy="207234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7514CA-2ABE-3F28-0A99-75D3C628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917" y="2924550"/>
              <a:ext cx="1628828" cy="16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219DF0-C3B7-D003-43CF-17C995073F4E}"/>
                </a:ext>
              </a:extLst>
            </p:cNvPr>
            <p:cNvSpPr txBox="1"/>
            <p:nvPr/>
          </p:nvSpPr>
          <p:spPr>
            <a:xfrm>
              <a:off x="3563917" y="462756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Medium</a:t>
              </a:r>
              <a:endParaRPr lang="en-NZ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411D0-F223-5D06-4C88-340D85EE5DCC}"/>
              </a:ext>
            </a:extLst>
          </p:cNvPr>
          <p:cNvGrpSpPr/>
          <p:nvPr/>
        </p:nvGrpSpPr>
        <p:grpSpPr>
          <a:xfrm>
            <a:off x="5686180" y="2933700"/>
            <a:ext cx="1602580" cy="2084349"/>
            <a:chOff x="5686180" y="2933700"/>
            <a:chExt cx="1602580" cy="208434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67FA1F-D34A-C69D-F744-E6A733B0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180" y="2933700"/>
              <a:ext cx="1602580" cy="16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C2FCF-8F85-4BBD-A84F-B1C174BB5AB1}"/>
                </a:ext>
              </a:extLst>
            </p:cNvPr>
            <p:cNvSpPr txBox="1"/>
            <p:nvPr/>
          </p:nvSpPr>
          <p:spPr>
            <a:xfrm>
              <a:off x="5996313" y="464871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</a:t>
              </a:r>
              <a:endParaRPr lang="en-NZ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E6B880-D317-053F-7514-D5BC144996CC}"/>
              </a:ext>
            </a:extLst>
          </p:cNvPr>
          <p:cNvGrpSpPr/>
          <p:nvPr/>
        </p:nvGrpSpPr>
        <p:grpSpPr>
          <a:xfrm>
            <a:off x="8220752" y="2933700"/>
            <a:ext cx="2147447" cy="2063195"/>
            <a:chOff x="8220752" y="2933700"/>
            <a:chExt cx="2147447" cy="206319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6FBA52-F2C3-7DA9-0883-C94D2FAA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981" y="2933700"/>
              <a:ext cx="1602487" cy="16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138F3-6B78-23C0-81FE-E9F5C48CBBF4}"/>
                </a:ext>
              </a:extLst>
            </p:cNvPr>
            <p:cNvSpPr txBox="1"/>
            <p:nvPr/>
          </p:nvSpPr>
          <p:spPr>
            <a:xfrm>
              <a:off x="8220752" y="4627563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Failed/Wrong Codes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FBA-2A93-9EB9-E75E-7F2480D8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0"/>
            <a:ext cx="9905998" cy="1478570"/>
          </a:xfrm>
        </p:spPr>
        <p:txBody>
          <a:bodyPr/>
          <a:lstStyle/>
          <a:p>
            <a:r>
              <a:rPr lang="en-US"/>
              <a:t>Example Game Dashboard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3E4B-E06B-8E9B-E5CB-1D97FF00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71033"/>
            <a:ext cx="9226548" cy="54916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9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917-8264-81C4-BE0E-975E3E7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Instructions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C81A-3725-B337-04DD-DCDC37B2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24" y="1685540"/>
            <a:ext cx="4893478" cy="348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17DCE-2BAE-F0F9-E5D0-33898C95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1818806"/>
            <a:ext cx="4733665" cy="2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3061-1E6C-191D-2FE9-A74D78C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HUNT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F2B772-1DCD-FE30-365A-4525AD2EEF79}"/>
              </a:ext>
            </a:extLst>
          </p:cNvPr>
          <p:cNvGrpSpPr/>
          <p:nvPr/>
        </p:nvGrpSpPr>
        <p:grpSpPr>
          <a:xfrm>
            <a:off x="1272590" y="1950429"/>
            <a:ext cx="1478571" cy="2019539"/>
            <a:chOff x="1272590" y="1950429"/>
            <a:chExt cx="1478571" cy="2019539"/>
          </a:xfrm>
        </p:grpSpPr>
        <p:pic>
          <p:nvPicPr>
            <p:cNvPr id="1026" name="Picture 2" descr="Toys - Free kid and baby icons">
              <a:extLst>
                <a:ext uri="{FF2B5EF4-FFF2-40B4-BE49-F238E27FC236}">
                  <a16:creationId xmlns:a16="http://schemas.microsoft.com/office/drawing/2014/main" id="{9A771681-C114-5469-128D-DC74515EC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90" y="1950429"/>
              <a:ext cx="1478571" cy="14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9ADA8-2B8E-4165-8D28-7A883310DEC6}"/>
                </a:ext>
              </a:extLst>
            </p:cNvPr>
            <p:cNvSpPr txBox="1"/>
            <p:nvPr/>
          </p:nvSpPr>
          <p:spPr>
            <a:xfrm>
              <a:off x="1629992" y="3600636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Toys</a:t>
              </a:r>
              <a:endParaRPr lang="en-NZ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5DD30F-088E-CD00-E8F7-8CA5C58105D4}"/>
              </a:ext>
            </a:extLst>
          </p:cNvPr>
          <p:cNvGrpSpPr/>
          <p:nvPr/>
        </p:nvGrpSpPr>
        <p:grpSpPr>
          <a:xfrm>
            <a:off x="3084531" y="1982762"/>
            <a:ext cx="1585414" cy="1979185"/>
            <a:chOff x="3084531" y="1982762"/>
            <a:chExt cx="1585414" cy="197918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59DA32-AC0F-2EB8-694F-D4E52C46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531" y="1982762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E3A7-0BDF-58D9-65CE-8F54EC38F5BE}"/>
                </a:ext>
              </a:extLst>
            </p:cNvPr>
            <p:cNvSpPr txBox="1"/>
            <p:nvPr/>
          </p:nvSpPr>
          <p:spPr>
            <a:xfrm>
              <a:off x="3191375" y="3592615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 Frames</a:t>
              </a:r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78B2A-8C04-3EE6-5C1A-1820738FA9CE}"/>
              </a:ext>
            </a:extLst>
          </p:cNvPr>
          <p:cNvGrpSpPr/>
          <p:nvPr/>
        </p:nvGrpSpPr>
        <p:grpSpPr>
          <a:xfrm>
            <a:off x="5055104" y="1874228"/>
            <a:ext cx="2990114" cy="2095287"/>
            <a:chOff x="5055104" y="1874228"/>
            <a:chExt cx="2990114" cy="209528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1DD0405-51FE-2B2A-4C5A-E9EC308E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104" y="1874228"/>
              <a:ext cx="2990114" cy="163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DD0B5-D1FE-ADB6-8DAD-DBA65FA7E6A3}"/>
                </a:ext>
              </a:extLst>
            </p:cNvPr>
            <p:cNvSpPr txBox="1"/>
            <p:nvPr/>
          </p:nvSpPr>
          <p:spPr>
            <a:xfrm>
              <a:off x="5810876" y="3600183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  <a:endParaRPr lang="en-NZ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BD958-576B-7B2D-BBA2-244C54D7C9D1}"/>
              </a:ext>
            </a:extLst>
          </p:cNvPr>
          <p:cNvSpPr txBox="1"/>
          <p:nvPr/>
        </p:nvSpPr>
        <p:spPr>
          <a:xfrm>
            <a:off x="8850855" y="3688414"/>
            <a:ext cx="14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4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11,693 Thank You Images, Stock Photos &amp; Vectors | Shutterstock">
            <a:extLst>
              <a:ext uri="{FF2B5EF4-FFF2-40B4-BE49-F238E27FC236}">
                <a16:creationId xmlns:a16="http://schemas.microsoft.com/office/drawing/2014/main" id="{FE9BE672-F5D6-C8A8-DE0E-2D233CEF8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"/>
          <a:stretch/>
        </p:blipFill>
        <p:spPr bwMode="auto">
          <a:xfrm>
            <a:off x="1609939" y="2403725"/>
            <a:ext cx="7410450" cy="24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D93-6D89-0729-E364-969E41F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1DA-D5CF-8BD1-E152-C417B13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57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1401</TotalTime>
  <Words>235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Baguet Script</vt:lpstr>
      <vt:lpstr>Tw Cen MT</vt:lpstr>
      <vt:lpstr>Circuit</vt:lpstr>
      <vt:lpstr>Treasure hunt Using QR Code</vt:lpstr>
      <vt:lpstr>What is QR Code?</vt:lpstr>
      <vt:lpstr>Rules &amp; Guidelines</vt:lpstr>
      <vt:lpstr>Example QR Codes</vt:lpstr>
      <vt:lpstr>Example Game Dashboard</vt:lpstr>
      <vt:lpstr>Example Instructions</vt:lpstr>
      <vt:lpstr>What to HUNT</vt:lpstr>
      <vt:lpstr>PowerPoint Presentation</vt:lpstr>
      <vt:lpstr>Appendix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55</cp:revision>
  <dcterms:created xsi:type="dcterms:W3CDTF">2023-05-29T07:20:47Z</dcterms:created>
  <dcterms:modified xsi:type="dcterms:W3CDTF">2023-06-08T22:50:01Z</dcterms:modified>
</cp:coreProperties>
</file>