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69BA-0E78-F850-11A0-B5966CC1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953A-3937-103E-5DB7-000EBAAE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6A15-B498-12B8-5C7A-EAB543C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2E9-DBCB-84AD-B5AB-40748F7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69E6-1551-603A-78BE-7BE7688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6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7AA-5AA9-2C74-158F-8FAD082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9204-3505-96D8-98BB-4CE4CD20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4CCC-FFD9-3E14-E643-53D7173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F6D1-8E51-1D2B-EEB3-E2DCD62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5B4-EB53-40E2-23B4-5C9942C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E099A-979C-F9DE-E6B0-100E1DF2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93CC-2633-F0C7-C67F-F77745BF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606A-EC77-F39E-BDF3-816CAED4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163F-4CB4-9E0E-4F99-601AD1D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44C8-A360-632A-4881-3FAC1CC2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8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263-6E91-2112-103A-263889B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E14C-937C-03B1-C311-B04F3D2B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322-BF79-0ADD-AB4F-604AD17F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4D2-409B-FFF6-1008-BD96426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FB59-8446-CC39-B212-698C7872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7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297F-FFB7-08D1-FAB0-A97DA4C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4A3A-6DB7-4B16-A818-070D4BE0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8866-C405-B82B-865C-5E35CD1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0941-122E-59AB-559A-A0FDCE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D7-7D7D-7F1C-C00D-27114A3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8E2-A17C-01D1-AD1C-6215343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1A36-C58D-50A3-D188-D4C1A783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51DF-A717-B73E-AE6E-78F0FFE8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13EA-573B-3082-4B9E-5E95C98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2939-AFBF-847C-7BAB-8D46755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E0FA-D914-9043-72BF-FB9139C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5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9A8-3006-7BC5-0954-22D8290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9B0D-079B-64A1-5C10-1A034E44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FCFE-622D-F48D-1965-4C8878D4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929B-568A-CB2F-3C04-4363D575B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CF339-583B-DF3A-4967-E896FBA67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49A33-4BEB-82AD-54E2-6DCE713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743F-832F-8E38-C00E-2D563F1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66D2B-7548-F645-87F4-A7BB937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94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011-DCFD-DAEE-B1E4-318A62B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8BE9D-BE4F-5C7B-F64B-E739EFA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415D-2D75-6A69-AADF-B8AE1279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A547-2762-C296-61A2-F067924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208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C77A1-53B4-93C8-3C4E-EBCD334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92AF-0081-251E-306B-F9FABAA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1F4D-9091-33D6-22D4-9DD7E2C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5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90D-18D4-52B4-2D48-49948D65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4801-5CB0-C7BF-9839-FA64468E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F3DA-0BE7-0466-4081-038036EF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9C64D-E537-FB4E-10E0-27AAC1C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981C-985E-C739-728D-AE85477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611B-FE1F-4CB4-8BF3-5047279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5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2B2-F1A4-B564-500D-A089711A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613B-D528-B65F-B1F6-21B348B0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90CF-EC15-1B5F-33C1-130A749A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4635-B1D3-711C-05AE-E6985DE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D788-B9AE-2637-ECCC-3F1FC2F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19F-D025-28DA-7BDF-AAE05A5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3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B8E5-14A2-2A7F-312F-748DA45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894E-797A-4DB3-464D-56ECC1B6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89CF-CA0D-3243-4D36-0A00C930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30/05/2023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534-0F77-12CA-7A0C-1B8A15A5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3B-340E-DF83-3FB6-460F1BDE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5DD-92F0-506B-5BAC-626AA74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6A16-712A-8FD1-65FD-904EA6E4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Points for every Correct Scan</a:t>
            </a:r>
          </a:p>
          <a:p>
            <a:pPr lvl="1"/>
            <a:r>
              <a:rPr lang="en-US" dirty="0"/>
              <a:t>Show next instruction</a:t>
            </a:r>
          </a:p>
          <a:p>
            <a:r>
              <a:rPr lang="en-US" dirty="0"/>
              <a:t>(-1 ) Point for every Incorrect Scan</a:t>
            </a:r>
          </a:p>
          <a:p>
            <a:pPr lvl="1"/>
            <a:r>
              <a:rPr lang="en-US" dirty="0"/>
              <a:t>Show error to user and after 5 seconds it will bring back to last instruction</a:t>
            </a:r>
          </a:p>
          <a:p>
            <a:r>
              <a:rPr lang="en-US" dirty="0"/>
              <a:t>Last Re-Scan with in 2 minutes will not be penalty</a:t>
            </a:r>
          </a:p>
          <a:p>
            <a:r>
              <a:rPr lang="en-US" dirty="0"/>
              <a:t>Bonus 2 point for team who finish first</a:t>
            </a:r>
          </a:p>
          <a:p>
            <a:r>
              <a:rPr lang="en-US" dirty="0"/>
              <a:t>Winner who has more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62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Points System</vt:lpstr>
      <vt:lpstr>Codes</vt:lpstr>
      <vt:lpstr>Model</vt:lpstr>
      <vt:lpstr>Live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15</cp:revision>
  <dcterms:created xsi:type="dcterms:W3CDTF">2023-05-29T07:20:47Z</dcterms:created>
  <dcterms:modified xsi:type="dcterms:W3CDTF">2023-05-30T12:40:38Z</dcterms:modified>
</cp:coreProperties>
</file>