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8" autoAdjust="0"/>
    <p:restoredTop sz="94660"/>
  </p:normalViewPr>
  <p:slideViewPr>
    <p:cSldViewPr snapToGrid="0">
      <p:cViewPr>
        <p:scale>
          <a:sx n="150" d="100"/>
          <a:sy n="150" d="100"/>
        </p:scale>
        <p:origin x="-1416" y="-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cap="none" dirty="0" smtClean="0"/>
              <a:t>eBraille</a:t>
            </a:r>
            <a:endParaRPr lang="en-IN" sz="96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Feel the 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31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18903" y="2607848"/>
            <a:ext cx="3962399" cy="2935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4808776" y="4481628"/>
            <a:ext cx="3183247" cy="896805"/>
            <a:chOff x="3983111" y="4444348"/>
            <a:chExt cx="3183247" cy="896805"/>
          </a:xfrm>
        </p:grpSpPr>
        <p:sp>
          <p:nvSpPr>
            <p:cNvPr id="6" name="Rounded Rectangle 5"/>
            <p:cNvSpPr/>
            <p:nvPr/>
          </p:nvSpPr>
          <p:spPr>
            <a:xfrm>
              <a:off x="3983111" y="4444348"/>
              <a:ext cx="3014589" cy="896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4195348" y="4624391"/>
              <a:ext cx="234965" cy="360000"/>
              <a:chOff x="5551487" y="2853350"/>
              <a:chExt cx="1085850" cy="16637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4457285" y="4624391"/>
              <a:ext cx="234965" cy="360000"/>
              <a:chOff x="5551487" y="2853350"/>
              <a:chExt cx="1085850" cy="16637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4716030" y="4624391"/>
              <a:ext cx="234965" cy="360000"/>
              <a:chOff x="5551487" y="2853350"/>
              <a:chExt cx="1085850" cy="16637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3" name="Group 52"/>
            <p:cNvGrpSpPr>
              <a:grpSpLocks noChangeAspect="1"/>
            </p:cNvGrpSpPr>
            <p:nvPr/>
          </p:nvGrpSpPr>
          <p:grpSpPr>
            <a:xfrm>
              <a:off x="4977967" y="4624391"/>
              <a:ext cx="234965" cy="360000"/>
              <a:chOff x="5551487" y="2853350"/>
              <a:chExt cx="1085850" cy="1663700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70" name="Group 169"/>
            <p:cNvGrpSpPr>
              <a:grpSpLocks noChangeAspect="1"/>
            </p:cNvGrpSpPr>
            <p:nvPr/>
          </p:nvGrpSpPr>
          <p:grpSpPr>
            <a:xfrm>
              <a:off x="5239473" y="4624391"/>
              <a:ext cx="234965" cy="360000"/>
              <a:chOff x="5551487" y="2853350"/>
              <a:chExt cx="1085850" cy="1663700"/>
            </a:xfrm>
          </p:grpSpPr>
          <p:sp>
            <p:nvSpPr>
              <p:cNvPr id="171" name="Rounded Rectangle 170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79" name="Group 178"/>
            <p:cNvGrpSpPr>
              <a:grpSpLocks noChangeAspect="1"/>
            </p:cNvGrpSpPr>
            <p:nvPr/>
          </p:nvGrpSpPr>
          <p:grpSpPr>
            <a:xfrm>
              <a:off x="5501410" y="4624391"/>
              <a:ext cx="234965" cy="360000"/>
              <a:chOff x="5551487" y="2853350"/>
              <a:chExt cx="1085850" cy="1663700"/>
            </a:xfrm>
          </p:grpSpPr>
          <p:sp>
            <p:nvSpPr>
              <p:cNvPr id="180" name="Rounded Rectangle 179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88" name="Group 187"/>
            <p:cNvGrpSpPr>
              <a:grpSpLocks noChangeAspect="1"/>
            </p:cNvGrpSpPr>
            <p:nvPr/>
          </p:nvGrpSpPr>
          <p:grpSpPr>
            <a:xfrm>
              <a:off x="5762700" y="4624391"/>
              <a:ext cx="234965" cy="360000"/>
              <a:chOff x="5551487" y="2853350"/>
              <a:chExt cx="1085850" cy="1663700"/>
            </a:xfrm>
          </p:grpSpPr>
          <p:sp>
            <p:nvSpPr>
              <p:cNvPr id="189" name="Rounded Rectangle 188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97" name="Group 196"/>
            <p:cNvGrpSpPr>
              <a:grpSpLocks noChangeAspect="1"/>
            </p:cNvGrpSpPr>
            <p:nvPr/>
          </p:nvGrpSpPr>
          <p:grpSpPr>
            <a:xfrm>
              <a:off x="6024637" y="4624391"/>
              <a:ext cx="234965" cy="360000"/>
              <a:chOff x="5551487" y="2853350"/>
              <a:chExt cx="1085850" cy="1663700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06" name="Group 205"/>
            <p:cNvGrpSpPr>
              <a:grpSpLocks noChangeAspect="1"/>
            </p:cNvGrpSpPr>
            <p:nvPr/>
          </p:nvGrpSpPr>
          <p:grpSpPr>
            <a:xfrm>
              <a:off x="6283382" y="4624391"/>
              <a:ext cx="234965" cy="360000"/>
              <a:chOff x="5551487" y="2853350"/>
              <a:chExt cx="1085850" cy="1663700"/>
            </a:xfrm>
          </p:grpSpPr>
          <p:sp>
            <p:nvSpPr>
              <p:cNvPr id="207" name="Rounded Rectangle 206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8" name="Group 207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209" name="Oval 208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2" name="Oval 211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4" name="Oval 213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15" name="Group 214"/>
            <p:cNvGrpSpPr>
              <a:grpSpLocks noChangeAspect="1"/>
            </p:cNvGrpSpPr>
            <p:nvPr/>
          </p:nvGrpSpPr>
          <p:grpSpPr>
            <a:xfrm>
              <a:off x="6545319" y="4624391"/>
              <a:ext cx="234965" cy="360000"/>
              <a:chOff x="5551487" y="2853350"/>
              <a:chExt cx="1085850" cy="1663700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17" name="Group 216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79" name="Group 278"/>
            <p:cNvGrpSpPr>
              <a:grpSpLocks noChangeAspect="1"/>
            </p:cNvGrpSpPr>
            <p:nvPr/>
          </p:nvGrpSpPr>
          <p:grpSpPr>
            <a:xfrm>
              <a:off x="4253972" y="5022388"/>
              <a:ext cx="117483" cy="180000"/>
              <a:chOff x="5551487" y="2853350"/>
              <a:chExt cx="1085850" cy="1663700"/>
            </a:xfrm>
          </p:grpSpPr>
          <p:sp>
            <p:nvSpPr>
              <p:cNvPr id="280" name="Rounded Rectangle 279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81" name="Group 280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88" name="Group 287"/>
            <p:cNvGrpSpPr>
              <a:grpSpLocks noChangeAspect="1"/>
            </p:cNvGrpSpPr>
            <p:nvPr/>
          </p:nvGrpSpPr>
          <p:grpSpPr>
            <a:xfrm>
              <a:off x="4516025" y="5022388"/>
              <a:ext cx="117483" cy="180000"/>
              <a:chOff x="5551487" y="2853350"/>
              <a:chExt cx="1085850" cy="1663700"/>
            </a:xfrm>
          </p:grpSpPr>
          <p:sp>
            <p:nvSpPr>
              <p:cNvPr id="289" name="Rounded Rectangle 288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90" name="Group 289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291" name="Oval 290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97" name="Group 296"/>
            <p:cNvGrpSpPr>
              <a:grpSpLocks noChangeAspect="1"/>
            </p:cNvGrpSpPr>
            <p:nvPr/>
          </p:nvGrpSpPr>
          <p:grpSpPr>
            <a:xfrm>
              <a:off x="4774770" y="5022388"/>
              <a:ext cx="117483" cy="180000"/>
              <a:chOff x="5551487" y="2853350"/>
              <a:chExt cx="1085850" cy="1663700"/>
            </a:xfrm>
          </p:grpSpPr>
          <p:sp>
            <p:nvSpPr>
              <p:cNvPr id="298" name="Rounded Rectangle 297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4" name="Oval 303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06" name="Group 305"/>
            <p:cNvGrpSpPr>
              <a:grpSpLocks noChangeAspect="1"/>
            </p:cNvGrpSpPr>
            <p:nvPr/>
          </p:nvGrpSpPr>
          <p:grpSpPr>
            <a:xfrm>
              <a:off x="5036707" y="5022388"/>
              <a:ext cx="117483" cy="180000"/>
              <a:chOff x="5551487" y="2853350"/>
              <a:chExt cx="1085850" cy="1663700"/>
            </a:xfrm>
          </p:grpSpPr>
          <p:sp>
            <p:nvSpPr>
              <p:cNvPr id="307" name="Rounded Rectangle 306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08" name="Group 307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309" name="Oval 308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15" name="Group 314"/>
            <p:cNvGrpSpPr>
              <a:grpSpLocks noChangeAspect="1"/>
            </p:cNvGrpSpPr>
            <p:nvPr/>
          </p:nvGrpSpPr>
          <p:grpSpPr>
            <a:xfrm>
              <a:off x="5297816" y="5022388"/>
              <a:ext cx="117483" cy="180000"/>
              <a:chOff x="5551487" y="2853350"/>
              <a:chExt cx="1085850" cy="1663700"/>
            </a:xfrm>
          </p:grpSpPr>
          <p:sp>
            <p:nvSpPr>
              <p:cNvPr id="316" name="Rounded Rectangle 315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17" name="Group 316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318" name="Oval 317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1" name="Oval 320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24" name="Group 323"/>
            <p:cNvGrpSpPr>
              <a:grpSpLocks noChangeAspect="1"/>
            </p:cNvGrpSpPr>
            <p:nvPr/>
          </p:nvGrpSpPr>
          <p:grpSpPr>
            <a:xfrm>
              <a:off x="5558925" y="5022388"/>
              <a:ext cx="117483" cy="180000"/>
              <a:chOff x="5551487" y="2853350"/>
              <a:chExt cx="1085850" cy="1663700"/>
            </a:xfrm>
          </p:grpSpPr>
          <p:sp>
            <p:nvSpPr>
              <p:cNvPr id="325" name="Rounded Rectangle 324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26" name="Group 325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327" name="Oval 326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8" name="Oval 327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9" name="Oval 328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0" name="Oval 329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2" name="Oval 331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33" name="Group 332"/>
            <p:cNvGrpSpPr>
              <a:grpSpLocks noChangeAspect="1"/>
            </p:cNvGrpSpPr>
            <p:nvPr/>
          </p:nvGrpSpPr>
          <p:grpSpPr>
            <a:xfrm>
              <a:off x="5820978" y="5022388"/>
              <a:ext cx="117483" cy="180000"/>
              <a:chOff x="5551487" y="2853350"/>
              <a:chExt cx="1085850" cy="1663700"/>
            </a:xfrm>
          </p:grpSpPr>
          <p:sp>
            <p:nvSpPr>
              <p:cNvPr id="334" name="Rounded Rectangle 333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35" name="Group 334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336" name="Oval 335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8" name="Oval 337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9" name="Oval 338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0" name="Oval 339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42" name="Group 341"/>
            <p:cNvGrpSpPr>
              <a:grpSpLocks noChangeAspect="1"/>
            </p:cNvGrpSpPr>
            <p:nvPr/>
          </p:nvGrpSpPr>
          <p:grpSpPr>
            <a:xfrm>
              <a:off x="6079723" y="5022388"/>
              <a:ext cx="117483" cy="180000"/>
              <a:chOff x="5551487" y="2853350"/>
              <a:chExt cx="1085850" cy="1663700"/>
            </a:xfrm>
          </p:grpSpPr>
          <p:sp>
            <p:nvSpPr>
              <p:cNvPr id="343" name="Rounded Rectangle 342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4" name="Group 343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345" name="Oval 344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7" name="Oval 346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8" name="Oval 347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9" name="Oval 348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0" name="Oval 349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51" name="Group 350"/>
            <p:cNvGrpSpPr>
              <a:grpSpLocks noChangeAspect="1"/>
            </p:cNvGrpSpPr>
            <p:nvPr/>
          </p:nvGrpSpPr>
          <p:grpSpPr>
            <a:xfrm>
              <a:off x="6341660" y="5022388"/>
              <a:ext cx="117483" cy="180000"/>
              <a:chOff x="5551487" y="2853350"/>
              <a:chExt cx="1085850" cy="1663700"/>
            </a:xfrm>
          </p:grpSpPr>
          <p:sp>
            <p:nvSpPr>
              <p:cNvPr id="352" name="Rounded Rectangle 351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53" name="Group 352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354" name="Oval 353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5" name="Oval 354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6" name="Oval 355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7" name="Oval 356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8" name="Oval 357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9" name="Oval 358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60" name="Group 359"/>
            <p:cNvGrpSpPr>
              <a:grpSpLocks noChangeAspect="1"/>
            </p:cNvGrpSpPr>
            <p:nvPr/>
          </p:nvGrpSpPr>
          <p:grpSpPr>
            <a:xfrm>
              <a:off x="6602769" y="5022388"/>
              <a:ext cx="117483" cy="180000"/>
              <a:chOff x="5551487" y="2853350"/>
              <a:chExt cx="1085850" cy="1663700"/>
            </a:xfrm>
          </p:grpSpPr>
          <p:sp>
            <p:nvSpPr>
              <p:cNvPr id="361" name="Rounded Rectangle 360"/>
              <p:cNvSpPr/>
              <p:nvPr/>
            </p:nvSpPr>
            <p:spPr>
              <a:xfrm>
                <a:off x="5551487" y="2853350"/>
                <a:ext cx="1085850" cy="1663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62" name="Group 361"/>
              <p:cNvGrpSpPr/>
              <p:nvPr/>
            </p:nvGrpSpPr>
            <p:grpSpPr>
              <a:xfrm>
                <a:off x="5679462" y="3028950"/>
                <a:ext cx="829900" cy="1312500"/>
                <a:chOff x="4540250" y="3028950"/>
                <a:chExt cx="829900" cy="1312500"/>
              </a:xfrm>
            </p:grpSpPr>
            <p:sp>
              <p:nvSpPr>
                <p:cNvPr id="363" name="Oval 362"/>
                <p:cNvSpPr/>
                <p:nvPr/>
              </p:nvSpPr>
              <p:spPr>
                <a:xfrm>
                  <a:off x="4540250" y="30289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4" name="Oval 363"/>
                <p:cNvSpPr/>
                <p:nvPr/>
              </p:nvSpPr>
              <p:spPr>
                <a:xfrm>
                  <a:off x="5010150" y="30289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4540250" y="350520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6" name="Oval 365"/>
                <p:cNvSpPr/>
                <p:nvPr/>
              </p:nvSpPr>
              <p:spPr>
                <a:xfrm>
                  <a:off x="5010150" y="350520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7" name="Oval 366"/>
                <p:cNvSpPr/>
                <p:nvPr/>
              </p:nvSpPr>
              <p:spPr>
                <a:xfrm>
                  <a:off x="4540250" y="3981450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8" name="Oval 367"/>
                <p:cNvSpPr/>
                <p:nvPr/>
              </p:nvSpPr>
              <p:spPr>
                <a:xfrm>
                  <a:off x="5010150" y="3981450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7046457" y="4614891"/>
              <a:ext cx="119901" cy="378999"/>
              <a:chOff x="7042761" y="4628574"/>
              <a:chExt cx="119901" cy="378999"/>
            </a:xfrm>
          </p:grpSpPr>
          <p:grpSp>
            <p:nvGrpSpPr>
              <p:cNvPr id="250" name="Group 249"/>
              <p:cNvGrpSpPr>
                <a:grpSpLocks noChangeAspect="1"/>
              </p:cNvGrpSpPr>
              <p:nvPr/>
            </p:nvGrpSpPr>
            <p:grpSpPr>
              <a:xfrm>
                <a:off x="7045179" y="4827573"/>
                <a:ext cx="117483" cy="180000"/>
                <a:chOff x="5551487" y="2853350"/>
                <a:chExt cx="1085850" cy="1663700"/>
              </a:xfrm>
            </p:grpSpPr>
            <p:sp>
              <p:nvSpPr>
                <p:cNvPr id="251" name="Rounded Rectangle 250"/>
                <p:cNvSpPr/>
                <p:nvPr/>
              </p:nvSpPr>
              <p:spPr>
                <a:xfrm>
                  <a:off x="5551487" y="2853350"/>
                  <a:ext cx="1085850" cy="16637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252" name="Group 251"/>
                <p:cNvGrpSpPr/>
                <p:nvPr/>
              </p:nvGrpSpPr>
              <p:grpSpPr>
                <a:xfrm>
                  <a:off x="5679462" y="3028950"/>
                  <a:ext cx="829900" cy="1312500"/>
                  <a:chOff x="4540250" y="3028950"/>
                  <a:chExt cx="829900" cy="1312500"/>
                </a:xfrm>
              </p:grpSpPr>
              <p:sp>
                <p:nvSpPr>
                  <p:cNvPr id="253" name="Oval 252"/>
                  <p:cNvSpPr/>
                  <p:nvPr/>
                </p:nvSpPr>
                <p:spPr>
                  <a:xfrm>
                    <a:off x="4540250" y="3028950"/>
                    <a:ext cx="360000" cy="36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</a:schemeClr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>
                  <a:xfrm>
                    <a:off x="5010150" y="302895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4540250" y="35052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>
                    <a:off x="5010150" y="3505200"/>
                    <a:ext cx="360000" cy="36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</a:schemeClr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7" name="Oval 256"/>
                  <p:cNvSpPr/>
                  <p:nvPr/>
                </p:nvSpPr>
                <p:spPr>
                  <a:xfrm>
                    <a:off x="4540250" y="3981450"/>
                    <a:ext cx="360000" cy="36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</a:schemeClr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>
                  <a:xfrm>
                    <a:off x="5010150" y="398145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59" name="Group 258"/>
              <p:cNvGrpSpPr>
                <a:grpSpLocks noChangeAspect="1"/>
              </p:cNvGrpSpPr>
              <p:nvPr/>
            </p:nvGrpSpPr>
            <p:grpSpPr>
              <a:xfrm>
                <a:off x="7042761" y="4628574"/>
                <a:ext cx="117483" cy="180000"/>
                <a:chOff x="5551480" y="2853350"/>
                <a:chExt cx="1085848" cy="1663700"/>
              </a:xfrm>
            </p:grpSpPr>
            <p:sp>
              <p:nvSpPr>
                <p:cNvPr id="260" name="Rounded Rectangle 259"/>
                <p:cNvSpPr/>
                <p:nvPr/>
              </p:nvSpPr>
              <p:spPr>
                <a:xfrm>
                  <a:off x="5551480" y="2853350"/>
                  <a:ext cx="1085848" cy="16637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261" name="Group 260"/>
                <p:cNvGrpSpPr/>
                <p:nvPr/>
              </p:nvGrpSpPr>
              <p:grpSpPr>
                <a:xfrm>
                  <a:off x="5679462" y="3028950"/>
                  <a:ext cx="829900" cy="1312500"/>
                  <a:chOff x="4540250" y="3028950"/>
                  <a:chExt cx="829900" cy="1312500"/>
                </a:xfrm>
              </p:grpSpPr>
              <p:sp>
                <p:nvSpPr>
                  <p:cNvPr id="262" name="Oval 261"/>
                  <p:cNvSpPr/>
                  <p:nvPr/>
                </p:nvSpPr>
                <p:spPr>
                  <a:xfrm>
                    <a:off x="4540250" y="3028950"/>
                    <a:ext cx="360000" cy="36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</a:schemeClr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5010150" y="302895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>
                    <a:off x="4540250" y="350520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5010150" y="3505200"/>
                    <a:ext cx="360000" cy="36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</a:schemeClr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4540250" y="3981450"/>
                    <a:ext cx="360000" cy="36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</a:schemeClr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>
                    <a:off x="5010150" y="3981450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</p:grpSp>
      <p:grpSp>
        <p:nvGrpSpPr>
          <p:cNvPr id="11" name="Group 10"/>
          <p:cNvGrpSpPr/>
          <p:nvPr/>
        </p:nvGrpSpPr>
        <p:grpSpPr>
          <a:xfrm>
            <a:off x="5890184" y="2743218"/>
            <a:ext cx="1007066" cy="1576377"/>
            <a:chOff x="5921113" y="2601980"/>
            <a:chExt cx="1007066" cy="1576377"/>
          </a:xfrm>
        </p:grpSpPr>
        <p:grpSp>
          <p:nvGrpSpPr>
            <p:cNvPr id="17" name="Group 16"/>
            <p:cNvGrpSpPr/>
            <p:nvPr/>
          </p:nvGrpSpPr>
          <p:grpSpPr>
            <a:xfrm>
              <a:off x="6156142" y="2601980"/>
              <a:ext cx="528327" cy="1145027"/>
              <a:chOff x="5848138" y="2521475"/>
              <a:chExt cx="528327" cy="114502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849622" y="2521475"/>
                <a:ext cx="526843" cy="361424"/>
                <a:chOff x="5529102" y="2526355"/>
                <a:chExt cx="526843" cy="361424"/>
              </a:xfrm>
            </p:grpSpPr>
            <p:grpSp>
              <p:nvGrpSpPr>
                <p:cNvPr id="369" name="Group 368"/>
                <p:cNvGrpSpPr>
                  <a:grpSpLocks noChangeAspect="1"/>
                </p:cNvGrpSpPr>
                <p:nvPr/>
              </p:nvGrpSpPr>
              <p:grpSpPr>
                <a:xfrm>
                  <a:off x="5529102" y="2527779"/>
                  <a:ext cx="234968" cy="360000"/>
                  <a:chOff x="5551487" y="2853350"/>
                  <a:chExt cx="1085850" cy="1663700"/>
                </a:xfrm>
              </p:grpSpPr>
              <p:sp>
                <p:nvSpPr>
                  <p:cNvPr id="370" name="Rounded Rectangle 369"/>
                  <p:cNvSpPr/>
                  <p:nvPr/>
                </p:nvSpPr>
                <p:spPr>
                  <a:xfrm>
                    <a:off x="5551487" y="2853350"/>
                    <a:ext cx="1085850" cy="16637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5679462" y="3028950"/>
                    <a:ext cx="829900" cy="1312500"/>
                    <a:chOff x="4540250" y="3028950"/>
                    <a:chExt cx="829900" cy="1312500"/>
                  </a:xfrm>
                </p:grpSpPr>
                <p:sp>
                  <p:nvSpPr>
                    <p:cNvPr id="372" name="Oval 371"/>
                    <p:cNvSpPr/>
                    <p:nvPr/>
                  </p:nvSpPr>
                  <p:spPr>
                    <a:xfrm>
                      <a:off x="4540250" y="30289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3" name="Oval 372"/>
                    <p:cNvSpPr/>
                    <p:nvPr/>
                  </p:nvSpPr>
                  <p:spPr>
                    <a:xfrm>
                      <a:off x="5010150" y="30289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4" name="Oval 373"/>
                    <p:cNvSpPr/>
                    <p:nvPr/>
                  </p:nvSpPr>
                  <p:spPr>
                    <a:xfrm>
                      <a:off x="4540250" y="350520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5" name="Oval 374"/>
                    <p:cNvSpPr/>
                    <p:nvPr/>
                  </p:nvSpPr>
                  <p:spPr>
                    <a:xfrm>
                      <a:off x="5010150" y="350520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6" name="Oval 375"/>
                    <p:cNvSpPr/>
                    <p:nvPr/>
                  </p:nvSpPr>
                  <p:spPr>
                    <a:xfrm>
                      <a:off x="4540250" y="3981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7" name="Oval 376"/>
                    <p:cNvSpPr/>
                    <p:nvPr/>
                  </p:nvSpPr>
                  <p:spPr>
                    <a:xfrm>
                      <a:off x="5010150" y="3981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378" name="Group 377"/>
                <p:cNvGrpSpPr>
                  <a:grpSpLocks noChangeAspect="1"/>
                </p:cNvGrpSpPr>
                <p:nvPr/>
              </p:nvGrpSpPr>
              <p:grpSpPr>
                <a:xfrm>
                  <a:off x="5820977" y="2526355"/>
                  <a:ext cx="234968" cy="360000"/>
                  <a:chOff x="5551487" y="2853350"/>
                  <a:chExt cx="1085850" cy="1663700"/>
                </a:xfrm>
              </p:grpSpPr>
              <p:sp>
                <p:nvSpPr>
                  <p:cNvPr id="379" name="Rounded Rectangle 378"/>
                  <p:cNvSpPr/>
                  <p:nvPr/>
                </p:nvSpPr>
                <p:spPr>
                  <a:xfrm>
                    <a:off x="5551487" y="2853350"/>
                    <a:ext cx="1085850" cy="16637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5679462" y="3028950"/>
                    <a:ext cx="829900" cy="1312500"/>
                    <a:chOff x="4540250" y="3028950"/>
                    <a:chExt cx="829900" cy="1312500"/>
                  </a:xfrm>
                </p:grpSpPr>
                <p:sp>
                  <p:nvSpPr>
                    <p:cNvPr id="381" name="Oval 380"/>
                    <p:cNvSpPr/>
                    <p:nvPr/>
                  </p:nvSpPr>
                  <p:spPr>
                    <a:xfrm>
                      <a:off x="4540250" y="30289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82" name="Oval 381"/>
                    <p:cNvSpPr/>
                    <p:nvPr/>
                  </p:nvSpPr>
                  <p:spPr>
                    <a:xfrm>
                      <a:off x="5010150" y="30289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83" name="Oval 382"/>
                    <p:cNvSpPr/>
                    <p:nvPr/>
                  </p:nvSpPr>
                  <p:spPr>
                    <a:xfrm>
                      <a:off x="4540250" y="350520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84" name="Oval 383"/>
                    <p:cNvSpPr/>
                    <p:nvPr/>
                  </p:nvSpPr>
                  <p:spPr>
                    <a:xfrm>
                      <a:off x="5010150" y="350520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85" name="Oval 384"/>
                    <p:cNvSpPr/>
                    <p:nvPr/>
                  </p:nvSpPr>
                  <p:spPr>
                    <a:xfrm>
                      <a:off x="4540250" y="3981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86" name="Oval 385"/>
                    <p:cNvSpPr/>
                    <p:nvPr/>
                  </p:nvSpPr>
                  <p:spPr>
                    <a:xfrm>
                      <a:off x="5010150" y="3981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387" name="Group 386"/>
              <p:cNvGrpSpPr/>
              <p:nvPr/>
            </p:nvGrpSpPr>
            <p:grpSpPr>
              <a:xfrm>
                <a:off x="5848138" y="2910874"/>
                <a:ext cx="526843" cy="361424"/>
                <a:chOff x="5529102" y="2526355"/>
                <a:chExt cx="526843" cy="361424"/>
              </a:xfrm>
            </p:grpSpPr>
            <p:grpSp>
              <p:nvGrpSpPr>
                <p:cNvPr id="388" name="Group 387"/>
                <p:cNvGrpSpPr>
                  <a:grpSpLocks noChangeAspect="1"/>
                </p:cNvGrpSpPr>
                <p:nvPr/>
              </p:nvGrpSpPr>
              <p:grpSpPr>
                <a:xfrm>
                  <a:off x="5529102" y="2527779"/>
                  <a:ext cx="234968" cy="360000"/>
                  <a:chOff x="5551487" y="2853350"/>
                  <a:chExt cx="1085850" cy="1663700"/>
                </a:xfrm>
              </p:grpSpPr>
              <p:sp>
                <p:nvSpPr>
                  <p:cNvPr id="398" name="Rounded Rectangle 397"/>
                  <p:cNvSpPr/>
                  <p:nvPr/>
                </p:nvSpPr>
                <p:spPr>
                  <a:xfrm>
                    <a:off x="5551487" y="2853350"/>
                    <a:ext cx="1085850" cy="16637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5679462" y="3028950"/>
                    <a:ext cx="829900" cy="1312500"/>
                    <a:chOff x="4540250" y="3028950"/>
                    <a:chExt cx="829900" cy="1312500"/>
                  </a:xfrm>
                </p:grpSpPr>
                <p:sp>
                  <p:nvSpPr>
                    <p:cNvPr id="400" name="Oval 399"/>
                    <p:cNvSpPr/>
                    <p:nvPr/>
                  </p:nvSpPr>
                  <p:spPr>
                    <a:xfrm>
                      <a:off x="4540250" y="30289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01" name="Oval 400"/>
                    <p:cNvSpPr/>
                    <p:nvPr/>
                  </p:nvSpPr>
                  <p:spPr>
                    <a:xfrm>
                      <a:off x="5010150" y="30289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02" name="Oval 401"/>
                    <p:cNvSpPr/>
                    <p:nvPr/>
                  </p:nvSpPr>
                  <p:spPr>
                    <a:xfrm>
                      <a:off x="4540250" y="350520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03" name="Oval 402"/>
                    <p:cNvSpPr/>
                    <p:nvPr/>
                  </p:nvSpPr>
                  <p:spPr>
                    <a:xfrm>
                      <a:off x="5010150" y="350520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04" name="Oval 403"/>
                    <p:cNvSpPr/>
                    <p:nvPr/>
                  </p:nvSpPr>
                  <p:spPr>
                    <a:xfrm>
                      <a:off x="4540250" y="3981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05" name="Oval 404"/>
                    <p:cNvSpPr/>
                    <p:nvPr/>
                  </p:nvSpPr>
                  <p:spPr>
                    <a:xfrm>
                      <a:off x="5010150" y="3981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389" name="Group 388"/>
                <p:cNvGrpSpPr>
                  <a:grpSpLocks noChangeAspect="1"/>
                </p:cNvGrpSpPr>
                <p:nvPr/>
              </p:nvGrpSpPr>
              <p:grpSpPr>
                <a:xfrm>
                  <a:off x="5820977" y="2526355"/>
                  <a:ext cx="234968" cy="360000"/>
                  <a:chOff x="5551487" y="2853350"/>
                  <a:chExt cx="1085850" cy="1663700"/>
                </a:xfrm>
              </p:grpSpPr>
              <p:sp>
                <p:nvSpPr>
                  <p:cNvPr id="390" name="Rounded Rectangle 389"/>
                  <p:cNvSpPr/>
                  <p:nvPr/>
                </p:nvSpPr>
                <p:spPr>
                  <a:xfrm>
                    <a:off x="5551487" y="2853350"/>
                    <a:ext cx="1085850" cy="16637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391" name="Group 390"/>
                  <p:cNvGrpSpPr/>
                  <p:nvPr/>
                </p:nvGrpSpPr>
                <p:grpSpPr>
                  <a:xfrm>
                    <a:off x="5679462" y="3028950"/>
                    <a:ext cx="829900" cy="1312500"/>
                    <a:chOff x="4540250" y="3028950"/>
                    <a:chExt cx="829900" cy="1312500"/>
                  </a:xfrm>
                </p:grpSpPr>
                <p:sp>
                  <p:nvSpPr>
                    <p:cNvPr id="392" name="Oval 391"/>
                    <p:cNvSpPr/>
                    <p:nvPr/>
                  </p:nvSpPr>
                  <p:spPr>
                    <a:xfrm>
                      <a:off x="4540250" y="30289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93" name="Oval 392"/>
                    <p:cNvSpPr/>
                    <p:nvPr/>
                  </p:nvSpPr>
                  <p:spPr>
                    <a:xfrm>
                      <a:off x="5010150" y="30289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94" name="Oval 393"/>
                    <p:cNvSpPr/>
                    <p:nvPr/>
                  </p:nvSpPr>
                  <p:spPr>
                    <a:xfrm>
                      <a:off x="4540250" y="350520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95" name="Oval 394"/>
                    <p:cNvSpPr/>
                    <p:nvPr/>
                  </p:nvSpPr>
                  <p:spPr>
                    <a:xfrm>
                      <a:off x="5010150" y="350520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96" name="Oval 395"/>
                    <p:cNvSpPr/>
                    <p:nvPr/>
                  </p:nvSpPr>
                  <p:spPr>
                    <a:xfrm>
                      <a:off x="4540250" y="3981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97" name="Oval 396"/>
                    <p:cNvSpPr/>
                    <p:nvPr/>
                  </p:nvSpPr>
                  <p:spPr>
                    <a:xfrm>
                      <a:off x="5010150" y="3981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449" name="Group 448"/>
              <p:cNvGrpSpPr/>
              <p:nvPr/>
            </p:nvGrpSpPr>
            <p:grpSpPr>
              <a:xfrm>
                <a:off x="5849622" y="3305078"/>
                <a:ext cx="526843" cy="361424"/>
                <a:chOff x="5529102" y="2526355"/>
                <a:chExt cx="526843" cy="361424"/>
              </a:xfrm>
            </p:grpSpPr>
            <p:grpSp>
              <p:nvGrpSpPr>
                <p:cNvPr id="450" name="Group 449"/>
                <p:cNvGrpSpPr>
                  <a:grpSpLocks noChangeAspect="1"/>
                </p:cNvGrpSpPr>
                <p:nvPr/>
              </p:nvGrpSpPr>
              <p:grpSpPr>
                <a:xfrm>
                  <a:off x="5529102" y="2527779"/>
                  <a:ext cx="234968" cy="360000"/>
                  <a:chOff x="5551487" y="2853350"/>
                  <a:chExt cx="1085850" cy="1663700"/>
                </a:xfrm>
              </p:grpSpPr>
              <p:sp>
                <p:nvSpPr>
                  <p:cNvPr id="460" name="Rounded Rectangle 459"/>
                  <p:cNvSpPr/>
                  <p:nvPr/>
                </p:nvSpPr>
                <p:spPr>
                  <a:xfrm>
                    <a:off x="5551487" y="2853350"/>
                    <a:ext cx="1085850" cy="16637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461" name="Group 460"/>
                  <p:cNvGrpSpPr/>
                  <p:nvPr/>
                </p:nvGrpSpPr>
                <p:grpSpPr>
                  <a:xfrm>
                    <a:off x="5679462" y="3028950"/>
                    <a:ext cx="829900" cy="1312500"/>
                    <a:chOff x="4540250" y="3028950"/>
                    <a:chExt cx="829900" cy="1312500"/>
                  </a:xfrm>
                </p:grpSpPr>
                <p:sp>
                  <p:nvSpPr>
                    <p:cNvPr id="462" name="Oval 461"/>
                    <p:cNvSpPr/>
                    <p:nvPr/>
                  </p:nvSpPr>
                  <p:spPr>
                    <a:xfrm>
                      <a:off x="4540250" y="30289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63" name="Oval 462"/>
                    <p:cNvSpPr/>
                    <p:nvPr/>
                  </p:nvSpPr>
                  <p:spPr>
                    <a:xfrm>
                      <a:off x="5010150" y="30289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64" name="Oval 463"/>
                    <p:cNvSpPr/>
                    <p:nvPr/>
                  </p:nvSpPr>
                  <p:spPr>
                    <a:xfrm>
                      <a:off x="4540250" y="350520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65" name="Oval 464"/>
                    <p:cNvSpPr/>
                    <p:nvPr/>
                  </p:nvSpPr>
                  <p:spPr>
                    <a:xfrm>
                      <a:off x="5010150" y="350520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66" name="Oval 465"/>
                    <p:cNvSpPr/>
                    <p:nvPr/>
                  </p:nvSpPr>
                  <p:spPr>
                    <a:xfrm>
                      <a:off x="4540250" y="3981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67" name="Oval 466"/>
                    <p:cNvSpPr/>
                    <p:nvPr/>
                  </p:nvSpPr>
                  <p:spPr>
                    <a:xfrm>
                      <a:off x="5010150" y="3981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451" name="Group 450"/>
                <p:cNvGrpSpPr>
                  <a:grpSpLocks noChangeAspect="1"/>
                </p:cNvGrpSpPr>
                <p:nvPr/>
              </p:nvGrpSpPr>
              <p:grpSpPr>
                <a:xfrm>
                  <a:off x="5820977" y="2526355"/>
                  <a:ext cx="234968" cy="360000"/>
                  <a:chOff x="5551487" y="2853350"/>
                  <a:chExt cx="1085850" cy="1663700"/>
                </a:xfrm>
              </p:grpSpPr>
              <p:sp>
                <p:nvSpPr>
                  <p:cNvPr id="452" name="Rounded Rectangle 451"/>
                  <p:cNvSpPr/>
                  <p:nvPr/>
                </p:nvSpPr>
                <p:spPr>
                  <a:xfrm>
                    <a:off x="5551487" y="2853350"/>
                    <a:ext cx="1085850" cy="16637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453" name="Group 452"/>
                  <p:cNvGrpSpPr/>
                  <p:nvPr/>
                </p:nvGrpSpPr>
                <p:grpSpPr>
                  <a:xfrm>
                    <a:off x="5679462" y="3028950"/>
                    <a:ext cx="829900" cy="1312500"/>
                    <a:chOff x="4540250" y="3028950"/>
                    <a:chExt cx="829900" cy="1312500"/>
                  </a:xfrm>
                </p:grpSpPr>
                <p:sp>
                  <p:nvSpPr>
                    <p:cNvPr id="454" name="Oval 453"/>
                    <p:cNvSpPr/>
                    <p:nvPr/>
                  </p:nvSpPr>
                  <p:spPr>
                    <a:xfrm>
                      <a:off x="4540250" y="30289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</a:schemeClr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55" name="Oval 454"/>
                    <p:cNvSpPr/>
                    <p:nvPr/>
                  </p:nvSpPr>
                  <p:spPr>
                    <a:xfrm>
                      <a:off x="5010150" y="30289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56" name="Oval 455"/>
                    <p:cNvSpPr/>
                    <p:nvPr/>
                  </p:nvSpPr>
                  <p:spPr>
                    <a:xfrm>
                      <a:off x="4540250" y="350520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57" name="Oval 456"/>
                    <p:cNvSpPr/>
                    <p:nvPr/>
                  </p:nvSpPr>
                  <p:spPr>
                    <a:xfrm>
                      <a:off x="5010150" y="350520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58" name="Oval 457"/>
                    <p:cNvSpPr/>
                    <p:nvPr/>
                  </p:nvSpPr>
                  <p:spPr>
                    <a:xfrm>
                      <a:off x="4540250" y="3981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59" name="Oval 458"/>
                    <p:cNvSpPr/>
                    <p:nvPr/>
                  </p:nvSpPr>
                  <p:spPr>
                    <a:xfrm>
                      <a:off x="5010150" y="3981450"/>
                      <a:ext cx="360000" cy="360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</p:grpSp>
        <p:grpSp>
          <p:nvGrpSpPr>
            <p:cNvPr id="10" name="Group 9"/>
            <p:cNvGrpSpPr/>
            <p:nvPr/>
          </p:nvGrpSpPr>
          <p:grpSpPr>
            <a:xfrm>
              <a:off x="6693211" y="3818357"/>
              <a:ext cx="234968" cy="360000"/>
              <a:chOff x="6601901" y="3537983"/>
              <a:chExt cx="234968" cy="360000"/>
            </a:xfrm>
          </p:grpSpPr>
          <p:sp>
            <p:nvSpPr>
              <p:cNvPr id="272" name="Rounded Rectangle 271"/>
              <p:cNvSpPr/>
              <p:nvPr/>
            </p:nvSpPr>
            <p:spPr>
              <a:xfrm>
                <a:off x="6601901" y="3537983"/>
                <a:ext cx="234968" cy="36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6629594" y="3575980"/>
                <a:ext cx="77901" cy="77899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6731276" y="3575980"/>
                <a:ext cx="77901" cy="778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6629594" y="3679034"/>
                <a:ext cx="77901" cy="778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6731276" y="3679034"/>
                <a:ext cx="77901" cy="778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629594" y="3782087"/>
                <a:ext cx="77901" cy="778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6731276" y="3782087"/>
                <a:ext cx="77901" cy="778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>
              <a:off x="5921113" y="3818357"/>
              <a:ext cx="234968" cy="360000"/>
              <a:chOff x="6601901" y="3537983"/>
              <a:chExt cx="234968" cy="360000"/>
            </a:xfrm>
          </p:grpSpPr>
          <p:sp>
            <p:nvSpPr>
              <p:cNvPr id="407" name="Rounded Rectangle 406"/>
              <p:cNvSpPr/>
              <p:nvPr/>
            </p:nvSpPr>
            <p:spPr>
              <a:xfrm>
                <a:off x="6601901" y="3537983"/>
                <a:ext cx="234968" cy="36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6629594" y="3575980"/>
                <a:ext cx="77901" cy="77899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6731276" y="3575980"/>
                <a:ext cx="77901" cy="778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6629594" y="3679034"/>
                <a:ext cx="77901" cy="778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6731276" y="3679034"/>
                <a:ext cx="77901" cy="778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6629594" y="3782087"/>
                <a:ext cx="77901" cy="778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6731276" y="3782087"/>
                <a:ext cx="77901" cy="778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601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688397" y="2306872"/>
            <a:ext cx="4812030" cy="3248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3" name="Group 52"/>
          <p:cNvGrpSpPr/>
          <p:nvPr/>
        </p:nvGrpSpPr>
        <p:grpSpPr>
          <a:xfrm>
            <a:off x="5551487" y="2853350"/>
            <a:ext cx="1085850" cy="1663700"/>
            <a:chOff x="5551487" y="2853350"/>
            <a:chExt cx="1085850" cy="1663700"/>
          </a:xfrm>
        </p:grpSpPr>
        <p:sp>
          <p:nvSpPr>
            <p:cNvPr id="52" name="Rounded Rectangle 51"/>
            <p:cNvSpPr/>
            <p:nvPr/>
          </p:nvSpPr>
          <p:spPr>
            <a:xfrm>
              <a:off x="5551487" y="2853350"/>
              <a:ext cx="1085850" cy="1663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679462" y="3028950"/>
              <a:ext cx="829900" cy="1312500"/>
              <a:chOff x="4540250" y="3028950"/>
              <a:chExt cx="829900" cy="13125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540250" y="3028950"/>
                <a:ext cx="360000" cy="360000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010150" y="3028950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40250" y="3505200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010150" y="3505200"/>
                <a:ext cx="360000" cy="360000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540250" y="3981450"/>
                <a:ext cx="360000" cy="360000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010150" y="3981450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392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238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eBraille</vt:lpstr>
      <vt:lpstr>layout</vt:lpstr>
      <vt:lpstr>layout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eBraille</dc:title>
  <dc:creator>Abraham eBraille</dc:creator>
  <cp:lastModifiedBy>Abraham eBraille</cp:lastModifiedBy>
  <cp:revision>18</cp:revision>
  <dcterms:created xsi:type="dcterms:W3CDTF">2020-02-27T03:59:33Z</dcterms:created>
  <dcterms:modified xsi:type="dcterms:W3CDTF">2020-03-02T11:36:58Z</dcterms:modified>
</cp:coreProperties>
</file>