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377"/>
  </p:normalViewPr>
  <p:slideViewPr>
    <p:cSldViewPr snapToGrid="0" snapToObjects="1">
      <p:cViewPr varScale="1">
        <p:scale>
          <a:sx n="100" d="100"/>
          <a:sy n="100" d="100"/>
        </p:scale>
        <p:origin x="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14FD8-46D9-F744-9B27-D933B51DEA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Saliency MAP Based on RANDOM ROI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0D2593-14EA-F74E-8FA7-E915800CE4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Prasoon</a:t>
            </a:r>
            <a:r>
              <a:rPr lang="en-US" dirty="0"/>
              <a:t> </a:t>
            </a:r>
            <a:r>
              <a:rPr lang="en-US" dirty="0" err="1"/>
              <a:t>singh</a:t>
            </a:r>
            <a:endParaRPr lang="en-US" dirty="0"/>
          </a:p>
          <a:p>
            <a:r>
              <a:rPr lang="en-US" dirty="0"/>
              <a:t>smt2018016</a:t>
            </a:r>
          </a:p>
        </p:txBody>
      </p:sp>
    </p:spTree>
    <p:extLst>
      <p:ext uri="{BB962C8B-B14F-4D97-AF65-F5344CB8AC3E}">
        <p14:creationId xmlns:p14="http://schemas.microsoft.com/office/powerpoint/2010/main" val="4100606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7CE9F-4095-8943-A603-D1380CC7A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57069-24C2-2943-B945-8A1E35AC8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Attention mechanism in humans focus limited cognitive resources to a context relevant stimuli.</a:t>
            </a:r>
          </a:p>
          <a:p>
            <a:r>
              <a:rPr lang="en-US" dirty="0"/>
              <a:t>Attention mechanism suppress the not important details.</a:t>
            </a:r>
          </a:p>
          <a:p>
            <a:r>
              <a:rPr lang="en-US" dirty="0"/>
              <a:t>Goal is to mimic this behavior and develop an Artificial Attention Mechanism.</a:t>
            </a:r>
          </a:p>
        </p:txBody>
      </p:sp>
    </p:spTree>
    <p:extLst>
      <p:ext uri="{BB962C8B-B14F-4D97-AF65-F5344CB8AC3E}">
        <p14:creationId xmlns:p14="http://schemas.microsoft.com/office/powerpoint/2010/main" val="290078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8B9B-A3DA-0E4E-B4B0-26443DE0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8A853-0039-6D40-9244-1AC4576E0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Hierarchal Approach</a:t>
            </a:r>
          </a:p>
          <a:p>
            <a:r>
              <a:rPr lang="en-US" dirty="0"/>
              <a:t>Spectral Approach</a:t>
            </a:r>
          </a:p>
          <a:p>
            <a:r>
              <a:rPr lang="en-US" dirty="0"/>
              <a:t>Power Law Based Approach</a:t>
            </a:r>
          </a:p>
          <a:p>
            <a:r>
              <a:rPr lang="en-US" dirty="0"/>
              <a:t>Image Contrast Approach</a:t>
            </a:r>
          </a:p>
          <a:p>
            <a:r>
              <a:rPr lang="en-US" dirty="0"/>
              <a:t>Entropy-Based Approach</a:t>
            </a:r>
          </a:p>
          <a:p>
            <a:r>
              <a:rPr lang="en-US" dirty="0"/>
              <a:t>Center - Surround Approach</a:t>
            </a:r>
          </a:p>
          <a:p>
            <a:r>
              <a:rPr lang="en-US" dirty="0"/>
              <a:t>Hybrid Approach</a:t>
            </a:r>
          </a:p>
        </p:txBody>
      </p:sp>
    </p:spTree>
    <p:extLst>
      <p:ext uri="{BB962C8B-B14F-4D97-AF65-F5344CB8AC3E}">
        <p14:creationId xmlns:p14="http://schemas.microsoft.com/office/powerpoint/2010/main" val="2688056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BB32-FEC6-6F4C-9A6D-D2580E6F4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Existing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10377-0C53-8249-AD31-4FAE364E0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base requirements</a:t>
            </a:r>
          </a:p>
          <a:p>
            <a:r>
              <a:rPr lang="en-US" dirty="0"/>
              <a:t>Large set of tunable parameters</a:t>
            </a:r>
          </a:p>
          <a:p>
            <a:r>
              <a:rPr lang="en-US" dirty="0"/>
              <a:t>Integration of Complex Classifiers</a:t>
            </a:r>
          </a:p>
          <a:p>
            <a:r>
              <a:rPr lang="en-US" dirty="0"/>
              <a:t>Downscaling of image for reduce runtime</a:t>
            </a:r>
          </a:p>
        </p:txBody>
      </p:sp>
    </p:spTree>
    <p:extLst>
      <p:ext uri="{BB962C8B-B14F-4D97-AF65-F5344CB8AC3E}">
        <p14:creationId xmlns:p14="http://schemas.microsoft.com/office/powerpoint/2010/main" val="3423560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9B9D3-153B-8941-B655-B1AC33967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Approach In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CCC16-46A9-4D40-9711-C0796A8D9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Input image is subjected to a Gaussian Filter.</a:t>
            </a:r>
          </a:p>
          <a:p>
            <a:r>
              <a:rPr lang="en-US" dirty="0"/>
              <a:t>Image is converted into CIE1976L*a*b space and decomposed in L*, a*, b* channels.</a:t>
            </a:r>
          </a:p>
          <a:p>
            <a:r>
              <a:rPr lang="en-US" dirty="0"/>
              <a:t>N random sub-windows are generated.</a:t>
            </a:r>
          </a:p>
          <a:p>
            <a:r>
              <a:rPr lang="en-US" dirty="0"/>
              <a:t>Generate local saliencies for each window in  channel and fuse pixels.</a:t>
            </a:r>
          </a:p>
          <a:p>
            <a:r>
              <a:rPr lang="en-US" dirty="0"/>
              <a:t>Apply Median filter on fused image.</a:t>
            </a:r>
          </a:p>
          <a:p>
            <a:r>
              <a:rPr lang="en-US" dirty="0"/>
              <a:t>Apply normalization and histogram equalization. </a:t>
            </a:r>
          </a:p>
        </p:txBody>
      </p:sp>
    </p:spTree>
    <p:extLst>
      <p:ext uri="{BB962C8B-B14F-4D97-AF65-F5344CB8AC3E}">
        <p14:creationId xmlns:p14="http://schemas.microsoft.com/office/powerpoint/2010/main" val="32009087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26</TotalTime>
  <Words>153</Words>
  <Application>Microsoft Macintosh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</vt:lpstr>
      <vt:lpstr>Saliency MAP Based on RANDOM ROI</vt:lpstr>
      <vt:lpstr>Introduction</vt:lpstr>
      <vt:lpstr>Existing Approaches</vt:lpstr>
      <vt:lpstr>Limitations of Existing Approaches</vt:lpstr>
      <vt:lpstr>Proposed Approach In 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Saliency MAP Based on RANDOM ROI</dc:title>
  <dc:creator>Microsoft Office User</dc:creator>
  <cp:lastModifiedBy>Microsoft Office User</cp:lastModifiedBy>
  <cp:revision>6</cp:revision>
  <dcterms:created xsi:type="dcterms:W3CDTF">2020-03-05T08:55:59Z</dcterms:created>
  <dcterms:modified xsi:type="dcterms:W3CDTF">2020-03-05T09:22:55Z</dcterms:modified>
</cp:coreProperties>
</file>