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5162ab6e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5162ab6e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5162ab6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5162ab6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5162ab6e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5162ab6e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5162ab6e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5162ab6e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://drive.google.com/file/d/1-IiJBo7Y315uXIF7iO8HdFpshJc0k5yc/view" TargetMode="External"/><Relationship Id="rId10" Type="http://schemas.openxmlformats.org/officeDocument/2006/relationships/hyperlink" Target="http://drive.google.com/file/d/1-9YckpW1QGUgiJTQ7Xi9SGu2LvgqknSy/view" TargetMode="External"/><Relationship Id="rId13" Type="http://schemas.openxmlformats.org/officeDocument/2006/relationships/hyperlink" Target="http://drive.google.com/file/d/1KZKt3W0pt78FbnnfkYPHxlMvbDwVAld3/view" TargetMode="External"/><Relationship Id="rId12" Type="http://schemas.openxmlformats.org/officeDocument/2006/relationships/hyperlink" Target="http://drive.google.com/file/d/10mOGvBrmUqkWjZTBt5R78n3A1aEQTzHF/view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zKdklvRipDhHEY5Gcm-MMoJAquM5yv8o/view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://drive.google.com/file/d/1-P5GJtA2xjxv85qcTFXV7xfPserGIGB5/view" TargetMode="External"/><Relationship Id="rId15" Type="http://schemas.openxmlformats.org/officeDocument/2006/relationships/hyperlink" Target="http://drive.google.com/file/d/1HzbdkrzfRO-Z42a1G7cpUo4WPTjN_d8W/view" TargetMode="External"/><Relationship Id="rId14" Type="http://schemas.openxmlformats.org/officeDocument/2006/relationships/hyperlink" Target="http://drive.google.com/file/d/1RqHbUsMtgOfaejonn4vZcdayZGgjQqoH/view" TargetMode="External"/><Relationship Id="rId5" Type="http://schemas.openxmlformats.org/officeDocument/2006/relationships/hyperlink" Target="http://drive.google.com/file/d/1-Im03o8vW6qDnTMRaGdt9MmKg9WhSNWB/view" TargetMode="External"/><Relationship Id="rId6" Type="http://schemas.openxmlformats.org/officeDocument/2006/relationships/hyperlink" Target="http://drive.google.com/file/d/1-2AG7tPi-zp2fMfAOePS8C0JPRl3cCye/view" TargetMode="External"/><Relationship Id="rId7" Type="http://schemas.openxmlformats.org/officeDocument/2006/relationships/hyperlink" Target="http://drive.google.com/file/d/1-7M70WVZt0qJQYC53ztZRLAoIQ4E6vaZ/view" TargetMode="External"/><Relationship Id="rId8" Type="http://schemas.openxmlformats.org/officeDocument/2006/relationships/hyperlink" Target="http://drive.google.com/file/d/1-IzIIzPU9fs6_HyB1K_PUoVBKIQedsVx/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://drive.google.com/file/d/1-ahIjQDZ_YnflOkp2XoT-Zfdi3A4TDG1/view" TargetMode="External"/><Relationship Id="rId10" Type="http://schemas.openxmlformats.org/officeDocument/2006/relationships/hyperlink" Target="http://drive.google.com/file/d/1-TX4tw_UFy-i2wVPR-yw16C0wcqtwADg/view" TargetMode="External"/><Relationship Id="rId13" Type="http://schemas.openxmlformats.org/officeDocument/2006/relationships/hyperlink" Target="http://drive.google.com/file/d/12fqorHiNQ-0Qekk404zJgdtf41v3YhHE/view" TargetMode="External"/><Relationship Id="rId12" Type="http://schemas.openxmlformats.org/officeDocument/2006/relationships/hyperlink" Target="http://drive.google.com/file/d/1-tenLuraXjwFbYdIJnw25t796EeH3Ms3/view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0mOGvBrmUqkWjZTBt5R78n3A1aEQTzHF/view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://drive.google.com/file/d/1-eWWijwnKTt9MTWL0ejMtDFR-1SewzhX/view" TargetMode="External"/><Relationship Id="rId15" Type="http://schemas.openxmlformats.org/officeDocument/2006/relationships/hyperlink" Target="http://drive.google.com/file/d/1-4tDa997ysjUIZeO_nMM4uDiFE_-Tdt7/view" TargetMode="External"/><Relationship Id="rId14" Type="http://schemas.openxmlformats.org/officeDocument/2006/relationships/hyperlink" Target="http://drive.google.com/file/d/1-6cPh9Y63ApJ596XhwK7qWmxUL0EqE_O/view" TargetMode="External"/><Relationship Id="rId5" Type="http://schemas.openxmlformats.org/officeDocument/2006/relationships/hyperlink" Target="http://drive.google.com/file/d/1KZKt3W0pt78FbnnfkYPHxlMvbDwVAld3/view" TargetMode="External"/><Relationship Id="rId6" Type="http://schemas.openxmlformats.org/officeDocument/2006/relationships/hyperlink" Target="http://drive.google.com/file/d/1RqHbUsMtgOfaejonn4vZcdayZGgjQqoH/view" TargetMode="External"/><Relationship Id="rId7" Type="http://schemas.openxmlformats.org/officeDocument/2006/relationships/hyperlink" Target="http://drive.google.com/file/d/1HzbdkrzfRO-Z42a1G7cpUo4WPTjN_d8W/view" TargetMode="External"/><Relationship Id="rId8" Type="http://schemas.openxmlformats.org/officeDocument/2006/relationships/hyperlink" Target="http://drive.google.com/file/d/1-eE2XqIE8kRVvLAAp729UFJmWwFhWL92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225" y="160800"/>
            <a:ext cx="5739602" cy="38254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088400" y="4343200"/>
            <a:ext cx="47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People standing next to each other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People standing next to each other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Happy Music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7542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Drum Beats</a:t>
            </a:r>
            <a:endParaRPr/>
          </a:p>
        </p:txBody>
      </p:sp>
      <p:pic>
        <p:nvPicPr>
          <p:cNvPr id="63" name="Google Shape;63;p14" title="nsample_h_h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50" y="152195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713975" y="1772225"/>
            <a:ext cx="19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2885725"/>
            <a:ext cx="39999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Sad Music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 title="sample_h_h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50" y="21331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2885725"/>
            <a:ext cx="37542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Sad Piano</a:t>
            </a:r>
            <a:endParaRPr/>
          </a:p>
        </p:txBody>
      </p:sp>
      <p:pic>
        <p:nvPicPr>
          <p:cNvPr id="68" name="Google Shape;68;p14" title="nsample_h_s.wav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38" y="33456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 title="sample_h_s.wav">
            <a:hlinkClick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38" y="39741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 title="nsample_h_db.wav">
            <a:hlinkClick r:id="rId8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488" y="15504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 title="sample_h_db.wav">
            <a:hlinkClick r:id="rId9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488" y="221808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 title="nsample_h_sp.wav">
            <a:hlinkClick r:id="rId10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488" y="33456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title="sample_h_sp.wav">
            <a:hlinkClick r:id="rId11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488" y="40324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 title="happy_music.mp3">
            <a:hlinkClick r:id="rId12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8450" y="1220425"/>
            <a:ext cx="349100" cy="3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 title="sad_music.mp3">
            <a:hlinkClick r:id="rId1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8450" y="2926925"/>
            <a:ext cx="349100" cy="3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 title="drum_beats.mp3">
            <a:hlinkClick r:id="rId14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100" y="1220425"/>
            <a:ext cx="349100" cy="3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 title="slow_piano.mp3">
            <a:hlinkClick r:id="rId1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100" y="2926925"/>
            <a:ext cx="349100" cy="3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2088400" y="4343200"/>
            <a:ext cx="47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woman standing on top of a rock looking at the ocean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950" y="144075"/>
            <a:ext cx="2695904" cy="4038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1960"/>
              <a:t>A woman standing on top of a rock looking at the ocean</a:t>
            </a:r>
            <a:endParaRPr sz="1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39999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Happy Music</a:t>
            </a:r>
            <a:endParaRPr/>
          </a:p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4832400" y="1152475"/>
            <a:ext cx="37542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Drum Beats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1713975" y="1772225"/>
            <a:ext cx="19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2885725"/>
            <a:ext cx="39999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Sad Music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4832400" y="2885725"/>
            <a:ext cx="37542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Sad Piano</a:t>
            </a:r>
            <a:endParaRPr/>
          </a:p>
        </p:txBody>
      </p:sp>
      <p:pic>
        <p:nvPicPr>
          <p:cNvPr id="94" name="Google Shape;94;p16" title="happy_music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8450" y="1220425"/>
            <a:ext cx="349100" cy="3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 title="sad_music.mp3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8450" y="2926925"/>
            <a:ext cx="349100" cy="3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 title="drum_beats.mp3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100" y="1220425"/>
            <a:ext cx="349100" cy="3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 title="slow_piano.mp3">
            <a:hlinkClick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100" y="2926925"/>
            <a:ext cx="349100" cy="3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 title="nsample_gh_h.wav">
            <a:hlinkClick r:id="rId8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25" y="16123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 title="sample_gh_h.wav">
            <a:hlinkClick r:id="rId9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25" y="23431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 title="nsample_gh_db.wav">
            <a:hlinkClick r:id="rId10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925" y="16123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 title="sample_gh_db.wav">
            <a:hlinkClick r:id="rId11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925" y="22934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 title="nsample_gh_s.wav">
            <a:hlinkClick r:id="rId12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25" y="33917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 title="sample_gh_s.wav">
            <a:hlinkClick r:id="rId1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25" y="40740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 title="sample_gh_sp.wav">
            <a:hlinkClick r:id="rId14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925" y="40740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 title="nsample_gh_sp.wav">
            <a:hlinkClick r:id="rId1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375" y="34328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