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6"/>
  </p:handoutMasterIdLst>
  <p:sldIdLst>
    <p:sldId id="265" r:id="rId2"/>
    <p:sldId id="257" r:id="rId3"/>
    <p:sldId id="258" r:id="rId4"/>
    <p:sldId id="259" r:id="rId5"/>
    <p:sldId id="261" r:id="rId6"/>
    <p:sldId id="260" r:id="rId7"/>
    <p:sldId id="266" r:id="rId8"/>
    <p:sldId id="269" r:id="rId9"/>
    <p:sldId id="267" r:id="rId10"/>
    <p:sldId id="268" r:id="rId11"/>
    <p:sldId id="270" r:id="rId12"/>
    <p:sldId id="271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F87C"/>
    <a:srgbClr val="3FE147"/>
    <a:srgbClr val="0ACCFA"/>
    <a:srgbClr val="F808D0"/>
    <a:srgbClr val="282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D61151-C551-4091-8BFF-42B2474D7C2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1538248-A83C-4B94-8BC5-CAEE0F9728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which genre is having more active users </a:t>
          </a:r>
          <a:endParaRPr lang="en-US" baseline="0" dirty="0"/>
        </a:p>
      </dgm:t>
    </dgm:pt>
    <dgm:pt modelId="{8D7EBAB7-F4A2-47B7-86F1-91F9840D5BA4}" type="parTrans" cxnId="{700D4ECB-4074-4264-B035-61318C0BB3EB}">
      <dgm:prSet/>
      <dgm:spPr/>
      <dgm:t>
        <a:bodyPr/>
        <a:lstStyle/>
        <a:p>
          <a:endParaRPr lang="en-US"/>
        </a:p>
      </dgm:t>
    </dgm:pt>
    <dgm:pt modelId="{9714BBB4-C2C6-493E-AAFF-A1B65219D0A8}" type="sibTrans" cxnId="{700D4ECB-4074-4264-B035-61318C0BB3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A09E32-3CAB-4DE5-9DA7-E9124A70F81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Percentage of movies contribution as per genre</a:t>
          </a:r>
        </a:p>
      </dgm:t>
    </dgm:pt>
    <dgm:pt modelId="{D13F8455-B01A-44C6-8626-DA63C877B185}" type="parTrans" cxnId="{6D891032-8BBF-448E-AD64-07D3EF8477DE}">
      <dgm:prSet/>
      <dgm:spPr/>
      <dgm:t>
        <a:bodyPr/>
        <a:lstStyle/>
        <a:p>
          <a:endParaRPr lang="en-US"/>
        </a:p>
      </dgm:t>
    </dgm:pt>
    <dgm:pt modelId="{41B1AE66-D051-4837-94C7-0BB1D2B7E73B}" type="sibTrans" cxnId="{6D891032-8BBF-448E-AD64-07D3EF8477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64CF404-E633-4619-84B2-56F197BFE9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Directors who directed more than 10 movies</a:t>
          </a:r>
          <a:endParaRPr lang="en-US" dirty="0"/>
        </a:p>
      </dgm:t>
    </dgm:pt>
    <dgm:pt modelId="{FF817560-A8C2-4343-AD53-E96A48EF8B8B}" type="parTrans" cxnId="{429E041A-C482-47FC-AD6B-F734F08DD0D1}">
      <dgm:prSet/>
      <dgm:spPr/>
      <dgm:t>
        <a:bodyPr/>
        <a:lstStyle/>
        <a:p>
          <a:endParaRPr lang="en-US"/>
        </a:p>
      </dgm:t>
    </dgm:pt>
    <dgm:pt modelId="{ED827E74-2EA1-4106-B14B-F76AA7144CE9}" type="sibTrans" cxnId="{429E041A-C482-47FC-AD6B-F734F08DD0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EB31F0-D02F-405A-9D77-10FDDA341A1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Years vs movies counts as per genre</a:t>
          </a:r>
          <a:endParaRPr lang="en-US" dirty="0"/>
        </a:p>
      </dgm:t>
    </dgm:pt>
    <dgm:pt modelId="{9AAA2114-CD9C-42C2-B033-312D2E874D3D}" type="parTrans" cxnId="{5126B963-8011-42DE-B4FB-9620E3247124}">
      <dgm:prSet/>
      <dgm:spPr/>
      <dgm:t>
        <a:bodyPr/>
        <a:lstStyle/>
        <a:p>
          <a:endParaRPr lang="en-US"/>
        </a:p>
      </dgm:t>
    </dgm:pt>
    <dgm:pt modelId="{CCDABB1B-9565-459B-8E5F-8AB6D6E94C9A}" type="sibTrans" cxnId="{5126B963-8011-42DE-B4FB-9620E3247124}">
      <dgm:prSet/>
      <dgm:spPr/>
      <dgm:t>
        <a:bodyPr/>
        <a:lstStyle/>
        <a:p>
          <a:endParaRPr lang="en-US"/>
        </a:p>
      </dgm:t>
    </dgm:pt>
    <dgm:pt modelId="{0212883A-9B82-45D4-94E3-93C3BAB0B89D}" type="pres">
      <dgm:prSet presAssocID="{6BD61151-C551-4091-8BFF-42B2474D7C2D}" presName="root" presStyleCnt="0">
        <dgm:presLayoutVars>
          <dgm:dir/>
          <dgm:resizeHandles val="exact"/>
        </dgm:presLayoutVars>
      </dgm:prSet>
      <dgm:spPr/>
    </dgm:pt>
    <dgm:pt modelId="{6656562B-445A-47CA-B1C3-63370EE89017}" type="pres">
      <dgm:prSet presAssocID="{01538248-A83C-4B94-8BC5-CAEE0F97283D}" presName="compNode" presStyleCnt="0"/>
      <dgm:spPr/>
    </dgm:pt>
    <dgm:pt modelId="{87378956-9409-4E83-B566-E4139EE0AC53}" type="pres">
      <dgm:prSet presAssocID="{01538248-A83C-4B94-8BC5-CAEE0F97283D}" presName="iconBgRect" presStyleLbl="bgShp" presStyleIdx="0" presStyleCnt="4"/>
      <dgm:spPr/>
    </dgm:pt>
    <dgm:pt modelId="{99AF48F1-9F8D-4818-83B9-9862E71D4046}" type="pres">
      <dgm:prSet presAssocID="{01538248-A83C-4B94-8BC5-CAEE0F9728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542E7A0-1833-48F7-8451-0CA986DBFF2E}" type="pres">
      <dgm:prSet presAssocID="{01538248-A83C-4B94-8BC5-CAEE0F97283D}" presName="spaceRect" presStyleCnt="0"/>
      <dgm:spPr/>
    </dgm:pt>
    <dgm:pt modelId="{D9EE7229-A92E-4C31-BC10-79D763AADF43}" type="pres">
      <dgm:prSet presAssocID="{01538248-A83C-4B94-8BC5-CAEE0F97283D}" presName="textRect" presStyleLbl="revTx" presStyleIdx="0" presStyleCnt="4">
        <dgm:presLayoutVars>
          <dgm:chMax val="1"/>
          <dgm:chPref val="1"/>
        </dgm:presLayoutVars>
      </dgm:prSet>
      <dgm:spPr/>
    </dgm:pt>
    <dgm:pt modelId="{520B8A85-3FB5-45B6-BED2-0733165B2131}" type="pres">
      <dgm:prSet presAssocID="{9714BBB4-C2C6-493E-AAFF-A1B65219D0A8}" presName="sibTrans" presStyleCnt="0"/>
      <dgm:spPr/>
    </dgm:pt>
    <dgm:pt modelId="{BD80CF4E-C8F3-46F3-843C-05E71E87937C}" type="pres">
      <dgm:prSet presAssocID="{86A09E32-3CAB-4DE5-9DA7-E9124A70F818}" presName="compNode" presStyleCnt="0"/>
      <dgm:spPr/>
    </dgm:pt>
    <dgm:pt modelId="{DBB6F61F-2B86-41B7-A552-542F6B3739C1}" type="pres">
      <dgm:prSet presAssocID="{86A09E32-3CAB-4DE5-9DA7-E9124A70F818}" presName="iconBgRect" presStyleLbl="bgShp" presStyleIdx="1" presStyleCnt="4"/>
      <dgm:spPr/>
    </dgm:pt>
    <dgm:pt modelId="{9CAD0ED4-631A-4D8F-B5AE-11A80A6C49FE}" type="pres">
      <dgm:prSet presAssocID="{86A09E32-3CAB-4DE5-9DA7-E9124A70F8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487E5423-0A2D-48F6-B7D9-C360725D8F65}" type="pres">
      <dgm:prSet presAssocID="{86A09E32-3CAB-4DE5-9DA7-E9124A70F818}" presName="spaceRect" presStyleCnt="0"/>
      <dgm:spPr/>
    </dgm:pt>
    <dgm:pt modelId="{3069B834-6C70-4427-946D-CBF5E8E04787}" type="pres">
      <dgm:prSet presAssocID="{86A09E32-3CAB-4DE5-9DA7-E9124A70F818}" presName="textRect" presStyleLbl="revTx" presStyleIdx="1" presStyleCnt="4">
        <dgm:presLayoutVars>
          <dgm:chMax val="1"/>
          <dgm:chPref val="1"/>
        </dgm:presLayoutVars>
      </dgm:prSet>
      <dgm:spPr/>
    </dgm:pt>
    <dgm:pt modelId="{1AA7138F-ABDA-4DD9-9970-B7073627EB5C}" type="pres">
      <dgm:prSet presAssocID="{41B1AE66-D051-4837-94C7-0BB1D2B7E73B}" presName="sibTrans" presStyleCnt="0"/>
      <dgm:spPr/>
    </dgm:pt>
    <dgm:pt modelId="{56D7B4CB-0AD6-43B2-AEC8-232C4C3333B2}" type="pres">
      <dgm:prSet presAssocID="{964CF404-E633-4619-84B2-56F197BFE904}" presName="compNode" presStyleCnt="0"/>
      <dgm:spPr/>
    </dgm:pt>
    <dgm:pt modelId="{1CB43AFB-3B0F-4F23-943C-F2A64F902BFF}" type="pres">
      <dgm:prSet presAssocID="{964CF404-E633-4619-84B2-56F197BFE904}" presName="iconBgRect" presStyleLbl="bgShp" presStyleIdx="2" presStyleCnt="4"/>
      <dgm:spPr/>
    </dgm:pt>
    <dgm:pt modelId="{9739873F-7135-4975-B5A1-E440EF766558}" type="pres">
      <dgm:prSet presAssocID="{964CF404-E633-4619-84B2-56F197BFE90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692C371D-891D-49AE-938C-BA1B9813753A}" type="pres">
      <dgm:prSet presAssocID="{964CF404-E633-4619-84B2-56F197BFE904}" presName="spaceRect" presStyleCnt="0"/>
      <dgm:spPr/>
    </dgm:pt>
    <dgm:pt modelId="{C179FF6D-DCD3-4911-9866-411710ABEB00}" type="pres">
      <dgm:prSet presAssocID="{964CF404-E633-4619-84B2-56F197BFE904}" presName="textRect" presStyleLbl="revTx" presStyleIdx="2" presStyleCnt="4">
        <dgm:presLayoutVars>
          <dgm:chMax val="1"/>
          <dgm:chPref val="1"/>
        </dgm:presLayoutVars>
      </dgm:prSet>
      <dgm:spPr/>
    </dgm:pt>
    <dgm:pt modelId="{000D9107-0CA6-4A21-A775-A72A0A9A8244}" type="pres">
      <dgm:prSet presAssocID="{ED827E74-2EA1-4106-B14B-F76AA7144CE9}" presName="sibTrans" presStyleCnt="0"/>
      <dgm:spPr/>
    </dgm:pt>
    <dgm:pt modelId="{CA90C6F7-C0A7-4253-B3AA-4F1B7B40A6AA}" type="pres">
      <dgm:prSet presAssocID="{34EB31F0-D02F-405A-9D77-10FDDA341A1F}" presName="compNode" presStyleCnt="0"/>
      <dgm:spPr/>
    </dgm:pt>
    <dgm:pt modelId="{A6C158B9-A99A-4FFF-89BB-C12E15B83436}" type="pres">
      <dgm:prSet presAssocID="{34EB31F0-D02F-405A-9D77-10FDDA341A1F}" presName="iconBgRect" presStyleLbl="bgShp" presStyleIdx="3" presStyleCnt="4"/>
      <dgm:spPr/>
    </dgm:pt>
    <dgm:pt modelId="{34834C28-66A3-4950-8823-5410C9AC74EF}" type="pres">
      <dgm:prSet presAssocID="{34EB31F0-D02F-405A-9D77-10FDDA341A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E117DF62-B043-48DD-AC69-ABC0DB09F50B}" type="pres">
      <dgm:prSet presAssocID="{34EB31F0-D02F-405A-9D77-10FDDA341A1F}" presName="spaceRect" presStyleCnt="0"/>
      <dgm:spPr/>
    </dgm:pt>
    <dgm:pt modelId="{35347768-B710-4ED9-B196-C1AA2C6164D0}" type="pres">
      <dgm:prSet presAssocID="{34EB31F0-D02F-405A-9D77-10FDDA341A1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29E041A-C482-47FC-AD6B-F734F08DD0D1}" srcId="{6BD61151-C551-4091-8BFF-42B2474D7C2D}" destId="{964CF404-E633-4619-84B2-56F197BFE904}" srcOrd="2" destOrd="0" parTransId="{FF817560-A8C2-4343-AD53-E96A48EF8B8B}" sibTransId="{ED827E74-2EA1-4106-B14B-F76AA7144CE9}"/>
    <dgm:cxn modelId="{6D891032-8BBF-448E-AD64-07D3EF8477DE}" srcId="{6BD61151-C551-4091-8BFF-42B2474D7C2D}" destId="{86A09E32-3CAB-4DE5-9DA7-E9124A70F818}" srcOrd="1" destOrd="0" parTransId="{D13F8455-B01A-44C6-8626-DA63C877B185}" sibTransId="{41B1AE66-D051-4837-94C7-0BB1D2B7E73B}"/>
    <dgm:cxn modelId="{5126B963-8011-42DE-B4FB-9620E3247124}" srcId="{6BD61151-C551-4091-8BFF-42B2474D7C2D}" destId="{34EB31F0-D02F-405A-9D77-10FDDA341A1F}" srcOrd="3" destOrd="0" parTransId="{9AAA2114-CD9C-42C2-B033-312D2E874D3D}" sibTransId="{CCDABB1B-9565-459B-8E5F-8AB6D6E94C9A}"/>
    <dgm:cxn modelId="{23161980-B053-44B5-95E1-FC681C0C9FDA}" type="presOf" srcId="{6BD61151-C551-4091-8BFF-42B2474D7C2D}" destId="{0212883A-9B82-45D4-94E3-93C3BAB0B89D}" srcOrd="0" destOrd="0" presId="urn:microsoft.com/office/officeart/2018/5/layout/IconCircleLabelList"/>
    <dgm:cxn modelId="{CDDB5183-0774-4422-90C0-C1C8126C3F22}" type="presOf" srcId="{964CF404-E633-4619-84B2-56F197BFE904}" destId="{C179FF6D-DCD3-4911-9866-411710ABEB00}" srcOrd="0" destOrd="0" presId="urn:microsoft.com/office/officeart/2018/5/layout/IconCircleLabelList"/>
    <dgm:cxn modelId="{A8E0FE97-6B99-4FA6-A95E-1807626DEA1A}" type="presOf" srcId="{01538248-A83C-4B94-8BC5-CAEE0F97283D}" destId="{D9EE7229-A92E-4C31-BC10-79D763AADF43}" srcOrd="0" destOrd="0" presId="urn:microsoft.com/office/officeart/2018/5/layout/IconCircleLabelList"/>
    <dgm:cxn modelId="{292D1BAB-C9A0-41FD-9BF6-11BAF0F7AA78}" type="presOf" srcId="{86A09E32-3CAB-4DE5-9DA7-E9124A70F818}" destId="{3069B834-6C70-4427-946D-CBF5E8E04787}" srcOrd="0" destOrd="0" presId="urn:microsoft.com/office/officeart/2018/5/layout/IconCircleLabelList"/>
    <dgm:cxn modelId="{EBB056AD-F02C-4D91-8BB1-E12B18158860}" type="presOf" srcId="{34EB31F0-D02F-405A-9D77-10FDDA341A1F}" destId="{35347768-B710-4ED9-B196-C1AA2C6164D0}" srcOrd="0" destOrd="0" presId="urn:microsoft.com/office/officeart/2018/5/layout/IconCircleLabelList"/>
    <dgm:cxn modelId="{700D4ECB-4074-4264-B035-61318C0BB3EB}" srcId="{6BD61151-C551-4091-8BFF-42B2474D7C2D}" destId="{01538248-A83C-4B94-8BC5-CAEE0F97283D}" srcOrd="0" destOrd="0" parTransId="{8D7EBAB7-F4A2-47B7-86F1-91F9840D5BA4}" sibTransId="{9714BBB4-C2C6-493E-AAFF-A1B65219D0A8}"/>
    <dgm:cxn modelId="{1786EC33-ED6F-4915-93A5-5AB75C95C978}" type="presParOf" srcId="{0212883A-9B82-45D4-94E3-93C3BAB0B89D}" destId="{6656562B-445A-47CA-B1C3-63370EE89017}" srcOrd="0" destOrd="0" presId="urn:microsoft.com/office/officeart/2018/5/layout/IconCircleLabelList"/>
    <dgm:cxn modelId="{652E4E66-9D2C-420F-8406-48E73CFEA21B}" type="presParOf" srcId="{6656562B-445A-47CA-B1C3-63370EE89017}" destId="{87378956-9409-4E83-B566-E4139EE0AC53}" srcOrd="0" destOrd="0" presId="urn:microsoft.com/office/officeart/2018/5/layout/IconCircleLabelList"/>
    <dgm:cxn modelId="{4D3D00E7-8954-453D-B5D1-B9E85A1C246F}" type="presParOf" srcId="{6656562B-445A-47CA-B1C3-63370EE89017}" destId="{99AF48F1-9F8D-4818-83B9-9862E71D4046}" srcOrd="1" destOrd="0" presId="urn:microsoft.com/office/officeart/2018/5/layout/IconCircleLabelList"/>
    <dgm:cxn modelId="{E14F5AE9-CBE4-4F0E-982B-5DC6B84A97A8}" type="presParOf" srcId="{6656562B-445A-47CA-B1C3-63370EE89017}" destId="{9542E7A0-1833-48F7-8451-0CA986DBFF2E}" srcOrd="2" destOrd="0" presId="urn:microsoft.com/office/officeart/2018/5/layout/IconCircleLabelList"/>
    <dgm:cxn modelId="{6E71674D-3670-4643-BD35-F8A108FD5B6C}" type="presParOf" srcId="{6656562B-445A-47CA-B1C3-63370EE89017}" destId="{D9EE7229-A92E-4C31-BC10-79D763AADF43}" srcOrd="3" destOrd="0" presId="urn:microsoft.com/office/officeart/2018/5/layout/IconCircleLabelList"/>
    <dgm:cxn modelId="{72D5B79F-0D27-4384-A64B-F1B1BB3059A2}" type="presParOf" srcId="{0212883A-9B82-45D4-94E3-93C3BAB0B89D}" destId="{520B8A85-3FB5-45B6-BED2-0733165B2131}" srcOrd="1" destOrd="0" presId="urn:microsoft.com/office/officeart/2018/5/layout/IconCircleLabelList"/>
    <dgm:cxn modelId="{5FB43881-2F60-472F-80CB-DC7A77F323DB}" type="presParOf" srcId="{0212883A-9B82-45D4-94E3-93C3BAB0B89D}" destId="{BD80CF4E-C8F3-46F3-843C-05E71E87937C}" srcOrd="2" destOrd="0" presId="urn:microsoft.com/office/officeart/2018/5/layout/IconCircleLabelList"/>
    <dgm:cxn modelId="{F93305AF-7738-416D-AA19-EC9CF741268A}" type="presParOf" srcId="{BD80CF4E-C8F3-46F3-843C-05E71E87937C}" destId="{DBB6F61F-2B86-41B7-A552-542F6B3739C1}" srcOrd="0" destOrd="0" presId="urn:microsoft.com/office/officeart/2018/5/layout/IconCircleLabelList"/>
    <dgm:cxn modelId="{51087B36-7CDF-4395-95AA-1896DA9BAA94}" type="presParOf" srcId="{BD80CF4E-C8F3-46F3-843C-05E71E87937C}" destId="{9CAD0ED4-631A-4D8F-B5AE-11A80A6C49FE}" srcOrd="1" destOrd="0" presId="urn:microsoft.com/office/officeart/2018/5/layout/IconCircleLabelList"/>
    <dgm:cxn modelId="{10FADC18-B90A-4718-8CFC-65F87D770961}" type="presParOf" srcId="{BD80CF4E-C8F3-46F3-843C-05E71E87937C}" destId="{487E5423-0A2D-48F6-B7D9-C360725D8F65}" srcOrd="2" destOrd="0" presId="urn:microsoft.com/office/officeart/2018/5/layout/IconCircleLabelList"/>
    <dgm:cxn modelId="{03BEA61B-972D-458D-AA15-024A54DC1D83}" type="presParOf" srcId="{BD80CF4E-C8F3-46F3-843C-05E71E87937C}" destId="{3069B834-6C70-4427-946D-CBF5E8E04787}" srcOrd="3" destOrd="0" presId="urn:microsoft.com/office/officeart/2018/5/layout/IconCircleLabelList"/>
    <dgm:cxn modelId="{D4704E34-BD9F-4A88-9CE5-CEAF27BA5016}" type="presParOf" srcId="{0212883A-9B82-45D4-94E3-93C3BAB0B89D}" destId="{1AA7138F-ABDA-4DD9-9970-B7073627EB5C}" srcOrd="3" destOrd="0" presId="urn:microsoft.com/office/officeart/2018/5/layout/IconCircleLabelList"/>
    <dgm:cxn modelId="{22322029-0201-4EC1-978A-808CC8E7C402}" type="presParOf" srcId="{0212883A-9B82-45D4-94E3-93C3BAB0B89D}" destId="{56D7B4CB-0AD6-43B2-AEC8-232C4C3333B2}" srcOrd="4" destOrd="0" presId="urn:microsoft.com/office/officeart/2018/5/layout/IconCircleLabelList"/>
    <dgm:cxn modelId="{6CCA11A8-1E5F-4F3E-9A0D-3C1B8E6BFCFC}" type="presParOf" srcId="{56D7B4CB-0AD6-43B2-AEC8-232C4C3333B2}" destId="{1CB43AFB-3B0F-4F23-943C-F2A64F902BFF}" srcOrd="0" destOrd="0" presId="urn:microsoft.com/office/officeart/2018/5/layout/IconCircleLabelList"/>
    <dgm:cxn modelId="{941F8254-C9E6-44E2-82D9-A38127BE2B7B}" type="presParOf" srcId="{56D7B4CB-0AD6-43B2-AEC8-232C4C3333B2}" destId="{9739873F-7135-4975-B5A1-E440EF766558}" srcOrd="1" destOrd="0" presId="urn:microsoft.com/office/officeart/2018/5/layout/IconCircleLabelList"/>
    <dgm:cxn modelId="{43757631-33E3-4BC0-8A4E-0A5432FC9C99}" type="presParOf" srcId="{56D7B4CB-0AD6-43B2-AEC8-232C4C3333B2}" destId="{692C371D-891D-49AE-938C-BA1B9813753A}" srcOrd="2" destOrd="0" presId="urn:microsoft.com/office/officeart/2018/5/layout/IconCircleLabelList"/>
    <dgm:cxn modelId="{46ADD58B-AF4F-4BE2-8B5B-213E9937E9B7}" type="presParOf" srcId="{56D7B4CB-0AD6-43B2-AEC8-232C4C3333B2}" destId="{C179FF6D-DCD3-4911-9866-411710ABEB00}" srcOrd="3" destOrd="0" presId="urn:microsoft.com/office/officeart/2018/5/layout/IconCircleLabelList"/>
    <dgm:cxn modelId="{60E9DF38-846D-40CD-8BFB-4BEE7BBB6494}" type="presParOf" srcId="{0212883A-9B82-45D4-94E3-93C3BAB0B89D}" destId="{000D9107-0CA6-4A21-A775-A72A0A9A8244}" srcOrd="5" destOrd="0" presId="urn:microsoft.com/office/officeart/2018/5/layout/IconCircleLabelList"/>
    <dgm:cxn modelId="{51A91A07-2D92-4A04-A907-4F028E0347F7}" type="presParOf" srcId="{0212883A-9B82-45D4-94E3-93C3BAB0B89D}" destId="{CA90C6F7-C0A7-4253-B3AA-4F1B7B40A6AA}" srcOrd="6" destOrd="0" presId="urn:microsoft.com/office/officeart/2018/5/layout/IconCircleLabelList"/>
    <dgm:cxn modelId="{2440340A-56AF-44AB-88BB-34377F6C36B6}" type="presParOf" srcId="{CA90C6F7-C0A7-4253-B3AA-4F1B7B40A6AA}" destId="{A6C158B9-A99A-4FFF-89BB-C12E15B83436}" srcOrd="0" destOrd="0" presId="urn:microsoft.com/office/officeart/2018/5/layout/IconCircleLabelList"/>
    <dgm:cxn modelId="{0C39995A-AEE9-47D6-B031-9BF46834D0FC}" type="presParOf" srcId="{CA90C6F7-C0A7-4253-B3AA-4F1B7B40A6AA}" destId="{34834C28-66A3-4950-8823-5410C9AC74EF}" srcOrd="1" destOrd="0" presId="urn:microsoft.com/office/officeart/2018/5/layout/IconCircleLabelList"/>
    <dgm:cxn modelId="{21965C21-8948-4B41-8B05-E4F9205E89F5}" type="presParOf" srcId="{CA90C6F7-C0A7-4253-B3AA-4F1B7B40A6AA}" destId="{E117DF62-B043-48DD-AC69-ABC0DB09F50B}" srcOrd="2" destOrd="0" presId="urn:microsoft.com/office/officeart/2018/5/layout/IconCircleLabelList"/>
    <dgm:cxn modelId="{A4BC304E-C450-4274-B205-CC3A896CBAE9}" type="presParOf" srcId="{CA90C6F7-C0A7-4253-B3AA-4F1B7B40A6AA}" destId="{35347768-B710-4ED9-B196-C1AA2C6164D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22363F-CA06-4EC0-9313-AFA23559ED5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681AD783-B21E-48F8-8A82-F798E963C74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Data collections in CSV</a:t>
          </a:r>
          <a:endParaRPr lang="en-US" dirty="0"/>
        </a:p>
      </dgm:t>
    </dgm:pt>
    <dgm:pt modelId="{B76FBA62-F903-4BF0-9F9F-54C466D1F514}" type="parTrans" cxnId="{41773E46-2B0D-4572-B408-3D9FDB8FA405}">
      <dgm:prSet/>
      <dgm:spPr/>
      <dgm:t>
        <a:bodyPr/>
        <a:lstStyle/>
        <a:p>
          <a:endParaRPr lang="en-US"/>
        </a:p>
      </dgm:t>
    </dgm:pt>
    <dgm:pt modelId="{75DD671F-49B5-4CF7-BB1A-E70A947BABED}" type="sibTrans" cxnId="{41773E46-2B0D-4572-B408-3D9FDB8FA405}">
      <dgm:prSet/>
      <dgm:spPr/>
      <dgm:t>
        <a:bodyPr/>
        <a:lstStyle/>
        <a:p>
          <a:endParaRPr lang="en-US"/>
        </a:p>
      </dgm:t>
    </dgm:pt>
    <dgm:pt modelId="{A75F2AE9-15FE-495B-8DBF-E4906CF847B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Creation of data frame CSVs</a:t>
          </a:r>
          <a:endParaRPr lang="en-US" dirty="0"/>
        </a:p>
      </dgm:t>
    </dgm:pt>
    <dgm:pt modelId="{A66D72C9-BCC3-4434-8031-CFD2B75CC1E2}" type="parTrans" cxnId="{6A996710-24E7-4C0D-B627-CEC54B4C0630}">
      <dgm:prSet/>
      <dgm:spPr/>
      <dgm:t>
        <a:bodyPr/>
        <a:lstStyle/>
        <a:p>
          <a:endParaRPr lang="en-US"/>
        </a:p>
      </dgm:t>
    </dgm:pt>
    <dgm:pt modelId="{779BB3AF-2AE9-44AC-9B96-F55A8249C16D}" type="sibTrans" cxnId="{6A996710-24E7-4C0D-B627-CEC54B4C0630}">
      <dgm:prSet/>
      <dgm:spPr/>
      <dgm:t>
        <a:bodyPr/>
        <a:lstStyle/>
        <a:p>
          <a:endParaRPr lang="en-US"/>
        </a:p>
      </dgm:t>
    </dgm:pt>
    <dgm:pt modelId="{C4436116-A878-4C13-9B89-15187450D5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Cleaning of data</a:t>
          </a:r>
        </a:p>
      </dgm:t>
    </dgm:pt>
    <dgm:pt modelId="{4455AE23-AAF8-47E3-926E-6F5BBC2E3EDF}" type="parTrans" cxnId="{254E6923-1901-4AAF-AEB6-DEAB62F2BA0B}">
      <dgm:prSet/>
      <dgm:spPr/>
      <dgm:t>
        <a:bodyPr/>
        <a:lstStyle/>
        <a:p>
          <a:endParaRPr lang="en-US"/>
        </a:p>
      </dgm:t>
    </dgm:pt>
    <dgm:pt modelId="{CF762D44-E271-4E3E-BD60-671ABC0828C6}" type="sibTrans" cxnId="{254E6923-1901-4AAF-AEB6-DEAB62F2BA0B}">
      <dgm:prSet/>
      <dgm:spPr/>
      <dgm:t>
        <a:bodyPr/>
        <a:lstStyle/>
        <a:p>
          <a:endParaRPr lang="en-US"/>
        </a:p>
      </dgm:t>
    </dgm:pt>
    <dgm:pt modelId="{CDC01B7B-3DE5-45F6-81C9-224E1A96FBD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Joining of data frames</a:t>
          </a:r>
          <a:endParaRPr lang="en-US" dirty="0"/>
        </a:p>
      </dgm:t>
    </dgm:pt>
    <dgm:pt modelId="{59BD58C0-4625-4BD6-9B74-CE8DC1FF4E7C}" type="parTrans" cxnId="{BDCCF2FB-D736-4905-A445-CBD9E556A3A5}">
      <dgm:prSet/>
      <dgm:spPr/>
      <dgm:t>
        <a:bodyPr/>
        <a:lstStyle/>
        <a:p>
          <a:endParaRPr lang="en-IN"/>
        </a:p>
      </dgm:t>
    </dgm:pt>
    <dgm:pt modelId="{A2BFF28A-C8D7-4B74-82FA-CC14982388FF}" type="sibTrans" cxnId="{BDCCF2FB-D736-4905-A445-CBD9E556A3A5}">
      <dgm:prSet/>
      <dgm:spPr/>
      <dgm:t>
        <a:bodyPr/>
        <a:lstStyle/>
        <a:p>
          <a:endParaRPr lang="en-IN"/>
        </a:p>
      </dgm:t>
    </dgm:pt>
    <dgm:pt modelId="{884EA5F3-57C7-4B5E-8EDD-2FCD8CCCC6DA}" type="pres">
      <dgm:prSet presAssocID="{2C22363F-CA06-4EC0-9313-AFA23559ED53}" presName="root" presStyleCnt="0">
        <dgm:presLayoutVars>
          <dgm:dir/>
          <dgm:resizeHandles val="exact"/>
        </dgm:presLayoutVars>
      </dgm:prSet>
      <dgm:spPr/>
    </dgm:pt>
    <dgm:pt modelId="{D387D0D2-F1BF-4547-8606-4DF4966DDDD8}" type="pres">
      <dgm:prSet presAssocID="{681AD783-B21E-48F8-8A82-F798E963C743}" presName="compNode" presStyleCnt="0"/>
      <dgm:spPr/>
    </dgm:pt>
    <dgm:pt modelId="{EFA96AB1-5B82-4F3D-AFA1-BE08DD76DF72}" type="pres">
      <dgm:prSet presAssocID="{681AD783-B21E-48F8-8A82-F798E963C74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6CD5ACE-10A0-4574-8BBF-907348A8D2F9}" type="pres">
      <dgm:prSet presAssocID="{681AD783-B21E-48F8-8A82-F798E963C743}" presName="spaceRect" presStyleCnt="0"/>
      <dgm:spPr/>
    </dgm:pt>
    <dgm:pt modelId="{A543ABBC-3AD1-4ACF-B77F-C55914ED64C5}" type="pres">
      <dgm:prSet presAssocID="{681AD783-B21E-48F8-8A82-F798E963C743}" presName="textRect" presStyleLbl="revTx" presStyleIdx="0" presStyleCnt="4">
        <dgm:presLayoutVars>
          <dgm:chMax val="1"/>
          <dgm:chPref val="1"/>
        </dgm:presLayoutVars>
      </dgm:prSet>
      <dgm:spPr/>
    </dgm:pt>
    <dgm:pt modelId="{5251503B-A14F-4652-9172-A47F4685BC49}" type="pres">
      <dgm:prSet presAssocID="{75DD671F-49B5-4CF7-BB1A-E70A947BABED}" presName="sibTrans" presStyleCnt="0"/>
      <dgm:spPr/>
    </dgm:pt>
    <dgm:pt modelId="{37CC7507-DF58-432C-8BF8-4400C125E252}" type="pres">
      <dgm:prSet presAssocID="{A75F2AE9-15FE-495B-8DBF-E4906CF847B2}" presName="compNode" presStyleCnt="0"/>
      <dgm:spPr/>
    </dgm:pt>
    <dgm:pt modelId="{A17604EF-B408-43CC-A7FB-5F41B165CB63}" type="pres">
      <dgm:prSet presAssocID="{A75F2AE9-15FE-495B-8DBF-E4906CF847B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67217D6-EE5F-4CEF-8110-397F4B239456}" type="pres">
      <dgm:prSet presAssocID="{A75F2AE9-15FE-495B-8DBF-E4906CF847B2}" presName="spaceRect" presStyleCnt="0"/>
      <dgm:spPr/>
    </dgm:pt>
    <dgm:pt modelId="{E7B080A1-0A31-4388-B995-4313B916B480}" type="pres">
      <dgm:prSet presAssocID="{A75F2AE9-15FE-495B-8DBF-E4906CF847B2}" presName="textRect" presStyleLbl="revTx" presStyleIdx="1" presStyleCnt="4">
        <dgm:presLayoutVars>
          <dgm:chMax val="1"/>
          <dgm:chPref val="1"/>
        </dgm:presLayoutVars>
      </dgm:prSet>
      <dgm:spPr/>
    </dgm:pt>
    <dgm:pt modelId="{25258C14-E6F8-40F8-896B-10156249E78D}" type="pres">
      <dgm:prSet presAssocID="{779BB3AF-2AE9-44AC-9B96-F55A8249C16D}" presName="sibTrans" presStyleCnt="0"/>
      <dgm:spPr/>
    </dgm:pt>
    <dgm:pt modelId="{87F9C925-1F8A-4705-84E8-CCFB9DAC53F8}" type="pres">
      <dgm:prSet presAssocID="{C4436116-A878-4C13-9B89-15187450D5AC}" presName="compNode" presStyleCnt="0"/>
      <dgm:spPr/>
    </dgm:pt>
    <dgm:pt modelId="{0621D8DB-DFE9-47C4-AF35-8BAE2206B0C3}" type="pres">
      <dgm:prSet presAssocID="{C4436116-A878-4C13-9B89-15187450D5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FAD16C6D-9606-4321-93A3-729C81F7544B}" type="pres">
      <dgm:prSet presAssocID="{C4436116-A878-4C13-9B89-15187450D5AC}" presName="spaceRect" presStyleCnt="0"/>
      <dgm:spPr/>
    </dgm:pt>
    <dgm:pt modelId="{436810EF-E2BE-4463-A779-2DEF2AE6D8F5}" type="pres">
      <dgm:prSet presAssocID="{C4436116-A878-4C13-9B89-15187450D5AC}" presName="textRect" presStyleLbl="revTx" presStyleIdx="2" presStyleCnt="4">
        <dgm:presLayoutVars>
          <dgm:chMax val="1"/>
          <dgm:chPref val="1"/>
        </dgm:presLayoutVars>
      </dgm:prSet>
      <dgm:spPr/>
    </dgm:pt>
    <dgm:pt modelId="{06E45C57-09E0-4F71-8CB4-7C762DAAA243}" type="pres">
      <dgm:prSet presAssocID="{CF762D44-E271-4E3E-BD60-671ABC0828C6}" presName="sibTrans" presStyleCnt="0"/>
      <dgm:spPr/>
    </dgm:pt>
    <dgm:pt modelId="{508AA6EE-0687-4BD0-B3D8-E0072A00D290}" type="pres">
      <dgm:prSet presAssocID="{CDC01B7B-3DE5-45F6-81C9-224E1A96FBDD}" presName="compNode" presStyleCnt="0"/>
      <dgm:spPr/>
    </dgm:pt>
    <dgm:pt modelId="{70FA36F7-DEB6-4583-998E-B1ACFE52DA87}" type="pres">
      <dgm:prSet presAssocID="{CDC01B7B-3DE5-45F6-81C9-224E1A96FB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A3BE8C9-DF28-493D-A68D-50152E811A13}" type="pres">
      <dgm:prSet presAssocID="{CDC01B7B-3DE5-45F6-81C9-224E1A96FBDD}" presName="spaceRect" presStyleCnt="0"/>
      <dgm:spPr/>
    </dgm:pt>
    <dgm:pt modelId="{887AB795-7825-4BAF-A439-034F780C05AC}" type="pres">
      <dgm:prSet presAssocID="{CDC01B7B-3DE5-45F6-81C9-224E1A96FBD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A996710-24E7-4C0D-B627-CEC54B4C0630}" srcId="{2C22363F-CA06-4EC0-9313-AFA23559ED53}" destId="{A75F2AE9-15FE-495B-8DBF-E4906CF847B2}" srcOrd="1" destOrd="0" parTransId="{A66D72C9-BCC3-4434-8031-CFD2B75CC1E2}" sibTransId="{779BB3AF-2AE9-44AC-9B96-F55A8249C16D}"/>
    <dgm:cxn modelId="{D4310416-7E94-4FA8-AAC8-EEFAF5D9B0E2}" type="presOf" srcId="{2C22363F-CA06-4EC0-9313-AFA23559ED53}" destId="{884EA5F3-57C7-4B5E-8EDD-2FCD8CCCC6DA}" srcOrd="0" destOrd="0" presId="urn:microsoft.com/office/officeart/2018/2/layout/IconLabelList"/>
    <dgm:cxn modelId="{254E6923-1901-4AAF-AEB6-DEAB62F2BA0B}" srcId="{2C22363F-CA06-4EC0-9313-AFA23559ED53}" destId="{C4436116-A878-4C13-9B89-15187450D5AC}" srcOrd="2" destOrd="0" parTransId="{4455AE23-AAF8-47E3-926E-6F5BBC2E3EDF}" sibTransId="{CF762D44-E271-4E3E-BD60-671ABC0828C6}"/>
    <dgm:cxn modelId="{41773E46-2B0D-4572-B408-3D9FDB8FA405}" srcId="{2C22363F-CA06-4EC0-9313-AFA23559ED53}" destId="{681AD783-B21E-48F8-8A82-F798E963C743}" srcOrd="0" destOrd="0" parTransId="{B76FBA62-F903-4BF0-9F9F-54C466D1F514}" sibTransId="{75DD671F-49B5-4CF7-BB1A-E70A947BABED}"/>
    <dgm:cxn modelId="{3017F4A6-DC9A-48D9-B6DD-38FA3C3CE53D}" type="presOf" srcId="{681AD783-B21E-48F8-8A82-F798E963C743}" destId="{A543ABBC-3AD1-4ACF-B77F-C55914ED64C5}" srcOrd="0" destOrd="0" presId="urn:microsoft.com/office/officeart/2018/2/layout/IconLabelList"/>
    <dgm:cxn modelId="{163BE0C2-15F8-4B54-905A-32C205788ADB}" type="presOf" srcId="{CDC01B7B-3DE5-45F6-81C9-224E1A96FBDD}" destId="{887AB795-7825-4BAF-A439-034F780C05AC}" srcOrd="0" destOrd="0" presId="urn:microsoft.com/office/officeart/2018/2/layout/IconLabelList"/>
    <dgm:cxn modelId="{8C5C8CF4-1AF4-4C29-80F6-DDB155C0F133}" type="presOf" srcId="{C4436116-A878-4C13-9B89-15187450D5AC}" destId="{436810EF-E2BE-4463-A779-2DEF2AE6D8F5}" srcOrd="0" destOrd="0" presId="urn:microsoft.com/office/officeart/2018/2/layout/IconLabelList"/>
    <dgm:cxn modelId="{BDCCF2FB-D736-4905-A445-CBD9E556A3A5}" srcId="{2C22363F-CA06-4EC0-9313-AFA23559ED53}" destId="{CDC01B7B-3DE5-45F6-81C9-224E1A96FBDD}" srcOrd="3" destOrd="0" parTransId="{59BD58C0-4625-4BD6-9B74-CE8DC1FF4E7C}" sibTransId="{A2BFF28A-C8D7-4B74-82FA-CC14982388FF}"/>
    <dgm:cxn modelId="{CC5797FF-8CD8-45AF-9ED3-70E711BFB19F}" type="presOf" srcId="{A75F2AE9-15FE-495B-8DBF-E4906CF847B2}" destId="{E7B080A1-0A31-4388-B995-4313B916B480}" srcOrd="0" destOrd="0" presId="urn:microsoft.com/office/officeart/2018/2/layout/IconLabelList"/>
    <dgm:cxn modelId="{89175391-35C4-4E50-BD17-40DF4D866600}" type="presParOf" srcId="{884EA5F3-57C7-4B5E-8EDD-2FCD8CCCC6DA}" destId="{D387D0D2-F1BF-4547-8606-4DF4966DDDD8}" srcOrd="0" destOrd="0" presId="urn:microsoft.com/office/officeart/2018/2/layout/IconLabelList"/>
    <dgm:cxn modelId="{EE1EF177-E240-4DFC-876F-0F22D2550C15}" type="presParOf" srcId="{D387D0D2-F1BF-4547-8606-4DF4966DDDD8}" destId="{EFA96AB1-5B82-4F3D-AFA1-BE08DD76DF72}" srcOrd="0" destOrd="0" presId="urn:microsoft.com/office/officeart/2018/2/layout/IconLabelList"/>
    <dgm:cxn modelId="{557A65D1-B6C9-4278-B186-FD3038406C57}" type="presParOf" srcId="{D387D0D2-F1BF-4547-8606-4DF4966DDDD8}" destId="{D6CD5ACE-10A0-4574-8BBF-907348A8D2F9}" srcOrd="1" destOrd="0" presId="urn:microsoft.com/office/officeart/2018/2/layout/IconLabelList"/>
    <dgm:cxn modelId="{50A2D759-AC72-446A-8A44-29E13DBC56AC}" type="presParOf" srcId="{D387D0D2-F1BF-4547-8606-4DF4966DDDD8}" destId="{A543ABBC-3AD1-4ACF-B77F-C55914ED64C5}" srcOrd="2" destOrd="0" presId="urn:microsoft.com/office/officeart/2018/2/layout/IconLabelList"/>
    <dgm:cxn modelId="{7CF42EBE-666C-4EEF-87D6-B305FD9FCFBC}" type="presParOf" srcId="{884EA5F3-57C7-4B5E-8EDD-2FCD8CCCC6DA}" destId="{5251503B-A14F-4652-9172-A47F4685BC49}" srcOrd="1" destOrd="0" presId="urn:microsoft.com/office/officeart/2018/2/layout/IconLabelList"/>
    <dgm:cxn modelId="{441B205A-1BAA-4035-BC35-E62398A5AF5E}" type="presParOf" srcId="{884EA5F3-57C7-4B5E-8EDD-2FCD8CCCC6DA}" destId="{37CC7507-DF58-432C-8BF8-4400C125E252}" srcOrd="2" destOrd="0" presId="urn:microsoft.com/office/officeart/2018/2/layout/IconLabelList"/>
    <dgm:cxn modelId="{86AA539F-625E-4B95-80C1-7E4D9265A3DA}" type="presParOf" srcId="{37CC7507-DF58-432C-8BF8-4400C125E252}" destId="{A17604EF-B408-43CC-A7FB-5F41B165CB63}" srcOrd="0" destOrd="0" presId="urn:microsoft.com/office/officeart/2018/2/layout/IconLabelList"/>
    <dgm:cxn modelId="{1DE55EB8-DF69-4DAB-91BC-D77AF7364CE8}" type="presParOf" srcId="{37CC7507-DF58-432C-8BF8-4400C125E252}" destId="{667217D6-EE5F-4CEF-8110-397F4B239456}" srcOrd="1" destOrd="0" presId="urn:microsoft.com/office/officeart/2018/2/layout/IconLabelList"/>
    <dgm:cxn modelId="{ADBE9DA7-4868-47CD-9248-E8E350127089}" type="presParOf" srcId="{37CC7507-DF58-432C-8BF8-4400C125E252}" destId="{E7B080A1-0A31-4388-B995-4313B916B480}" srcOrd="2" destOrd="0" presId="urn:microsoft.com/office/officeart/2018/2/layout/IconLabelList"/>
    <dgm:cxn modelId="{8997A87D-C7B2-49F5-9F75-702FB36BD0EF}" type="presParOf" srcId="{884EA5F3-57C7-4B5E-8EDD-2FCD8CCCC6DA}" destId="{25258C14-E6F8-40F8-896B-10156249E78D}" srcOrd="3" destOrd="0" presId="urn:microsoft.com/office/officeart/2018/2/layout/IconLabelList"/>
    <dgm:cxn modelId="{94A30F61-84AE-4D7A-8B5E-3D570D72920A}" type="presParOf" srcId="{884EA5F3-57C7-4B5E-8EDD-2FCD8CCCC6DA}" destId="{87F9C925-1F8A-4705-84E8-CCFB9DAC53F8}" srcOrd="4" destOrd="0" presId="urn:microsoft.com/office/officeart/2018/2/layout/IconLabelList"/>
    <dgm:cxn modelId="{074E3687-FAA5-47F9-A278-3F8BFCBD52B4}" type="presParOf" srcId="{87F9C925-1F8A-4705-84E8-CCFB9DAC53F8}" destId="{0621D8DB-DFE9-47C4-AF35-8BAE2206B0C3}" srcOrd="0" destOrd="0" presId="urn:microsoft.com/office/officeart/2018/2/layout/IconLabelList"/>
    <dgm:cxn modelId="{845F6E9C-FD17-483F-8834-2EED0E24FE96}" type="presParOf" srcId="{87F9C925-1F8A-4705-84E8-CCFB9DAC53F8}" destId="{FAD16C6D-9606-4321-93A3-729C81F7544B}" srcOrd="1" destOrd="0" presId="urn:microsoft.com/office/officeart/2018/2/layout/IconLabelList"/>
    <dgm:cxn modelId="{B5037439-DFBF-4668-BAF2-23D0D22B0C3C}" type="presParOf" srcId="{87F9C925-1F8A-4705-84E8-CCFB9DAC53F8}" destId="{436810EF-E2BE-4463-A779-2DEF2AE6D8F5}" srcOrd="2" destOrd="0" presId="urn:microsoft.com/office/officeart/2018/2/layout/IconLabelList"/>
    <dgm:cxn modelId="{F959852C-0AAE-433B-AC3B-80F4EE1C0C98}" type="presParOf" srcId="{884EA5F3-57C7-4B5E-8EDD-2FCD8CCCC6DA}" destId="{06E45C57-09E0-4F71-8CB4-7C762DAAA243}" srcOrd="5" destOrd="0" presId="urn:microsoft.com/office/officeart/2018/2/layout/IconLabelList"/>
    <dgm:cxn modelId="{E6DBDAF2-15AF-4D51-A082-A058C4410C1E}" type="presParOf" srcId="{884EA5F3-57C7-4B5E-8EDD-2FCD8CCCC6DA}" destId="{508AA6EE-0687-4BD0-B3D8-E0072A00D290}" srcOrd="6" destOrd="0" presId="urn:microsoft.com/office/officeart/2018/2/layout/IconLabelList"/>
    <dgm:cxn modelId="{985010A1-BB6A-4405-9600-9A8D1FECA64D}" type="presParOf" srcId="{508AA6EE-0687-4BD0-B3D8-E0072A00D290}" destId="{70FA36F7-DEB6-4583-998E-B1ACFE52DA87}" srcOrd="0" destOrd="0" presId="urn:microsoft.com/office/officeart/2018/2/layout/IconLabelList"/>
    <dgm:cxn modelId="{9EBE182D-16AF-4A88-9610-DA52911CFCE4}" type="presParOf" srcId="{508AA6EE-0687-4BD0-B3D8-E0072A00D290}" destId="{6A3BE8C9-DF28-493D-A68D-50152E811A13}" srcOrd="1" destOrd="0" presId="urn:microsoft.com/office/officeart/2018/2/layout/IconLabelList"/>
    <dgm:cxn modelId="{406C22BC-C69F-4168-83D6-55BF75F389A8}" type="presParOf" srcId="{508AA6EE-0687-4BD0-B3D8-E0072A00D290}" destId="{887AB795-7825-4BAF-A439-034F780C05A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948792-FF86-426C-A0A6-5795FCDC952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4D24835-6399-4C53-977B-9E4179190FE7}">
      <dgm:prSet/>
      <dgm:spPr/>
      <dgm:t>
        <a:bodyPr/>
        <a:lstStyle/>
        <a:p>
          <a:pPr>
            <a:defRPr cap="all"/>
          </a:pPr>
          <a:r>
            <a:rPr lang="en-US"/>
            <a:t>Summaries, max, sum </a:t>
          </a:r>
        </a:p>
      </dgm:t>
    </dgm:pt>
    <dgm:pt modelId="{5828C587-1B3C-4D06-B447-F546D863C7C9}" type="parTrans" cxnId="{27792D3B-8089-4040-B71B-155AD2DABA48}">
      <dgm:prSet/>
      <dgm:spPr/>
      <dgm:t>
        <a:bodyPr/>
        <a:lstStyle/>
        <a:p>
          <a:endParaRPr lang="en-US"/>
        </a:p>
      </dgm:t>
    </dgm:pt>
    <dgm:pt modelId="{AAA02B44-BA0D-44B7-B553-A24C440CB2EA}" type="sibTrans" cxnId="{27792D3B-8089-4040-B71B-155AD2DABA48}">
      <dgm:prSet/>
      <dgm:spPr/>
      <dgm:t>
        <a:bodyPr/>
        <a:lstStyle/>
        <a:p>
          <a:endParaRPr lang="en-US"/>
        </a:p>
      </dgm:t>
    </dgm:pt>
    <dgm:pt modelId="{9B38D843-B2F1-4378-B4E9-0D4C7C8FC7FC}">
      <dgm:prSet/>
      <dgm:spPr/>
      <dgm:t>
        <a:bodyPr/>
        <a:lstStyle/>
        <a:p>
          <a:pPr>
            <a:defRPr cap="all"/>
          </a:pPr>
          <a:r>
            <a:rPr lang="en-US"/>
            <a:t>Gsub, Group by, arrange</a:t>
          </a:r>
        </a:p>
      </dgm:t>
    </dgm:pt>
    <dgm:pt modelId="{DBB01A91-3E96-475B-8C28-DFCB0F4BA30B}" type="parTrans" cxnId="{8917BFDB-45D2-49D2-9B4B-9473A6E1DE07}">
      <dgm:prSet/>
      <dgm:spPr/>
      <dgm:t>
        <a:bodyPr/>
        <a:lstStyle/>
        <a:p>
          <a:endParaRPr lang="en-US"/>
        </a:p>
      </dgm:t>
    </dgm:pt>
    <dgm:pt modelId="{E0C776EE-A430-4511-AABB-36BB8480AF79}" type="sibTrans" cxnId="{8917BFDB-45D2-49D2-9B4B-9473A6E1DE07}">
      <dgm:prSet/>
      <dgm:spPr/>
      <dgm:t>
        <a:bodyPr/>
        <a:lstStyle/>
        <a:p>
          <a:endParaRPr lang="en-US"/>
        </a:p>
      </dgm:t>
    </dgm:pt>
    <dgm:pt modelId="{F7F38D20-3B9F-4370-970A-DED95DB25587}">
      <dgm:prSet/>
      <dgm:spPr/>
      <dgm:t>
        <a:bodyPr/>
        <a:lstStyle/>
        <a:p>
          <a:pPr>
            <a:defRPr cap="all"/>
          </a:pPr>
          <a:r>
            <a:rPr lang="en-US"/>
            <a:t>Select, filter, join</a:t>
          </a:r>
        </a:p>
      </dgm:t>
    </dgm:pt>
    <dgm:pt modelId="{2467B58E-77AA-4CB2-90BB-35F6673D599D}" type="parTrans" cxnId="{2DC9B77F-D514-41AB-A0D2-955B9F05960B}">
      <dgm:prSet/>
      <dgm:spPr/>
      <dgm:t>
        <a:bodyPr/>
        <a:lstStyle/>
        <a:p>
          <a:endParaRPr lang="en-US"/>
        </a:p>
      </dgm:t>
    </dgm:pt>
    <dgm:pt modelId="{A5FCB7FF-FC14-4C01-B9CE-25BDE6A10B6D}" type="sibTrans" cxnId="{2DC9B77F-D514-41AB-A0D2-955B9F05960B}">
      <dgm:prSet/>
      <dgm:spPr/>
      <dgm:t>
        <a:bodyPr/>
        <a:lstStyle/>
        <a:p>
          <a:endParaRPr lang="en-US"/>
        </a:p>
      </dgm:t>
    </dgm:pt>
    <dgm:pt modelId="{FA30B79B-3349-473A-95D2-9402B75CCC08}" type="pres">
      <dgm:prSet presAssocID="{30948792-FF86-426C-A0A6-5795FCDC952C}" presName="root" presStyleCnt="0">
        <dgm:presLayoutVars>
          <dgm:dir/>
          <dgm:resizeHandles val="exact"/>
        </dgm:presLayoutVars>
      </dgm:prSet>
      <dgm:spPr/>
    </dgm:pt>
    <dgm:pt modelId="{10F91D60-7BC4-40F6-9F0A-A9F5C4D64837}" type="pres">
      <dgm:prSet presAssocID="{24D24835-6399-4C53-977B-9E4179190FE7}" presName="compNode" presStyleCnt="0"/>
      <dgm:spPr/>
    </dgm:pt>
    <dgm:pt modelId="{7E032B87-6658-43D3-9365-E9CF90804523}" type="pres">
      <dgm:prSet presAssocID="{24D24835-6399-4C53-977B-9E4179190FE7}" presName="iconBgRect" presStyleLbl="bgShp" presStyleIdx="0" presStyleCnt="3"/>
      <dgm:spPr/>
    </dgm:pt>
    <dgm:pt modelId="{2EEBD691-A391-4CDA-869A-95B1886B203B}" type="pres">
      <dgm:prSet presAssocID="{24D24835-6399-4C53-977B-9E4179190F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BE3C2A9-050F-4850-9FFF-4695AE12E5F0}" type="pres">
      <dgm:prSet presAssocID="{24D24835-6399-4C53-977B-9E4179190FE7}" presName="spaceRect" presStyleCnt="0"/>
      <dgm:spPr/>
    </dgm:pt>
    <dgm:pt modelId="{315F7D8E-F34F-4A66-B2D0-0A2D16655864}" type="pres">
      <dgm:prSet presAssocID="{24D24835-6399-4C53-977B-9E4179190FE7}" presName="textRect" presStyleLbl="revTx" presStyleIdx="0" presStyleCnt="3">
        <dgm:presLayoutVars>
          <dgm:chMax val="1"/>
          <dgm:chPref val="1"/>
        </dgm:presLayoutVars>
      </dgm:prSet>
      <dgm:spPr/>
    </dgm:pt>
    <dgm:pt modelId="{E09748CC-2BAD-4D52-9D0F-9C66CB307060}" type="pres">
      <dgm:prSet presAssocID="{AAA02B44-BA0D-44B7-B553-A24C440CB2EA}" presName="sibTrans" presStyleCnt="0"/>
      <dgm:spPr/>
    </dgm:pt>
    <dgm:pt modelId="{D8B9EC20-56CA-45E8-BE8C-5DF88985C6EC}" type="pres">
      <dgm:prSet presAssocID="{9B38D843-B2F1-4378-B4E9-0D4C7C8FC7FC}" presName="compNode" presStyleCnt="0"/>
      <dgm:spPr/>
    </dgm:pt>
    <dgm:pt modelId="{79DE949C-BB7F-4A32-899F-77E914306D7A}" type="pres">
      <dgm:prSet presAssocID="{9B38D843-B2F1-4378-B4E9-0D4C7C8FC7FC}" presName="iconBgRect" presStyleLbl="bgShp" presStyleIdx="1" presStyleCnt="3"/>
      <dgm:spPr/>
    </dgm:pt>
    <dgm:pt modelId="{4CB21868-AE32-44D0-8A76-9B29F3245927}" type="pres">
      <dgm:prSet presAssocID="{9B38D843-B2F1-4378-B4E9-0D4C7C8FC7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D29B6BC-E031-4618-BC91-4213BE28C6D6}" type="pres">
      <dgm:prSet presAssocID="{9B38D843-B2F1-4378-B4E9-0D4C7C8FC7FC}" presName="spaceRect" presStyleCnt="0"/>
      <dgm:spPr/>
    </dgm:pt>
    <dgm:pt modelId="{B257164D-1D44-4863-BD00-2F6561CB2491}" type="pres">
      <dgm:prSet presAssocID="{9B38D843-B2F1-4378-B4E9-0D4C7C8FC7FC}" presName="textRect" presStyleLbl="revTx" presStyleIdx="1" presStyleCnt="3">
        <dgm:presLayoutVars>
          <dgm:chMax val="1"/>
          <dgm:chPref val="1"/>
        </dgm:presLayoutVars>
      </dgm:prSet>
      <dgm:spPr/>
    </dgm:pt>
    <dgm:pt modelId="{984A240B-50E3-47C7-8265-63C499B209B8}" type="pres">
      <dgm:prSet presAssocID="{E0C776EE-A430-4511-AABB-36BB8480AF79}" presName="sibTrans" presStyleCnt="0"/>
      <dgm:spPr/>
    </dgm:pt>
    <dgm:pt modelId="{067C61A0-C649-450C-A36F-75A01DCD3A5F}" type="pres">
      <dgm:prSet presAssocID="{F7F38D20-3B9F-4370-970A-DED95DB25587}" presName="compNode" presStyleCnt="0"/>
      <dgm:spPr/>
    </dgm:pt>
    <dgm:pt modelId="{CAC58BA1-4935-4A92-A2F1-95C394933B16}" type="pres">
      <dgm:prSet presAssocID="{F7F38D20-3B9F-4370-970A-DED95DB25587}" presName="iconBgRect" presStyleLbl="bgShp" presStyleIdx="2" presStyleCnt="3"/>
      <dgm:spPr/>
    </dgm:pt>
    <dgm:pt modelId="{686F453E-92FE-44BA-AF1A-23C322450AFE}" type="pres">
      <dgm:prSet presAssocID="{F7F38D20-3B9F-4370-970A-DED95DB255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E927EAB-7DC9-470D-A8EB-508346F013E7}" type="pres">
      <dgm:prSet presAssocID="{F7F38D20-3B9F-4370-970A-DED95DB25587}" presName="spaceRect" presStyleCnt="0"/>
      <dgm:spPr/>
    </dgm:pt>
    <dgm:pt modelId="{2D9A6227-1F95-487F-B6CE-16C700B216F7}" type="pres">
      <dgm:prSet presAssocID="{F7F38D20-3B9F-4370-970A-DED95DB2558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DE26C14-22B4-4A56-B0A6-415883D89EE8}" type="presOf" srcId="{F7F38D20-3B9F-4370-970A-DED95DB25587}" destId="{2D9A6227-1F95-487F-B6CE-16C700B216F7}" srcOrd="0" destOrd="0" presId="urn:microsoft.com/office/officeart/2018/5/layout/IconCircleLabelList"/>
    <dgm:cxn modelId="{167AA92A-1AC4-430C-91FF-5FC5B5D81F0A}" type="presOf" srcId="{9B38D843-B2F1-4378-B4E9-0D4C7C8FC7FC}" destId="{B257164D-1D44-4863-BD00-2F6561CB2491}" srcOrd="0" destOrd="0" presId="urn:microsoft.com/office/officeart/2018/5/layout/IconCircleLabelList"/>
    <dgm:cxn modelId="{2534C033-0F1D-4B79-B18E-3A2C7C566833}" type="presOf" srcId="{24D24835-6399-4C53-977B-9E4179190FE7}" destId="{315F7D8E-F34F-4A66-B2D0-0A2D16655864}" srcOrd="0" destOrd="0" presId="urn:microsoft.com/office/officeart/2018/5/layout/IconCircleLabelList"/>
    <dgm:cxn modelId="{27792D3B-8089-4040-B71B-155AD2DABA48}" srcId="{30948792-FF86-426C-A0A6-5795FCDC952C}" destId="{24D24835-6399-4C53-977B-9E4179190FE7}" srcOrd="0" destOrd="0" parTransId="{5828C587-1B3C-4D06-B447-F546D863C7C9}" sibTransId="{AAA02B44-BA0D-44B7-B553-A24C440CB2EA}"/>
    <dgm:cxn modelId="{6055907B-2FD1-4A9C-AAAD-9724C4AC3CEC}" type="presOf" srcId="{30948792-FF86-426C-A0A6-5795FCDC952C}" destId="{FA30B79B-3349-473A-95D2-9402B75CCC08}" srcOrd="0" destOrd="0" presId="urn:microsoft.com/office/officeart/2018/5/layout/IconCircleLabelList"/>
    <dgm:cxn modelId="{2DC9B77F-D514-41AB-A0D2-955B9F05960B}" srcId="{30948792-FF86-426C-A0A6-5795FCDC952C}" destId="{F7F38D20-3B9F-4370-970A-DED95DB25587}" srcOrd="2" destOrd="0" parTransId="{2467B58E-77AA-4CB2-90BB-35F6673D599D}" sibTransId="{A5FCB7FF-FC14-4C01-B9CE-25BDE6A10B6D}"/>
    <dgm:cxn modelId="{8917BFDB-45D2-49D2-9B4B-9473A6E1DE07}" srcId="{30948792-FF86-426C-A0A6-5795FCDC952C}" destId="{9B38D843-B2F1-4378-B4E9-0D4C7C8FC7FC}" srcOrd="1" destOrd="0" parTransId="{DBB01A91-3E96-475B-8C28-DFCB0F4BA30B}" sibTransId="{E0C776EE-A430-4511-AABB-36BB8480AF79}"/>
    <dgm:cxn modelId="{604ECB01-B7CD-41FF-B9ED-648B5E9A5A34}" type="presParOf" srcId="{FA30B79B-3349-473A-95D2-9402B75CCC08}" destId="{10F91D60-7BC4-40F6-9F0A-A9F5C4D64837}" srcOrd="0" destOrd="0" presId="urn:microsoft.com/office/officeart/2018/5/layout/IconCircleLabelList"/>
    <dgm:cxn modelId="{86DA7A3E-5FE1-4C4B-B271-CEA4918169D5}" type="presParOf" srcId="{10F91D60-7BC4-40F6-9F0A-A9F5C4D64837}" destId="{7E032B87-6658-43D3-9365-E9CF90804523}" srcOrd="0" destOrd="0" presId="urn:microsoft.com/office/officeart/2018/5/layout/IconCircleLabelList"/>
    <dgm:cxn modelId="{B3C33369-4794-4B22-BB1C-30D395B38AAA}" type="presParOf" srcId="{10F91D60-7BC4-40F6-9F0A-A9F5C4D64837}" destId="{2EEBD691-A391-4CDA-869A-95B1886B203B}" srcOrd="1" destOrd="0" presId="urn:microsoft.com/office/officeart/2018/5/layout/IconCircleLabelList"/>
    <dgm:cxn modelId="{535842A9-EF2D-4A4C-82C1-3F7E557E2320}" type="presParOf" srcId="{10F91D60-7BC4-40F6-9F0A-A9F5C4D64837}" destId="{FBE3C2A9-050F-4850-9FFF-4695AE12E5F0}" srcOrd="2" destOrd="0" presId="urn:microsoft.com/office/officeart/2018/5/layout/IconCircleLabelList"/>
    <dgm:cxn modelId="{E0C35997-E22C-4A04-8BE5-855849CE3673}" type="presParOf" srcId="{10F91D60-7BC4-40F6-9F0A-A9F5C4D64837}" destId="{315F7D8E-F34F-4A66-B2D0-0A2D16655864}" srcOrd="3" destOrd="0" presId="urn:microsoft.com/office/officeart/2018/5/layout/IconCircleLabelList"/>
    <dgm:cxn modelId="{B3EEEF48-5CB7-4115-83D1-74701697C32C}" type="presParOf" srcId="{FA30B79B-3349-473A-95D2-9402B75CCC08}" destId="{E09748CC-2BAD-4D52-9D0F-9C66CB307060}" srcOrd="1" destOrd="0" presId="urn:microsoft.com/office/officeart/2018/5/layout/IconCircleLabelList"/>
    <dgm:cxn modelId="{46B69595-102B-420B-9391-477F53498EB8}" type="presParOf" srcId="{FA30B79B-3349-473A-95D2-9402B75CCC08}" destId="{D8B9EC20-56CA-45E8-BE8C-5DF88985C6EC}" srcOrd="2" destOrd="0" presId="urn:microsoft.com/office/officeart/2018/5/layout/IconCircleLabelList"/>
    <dgm:cxn modelId="{2301D252-9B62-4D3A-84E9-C811FE3CF8F4}" type="presParOf" srcId="{D8B9EC20-56CA-45E8-BE8C-5DF88985C6EC}" destId="{79DE949C-BB7F-4A32-899F-77E914306D7A}" srcOrd="0" destOrd="0" presId="urn:microsoft.com/office/officeart/2018/5/layout/IconCircleLabelList"/>
    <dgm:cxn modelId="{F0751EAA-90B6-4389-A6C0-B8FDEA244E83}" type="presParOf" srcId="{D8B9EC20-56CA-45E8-BE8C-5DF88985C6EC}" destId="{4CB21868-AE32-44D0-8A76-9B29F3245927}" srcOrd="1" destOrd="0" presId="urn:microsoft.com/office/officeart/2018/5/layout/IconCircleLabelList"/>
    <dgm:cxn modelId="{32157C65-230B-4E91-B7CF-E0B25CDB414F}" type="presParOf" srcId="{D8B9EC20-56CA-45E8-BE8C-5DF88985C6EC}" destId="{9D29B6BC-E031-4618-BC91-4213BE28C6D6}" srcOrd="2" destOrd="0" presId="urn:microsoft.com/office/officeart/2018/5/layout/IconCircleLabelList"/>
    <dgm:cxn modelId="{C016FC70-CF25-4AE1-9AC1-6F28F84E6A39}" type="presParOf" srcId="{D8B9EC20-56CA-45E8-BE8C-5DF88985C6EC}" destId="{B257164D-1D44-4863-BD00-2F6561CB2491}" srcOrd="3" destOrd="0" presId="urn:microsoft.com/office/officeart/2018/5/layout/IconCircleLabelList"/>
    <dgm:cxn modelId="{EFC96787-AD72-40AC-9A6C-B58E93007E54}" type="presParOf" srcId="{FA30B79B-3349-473A-95D2-9402B75CCC08}" destId="{984A240B-50E3-47C7-8265-63C499B209B8}" srcOrd="3" destOrd="0" presId="urn:microsoft.com/office/officeart/2018/5/layout/IconCircleLabelList"/>
    <dgm:cxn modelId="{3A3CF52F-45FD-4A01-B080-42AB4DF04E27}" type="presParOf" srcId="{FA30B79B-3349-473A-95D2-9402B75CCC08}" destId="{067C61A0-C649-450C-A36F-75A01DCD3A5F}" srcOrd="4" destOrd="0" presId="urn:microsoft.com/office/officeart/2018/5/layout/IconCircleLabelList"/>
    <dgm:cxn modelId="{BDBE99E9-5C72-44F8-8BE6-62E1A9CDBB5C}" type="presParOf" srcId="{067C61A0-C649-450C-A36F-75A01DCD3A5F}" destId="{CAC58BA1-4935-4A92-A2F1-95C394933B16}" srcOrd="0" destOrd="0" presId="urn:microsoft.com/office/officeart/2018/5/layout/IconCircleLabelList"/>
    <dgm:cxn modelId="{8B3FCAAB-1461-43F9-86F4-A16F9BE41553}" type="presParOf" srcId="{067C61A0-C649-450C-A36F-75A01DCD3A5F}" destId="{686F453E-92FE-44BA-AF1A-23C322450AFE}" srcOrd="1" destOrd="0" presId="urn:microsoft.com/office/officeart/2018/5/layout/IconCircleLabelList"/>
    <dgm:cxn modelId="{C8BED7E4-B0AB-4681-B20F-27F2A30FB372}" type="presParOf" srcId="{067C61A0-C649-450C-A36F-75A01DCD3A5F}" destId="{9E927EAB-7DC9-470D-A8EB-508346F013E7}" srcOrd="2" destOrd="0" presId="urn:microsoft.com/office/officeart/2018/5/layout/IconCircleLabelList"/>
    <dgm:cxn modelId="{08442A99-9D2D-4E24-AE84-7E94E7CFE563}" type="presParOf" srcId="{067C61A0-C649-450C-A36F-75A01DCD3A5F}" destId="{2D9A6227-1F95-487F-B6CE-16C700B216F7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948792-FF86-426C-A0A6-5795FCDC952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4D24835-6399-4C53-977B-9E4179190F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Extraction of big data</a:t>
          </a:r>
        </a:p>
      </dgm:t>
    </dgm:pt>
    <dgm:pt modelId="{5828C587-1B3C-4D06-B447-F546D863C7C9}" type="parTrans" cxnId="{27792D3B-8089-4040-B71B-155AD2DABA48}">
      <dgm:prSet/>
      <dgm:spPr/>
      <dgm:t>
        <a:bodyPr/>
        <a:lstStyle/>
        <a:p>
          <a:endParaRPr lang="en-US"/>
        </a:p>
      </dgm:t>
    </dgm:pt>
    <dgm:pt modelId="{AAA02B44-BA0D-44B7-B553-A24C440CB2EA}" type="sibTrans" cxnId="{27792D3B-8089-4040-B71B-155AD2DABA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B38D843-B2F1-4378-B4E9-0D4C7C8FC7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</a:t>
          </a:r>
        </a:p>
      </dgm:t>
    </dgm:pt>
    <dgm:pt modelId="{DBB01A91-3E96-475B-8C28-DFCB0F4BA30B}" type="parTrans" cxnId="{8917BFDB-45D2-49D2-9B4B-9473A6E1DE07}">
      <dgm:prSet/>
      <dgm:spPr/>
      <dgm:t>
        <a:bodyPr/>
        <a:lstStyle/>
        <a:p>
          <a:endParaRPr lang="en-US"/>
        </a:p>
      </dgm:t>
    </dgm:pt>
    <dgm:pt modelId="{E0C776EE-A430-4511-AABB-36BB8480AF79}" type="sibTrans" cxnId="{8917BFDB-45D2-49D2-9B4B-9473A6E1DE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7F38D20-3B9F-4370-970A-DED95DB255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</a:t>
          </a:r>
        </a:p>
      </dgm:t>
    </dgm:pt>
    <dgm:pt modelId="{2467B58E-77AA-4CB2-90BB-35F6673D599D}" type="parTrans" cxnId="{2DC9B77F-D514-41AB-A0D2-955B9F05960B}">
      <dgm:prSet/>
      <dgm:spPr/>
      <dgm:t>
        <a:bodyPr/>
        <a:lstStyle/>
        <a:p>
          <a:endParaRPr lang="en-US"/>
        </a:p>
      </dgm:t>
    </dgm:pt>
    <dgm:pt modelId="{A5FCB7FF-FC14-4C01-B9CE-25BDE6A10B6D}" type="sibTrans" cxnId="{2DC9B77F-D514-41AB-A0D2-955B9F0596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04800C8-5544-40FE-B802-CF60E97A65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</a:t>
          </a:r>
        </a:p>
      </dgm:t>
    </dgm:pt>
    <dgm:pt modelId="{D55A6EB1-3033-4400-BFA8-FFF60E3B398C}" type="parTrans" cxnId="{9D170EF3-EDA8-4425-A970-521AB988726A}">
      <dgm:prSet/>
      <dgm:spPr/>
      <dgm:t>
        <a:bodyPr/>
        <a:lstStyle/>
        <a:p>
          <a:endParaRPr lang="en-IN"/>
        </a:p>
      </dgm:t>
    </dgm:pt>
    <dgm:pt modelId="{C1FE9636-A492-41E5-96E8-168A8142D99E}" type="sibTrans" cxnId="{9D170EF3-EDA8-4425-A970-521AB988726A}">
      <dgm:prSet/>
      <dgm:spPr/>
      <dgm:t>
        <a:bodyPr/>
        <a:lstStyle/>
        <a:p>
          <a:endParaRPr lang="en-IN"/>
        </a:p>
      </dgm:t>
    </dgm:pt>
    <dgm:pt modelId="{4F1546B0-EE9B-4B7A-B8ED-643DBB58C6EE}" type="pres">
      <dgm:prSet presAssocID="{30948792-FF86-426C-A0A6-5795FCDC952C}" presName="root" presStyleCnt="0">
        <dgm:presLayoutVars>
          <dgm:dir/>
          <dgm:resizeHandles val="exact"/>
        </dgm:presLayoutVars>
      </dgm:prSet>
      <dgm:spPr/>
    </dgm:pt>
    <dgm:pt modelId="{B11B734B-BF48-44B7-9B4A-3BD0BBB37923}" type="pres">
      <dgm:prSet presAssocID="{30948792-FF86-426C-A0A6-5795FCDC952C}" presName="container" presStyleCnt="0">
        <dgm:presLayoutVars>
          <dgm:dir/>
          <dgm:resizeHandles val="exact"/>
        </dgm:presLayoutVars>
      </dgm:prSet>
      <dgm:spPr/>
    </dgm:pt>
    <dgm:pt modelId="{DFB5F7B9-01B1-4B49-B162-0417099B3443}" type="pres">
      <dgm:prSet presAssocID="{24D24835-6399-4C53-977B-9E4179190FE7}" presName="compNode" presStyleCnt="0"/>
      <dgm:spPr/>
    </dgm:pt>
    <dgm:pt modelId="{4662504F-024F-4A7F-824B-73D2AF7E75EC}" type="pres">
      <dgm:prSet presAssocID="{24D24835-6399-4C53-977B-9E4179190FE7}" presName="iconBgRect" presStyleLbl="bgShp" presStyleIdx="0" presStyleCnt="4"/>
      <dgm:spPr/>
    </dgm:pt>
    <dgm:pt modelId="{A73A9AC8-0B31-4050-8BF9-ACACBA279C05}" type="pres">
      <dgm:prSet presAssocID="{24D24835-6399-4C53-977B-9E4179190F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F94A865-1898-40E2-9D25-7D9DEF457CCA}" type="pres">
      <dgm:prSet presAssocID="{24D24835-6399-4C53-977B-9E4179190FE7}" presName="spaceRect" presStyleCnt="0"/>
      <dgm:spPr/>
    </dgm:pt>
    <dgm:pt modelId="{3F55F90B-C85E-489D-8FA5-AE3C768B703E}" type="pres">
      <dgm:prSet presAssocID="{24D24835-6399-4C53-977B-9E4179190FE7}" presName="textRect" presStyleLbl="revTx" presStyleIdx="0" presStyleCnt="4">
        <dgm:presLayoutVars>
          <dgm:chMax val="1"/>
          <dgm:chPref val="1"/>
        </dgm:presLayoutVars>
      </dgm:prSet>
      <dgm:spPr/>
    </dgm:pt>
    <dgm:pt modelId="{714D5A17-062B-4011-B8EE-3883048870BE}" type="pres">
      <dgm:prSet presAssocID="{AAA02B44-BA0D-44B7-B553-A24C440CB2EA}" presName="sibTrans" presStyleLbl="sibTrans2D1" presStyleIdx="0" presStyleCnt="0"/>
      <dgm:spPr/>
    </dgm:pt>
    <dgm:pt modelId="{1E24494B-50D4-41EB-9823-18EF138A39B1}" type="pres">
      <dgm:prSet presAssocID="{9B38D843-B2F1-4378-B4E9-0D4C7C8FC7FC}" presName="compNode" presStyleCnt="0"/>
      <dgm:spPr/>
    </dgm:pt>
    <dgm:pt modelId="{7B76088E-EDD3-4A6D-80AD-56308804C459}" type="pres">
      <dgm:prSet presAssocID="{9B38D843-B2F1-4378-B4E9-0D4C7C8FC7FC}" presName="iconBgRect" presStyleLbl="bgShp" presStyleIdx="1" presStyleCnt="4"/>
      <dgm:spPr/>
    </dgm:pt>
    <dgm:pt modelId="{72120FDE-78CD-4900-8F95-A0593631FCDC}" type="pres">
      <dgm:prSet presAssocID="{9B38D843-B2F1-4378-B4E9-0D4C7C8FC7F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70E1554-C0B8-4CDD-8FDA-80483C18E79E}" type="pres">
      <dgm:prSet presAssocID="{9B38D843-B2F1-4378-B4E9-0D4C7C8FC7FC}" presName="spaceRect" presStyleCnt="0"/>
      <dgm:spPr/>
    </dgm:pt>
    <dgm:pt modelId="{62488B53-FA0B-44ED-9823-0B358F29CAB9}" type="pres">
      <dgm:prSet presAssocID="{9B38D843-B2F1-4378-B4E9-0D4C7C8FC7FC}" presName="textRect" presStyleLbl="revTx" presStyleIdx="1" presStyleCnt="4">
        <dgm:presLayoutVars>
          <dgm:chMax val="1"/>
          <dgm:chPref val="1"/>
        </dgm:presLayoutVars>
      </dgm:prSet>
      <dgm:spPr/>
    </dgm:pt>
    <dgm:pt modelId="{C467205D-850B-4F07-9395-672D61ABA3AA}" type="pres">
      <dgm:prSet presAssocID="{E0C776EE-A430-4511-AABB-36BB8480AF79}" presName="sibTrans" presStyleLbl="sibTrans2D1" presStyleIdx="0" presStyleCnt="0"/>
      <dgm:spPr/>
    </dgm:pt>
    <dgm:pt modelId="{A82F6B1C-1E07-4060-A312-2C71C9650761}" type="pres">
      <dgm:prSet presAssocID="{F7F38D20-3B9F-4370-970A-DED95DB25587}" presName="compNode" presStyleCnt="0"/>
      <dgm:spPr/>
    </dgm:pt>
    <dgm:pt modelId="{96E9832F-983B-4567-8186-E5B05D35CC65}" type="pres">
      <dgm:prSet presAssocID="{F7F38D20-3B9F-4370-970A-DED95DB25587}" presName="iconBgRect" presStyleLbl="bgShp" presStyleIdx="2" presStyleCnt="4"/>
      <dgm:spPr/>
    </dgm:pt>
    <dgm:pt modelId="{9EF56BDE-5CBB-4AFE-9B92-CC116289A47D}" type="pres">
      <dgm:prSet presAssocID="{F7F38D20-3B9F-4370-970A-DED95DB255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rprised Face with No Fill"/>
        </a:ext>
      </dgm:extLst>
    </dgm:pt>
    <dgm:pt modelId="{5C355B9E-99B8-4D79-A209-DAB46215F82B}" type="pres">
      <dgm:prSet presAssocID="{F7F38D20-3B9F-4370-970A-DED95DB25587}" presName="spaceRect" presStyleCnt="0"/>
      <dgm:spPr/>
    </dgm:pt>
    <dgm:pt modelId="{157C2BC6-9E93-4AA2-8D2D-30F2A647B3FC}" type="pres">
      <dgm:prSet presAssocID="{F7F38D20-3B9F-4370-970A-DED95DB25587}" presName="textRect" presStyleLbl="revTx" presStyleIdx="2" presStyleCnt="4">
        <dgm:presLayoutVars>
          <dgm:chMax val="1"/>
          <dgm:chPref val="1"/>
        </dgm:presLayoutVars>
      </dgm:prSet>
      <dgm:spPr/>
    </dgm:pt>
    <dgm:pt modelId="{47A50BAD-4BD1-41FB-BFBF-CAE47342A6C5}" type="pres">
      <dgm:prSet presAssocID="{A5FCB7FF-FC14-4C01-B9CE-25BDE6A10B6D}" presName="sibTrans" presStyleLbl="sibTrans2D1" presStyleIdx="0" presStyleCnt="0"/>
      <dgm:spPr/>
    </dgm:pt>
    <dgm:pt modelId="{4D23D250-37EE-40C4-AC91-26EBDA7BCF02}" type="pres">
      <dgm:prSet presAssocID="{104800C8-5544-40FE-B802-CF60E97A65B8}" presName="compNode" presStyleCnt="0"/>
      <dgm:spPr/>
    </dgm:pt>
    <dgm:pt modelId="{3F27B22E-4C7C-41C0-A394-2A026D12CBF4}" type="pres">
      <dgm:prSet presAssocID="{104800C8-5544-40FE-B802-CF60E97A65B8}" presName="iconBgRect" presStyleLbl="bgShp" presStyleIdx="3" presStyleCnt="4"/>
      <dgm:spPr/>
    </dgm:pt>
    <dgm:pt modelId="{BA71118D-A757-4872-B65A-6694D8D09264}" type="pres">
      <dgm:prSet presAssocID="{104800C8-5544-40FE-B802-CF60E97A65B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6504275-8D8F-4591-BAEF-3FAA4278D09C}" type="pres">
      <dgm:prSet presAssocID="{104800C8-5544-40FE-B802-CF60E97A65B8}" presName="spaceRect" presStyleCnt="0"/>
      <dgm:spPr/>
    </dgm:pt>
    <dgm:pt modelId="{E3F9DB23-072E-4BBF-A54E-CDAFF03F5192}" type="pres">
      <dgm:prSet presAssocID="{104800C8-5544-40FE-B802-CF60E97A65B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99A0809-C935-416F-B410-63576620F624}" type="presOf" srcId="{104800C8-5544-40FE-B802-CF60E97A65B8}" destId="{E3F9DB23-072E-4BBF-A54E-CDAFF03F5192}" srcOrd="0" destOrd="0" presId="urn:microsoft.com/office/officeart/2018/2/layout/IconCircleList"/>
    <dgm:cxn modelId="{27792D3B-8089-4040-B71B-155AD2DABA48}" srcId="{30948792-FF86-426C-A0A6-5795FCDC952C}" destId="{24D24835-6399-4C53-977B-9E4179190FE7}" srcOrd="0" destOrd="0" parTransId="{5828C587-1B3C-4D06-B447-F546D863C7C9}" sibTransId="{AAA02B44-BA0D-44B7-B553-A24C440CB2EA}"/>
    <dgm:cxn modelId="{55AC873E-0B75-4985-A331-761E6B2B7FCB}" type="presOf" srcId="{30948792-FF86-426C-A0A6-5795FCDC952C}" destId="{4F1546B0-EE9B-4B7A-B8ED-643DBB58C6EE}" srcOrd="0" destOrd="0" presId="urn:microsoft.com/office/officeart/2018/2/layout/IconCircleList"/>
    <dgm:cxn modelId="{3080525E-0389-4867-A44D-34834B27F660}" type="presOf" srcId="{9B38D843-B2F1-4378-B4E9-0D4C7C8FC7FC}" destId="{62488B53-FA0B-44ED-9823-0B358F29CAB9}" srcOrd="0" destOrd="0" presId="urn:microsoft.com/office/officeart/2018/2/layout/IconCircleList"/>
    <dgm:cxn modelId="{D9957848-EF18-4BA3-A0D3-9BA321F2F001}" type="presOf" srcId="{F7F38D20-3B9F-4370-970A-DED95DB25587}" destId="{157C2BC6-9E93-4AA2-8D2D-30F2A647B3FC}" srcOrd="0" destOrd="0" presId="urn:microsoft.com/office/officeart/2018/2/layout/IconCircleList"/>
    <dgm:cxn modelId="{2DC9B77F-D514-41AB-A0D2-955B9F05960B}" srcId="{30948792-FF86-426C-A0A6-5795FCDC952C}" destId="{F7F38D20-3B9F-4370-970A-DED95DB25587}" srcOrd="2" destOrd="0" parTransId="{2467B58E-77AA-4CB2-90BB-35F6673D599D}" sibTransId="{A5FCB7FF-FC14-4C01-B9CE-25BDE6A10B6D}"/>
    <dgm:cxn modelId="{6A82B7A4-66E2-482E-9810-B559E5F9098A}" type="presOf" srcId="{A5FCB7FF-FC14-4C01-B9CE-25BDE6A10B6D}" destId="{47A50BAD-4BD1-41FB-BFBF-CAE47342A6C5}" srcOrd="0" destOrd="0" presId="urn:microsoft.com/office/officeart/2018/2/layout/IconCircleList"/>
    <dgm:cxn modelId="{ADBE68C6-612A-427B-92C6-F01F133D9AFA}" type="presOf" srcId="{24D24835-6399-4C53-977B-9E4179190FE7}" destId="{3F55F90B-C85E-489D-8FA5-AE3C768B703E}" srcOrd="0" destOrd="0" presId="urn:microsoft.com/office/officeart/2018/2/layout/IconCircleList"/>
    <dgm:cxn modelId="{8AD576D4-E036-4884-8D8B-A3A8317D1413}" type="presOf" srcId="{E0C776EE-A430-4511-AABB-36BB8480AF79}" destId="{C467205D-850B-4F07-9395-672D61ABA3AA}" srcOrd="0" destOrd="0" presId="urn:microsoft.com/office/officeart/2018/2/layout/IconCircleList"/>
    <dgm:cxn modelId="{8917BFDB-45D2-49D2-9B4B-9473A6E1DE07}" srcId="{30948792-FF86-426C-A0A6-5795FCDC952C}" destId="{9B38D843-B2F1-4378-B4E9-0D4C7C8FC7FC}" srcOrd="1" destOrd="0" parTransId="{DBB01A91-3E96-475B-8C28-DFCB0F4BA30B}" sibTransId="{E0C776EE-A430-4511-AABB-36BB8480AF79}"/>
    <dgm:cxn modelId="{35AF6DE0-4EDD-4120-9A95-7BF50629F2E3}" type="presOf" srcId="{AAA02B44-BA0D-44B7-B553-A24C440CB2EA}" destId="{714D5A17-062B-4011-B8EE-3883048870BE}" srcOrd="0" destOrd="0" presId="urn:microsoft.com/office/officeart/2018/2/layout/IconCircleList"/>
    <dgm:cxn modelId="{9D170EF3-EDA8-4425-A970-521AB988726A}" srcId="{30948792-FF86-426C-A0A6-5795FCDC952C}" destId="{104800C8-5544-40FE-B802-CF60E97A65B8}" srcOrd="3" destOrd="0" parTransId="{D55A6EB1-3033-4400-BFA8-FFF60E3B398C}" sibTransId="{C1FE9636-A492-41E5-96E8-168A8142D99E}"/>
    <dgm:cxn modelId="{BF33736D-6F83-4AB5-92FD-AFEE4067337A}" type="presParOf" srcId="{4F1546B0-EE9B-4B7A-B8ED-643DBB58C6EE}" destId="{B11B734B-BF48-44B7-9B4A-3BD0BBB37923}" srcOrd="0" destOrd="0" presId="urn:microsoft.com/office/officeart/2018/2/layout/IconCircleList"/>
    <dgm:cxn modelId="{245ADAE4-CB67-4287-A332-8AB7E961791E}" type="presParOf" srcId="{B11B734B-BF48-44B7-9B4A-3BD0BBB37923}" destId="{DFB5F7B9-01B1-4B49-B162-0417099B3443}" srcOrd="0" destOrd="0" presId="urn:microsoft.com/office/officeart/2018/2/layout/IconCircleList"/>
    <dgm:cxn modelId="{8D8A3630-33EC-4DC7-B451-CF4651A3B816}" type="presParOf" srcId="{DFB5F7B9-01B1-4B49-B162-0417099B3443}" destId="{4662504F-024F-4A7F-824B-73D2AF7E75EC}" srcOrd="0" destOrd="0" presId="urn:microsoft.com/office/officeart/2018/2/layout/IconCircleList"/>
    <dgm:cxn modelId="{BFE34C0C-5C5C-4CF1-B922-F75C66D988B5}" type="presParOf" srcId="{DFB5F7B9-01B1-4B49-B162-0417099B3443}" destId="{A73A9AC8-0B31-4050-8BF9-ACACBA279C05}" srcOrd="1" destOrd="0" presId="urn:microsoft.com/office/officeart/2018/2/layout/IconCircleList"/>
    <dgm:cxn modelId="{9DA28193-C6B4-4561-B6F2-7A541AC538D5}" type="presParOf" srcId="{DFB5F7B9-01B1-4B49-B162-0417099B3443}" destId="{1F94A865-1898-40E2-9D25-7D9DEF457CCA}" srcOrd="2" destOrd="0" presId="urn:microsoft.com/office/officeart/2018/2/layout/IconCircleList"/>
    <dgm:cxn modelId="{535B19CD-6900-4068-B10D-E61C448FC4A7}" type="presParOf" srcId="{DFB5F7B9-01B1-4B49-B162-0417099B3443}" destId="{3F55F90B-C85E-489D-8FA5-AE3C768B703E}" srcOrd="3" destOrd="0" presId="urn:microsoft.com/office/officeart/2018/2/layout/IconCircleList"/>
    <dgm:cxn modelId="{1B01A7DB-1963-42A3-BE0A-04037829AC83}" type="presParOf" srcId="{B11B734B-BF48-44B7-9B4A-3BD0BBB37923}" destId="{714D5A17-062B-4011-B8EE-3883048870BE}" srcOrd="1" destOrd="0" presId="urn:microsoft.com/office/officeart/2018/2/layout/IconCircleList"/>
    <dgm:cxn modelId="{193FFD14-A40A-4327-BA22-FC08C62701D8}" type="presParOf" srcId="{B11B734B-BF48-44B7-9B4A-3BD0BBB37923}" destId="{1E24494B-50D4-41EB-9823-18EF138A39B1}" srcOrd="2" destOrd="0" presId="urn:microsoft.com/office/officeart/2018/2/layout/IconCircleList"/>
    <dgm:cxn modelId="{1C6AE49C-BADF-4CB1-A879-98C8CBFBB886}" type="presParOf" srcId="{1E24494B-50D4-41EB-9823-18EF138A39B1}" destId="{7B76088E-EDD3-4A6D-80AD-56308804C459}" srcOrd="0" destOrd="0" presId="urn:microsoft.com/office/officeart/2018/2/layout/IconCircleList"/>
    <dgm:cxn modelId="{E4A9511D-268A-4F30-A428-554C223AF63C}" type="presParOf" srcId="{1E24494B-50D4-41EB-9823-18EF138A39B1}" destId="{72120FDE-78CD-4900-8F95-A0593631FCDC}" srcOrd="1" destOrd="0" presId="urn:microsoft.com/office/officeart/2018/2/layout/IconCircleList"/>
    <dgm:cxn modelId="{1A53BF2D-0078-44EE-86DC-0257845B96E6}" type="presParOf" srcId="{1E24494B-50D4-41EB-9823-18EF138A39B1}" destId="{170E1554-C0B8-4CDD-8FDA-80483C18E79E}" srcOrd="2" destOrd="0" presId="urn:microsoft.com/office/officeart/2018/2/layout/IconCircleList"/>
    <dgm:cxn modelId="{5875A950-882F-48C3-8BF1-2318BD003C71}" type="presParOf" srcId="{1E24494B-50D4-41EB-9823-18EF138A39B1}" destId="{62488B53-FA0B-44ED-9823-0B358F29CAB9}" srcOrd="3" destOrd="0" presId="urn:microsoft.com/office/officeart/2018/2/layout/IconCircleList"/>
    <dgm:cxn modelId="{74AACDDE-AAEF-48CC-81A7-BB4864C18078}" type="presParOf" srcId="{B11B734B-BF48-44B7-9B4A-3BD0BBB37923}" destId="{C467205D-850B-4F07-9395-672D61ABA3AA}" srcOrd="3" destOrd="0" presId="urn:microsoft.com/office/officeart/2018/2/layout/IconCircleList"/>
    <dgm:cxn modelId="{C92C4872-F86A-412F-B998-2D89BE96E5B8}" type="presParOf" srcId="{B11B734B-BF48-44B7-9B4A-3BD0BBB37923}" destId="{A82F6B1C-1E07-4060-A312-2C71C9650761}" srcOrd="4" destOrd="0" presId="urn:microsoft.com/office/officeart/2018/2/layout/IconCircleList"/>
    <dgm:cxn modelId="{FE9D97BC-EF5F-42B0-9360-1D9697470584}" type="presParOf" srcId="{A82F6B1C-1E07-4060-A312-2C71C9650761}" destId="{96E9832F-983B-4567-8186-E5B05D35CC65}" srcOrd="0" destOrd="0" presId="urn:microsoft.com/office/officeart/2018/2/layout/IconCircleList"/>
    <dgm:cxn modelId="{72CAC90D-D48A-40DB-805C-A24C01C6607E}" type="presParOf" srcId="{A82F6B1C-1E07-4060-A312-2C71C9650761}" destId="{9EF56BDE-5CBB-4AFE-9B92-CC116289A47D}" srcOrd="1" destOrd="0" presId="urn:microsoft.com/office/officeart/2018/2/layout/IconCircleList"/>
    <dgm:cxn modelId="{35D8B59D-453A-4E46-9BD9-EC25D5C7FCF1}" type="presParOf" srcId="{A82F6B1C-1E07-4060-A312-2C71C9650761}" destId="{5C355B9E-99B8-4D79-A209-DAB46215F82B}" srcOrd="2" destOrd="0" presId="urn:microsoft.com/office/officeart/2018/2/layout/IconCircleList"/>
    <dgm:cxn modelId="{94F33EF5-4DCC-478B-9B12-3C3B731E9E75}" type="presParOf" srcId="{A82F6B1C-1E07-4060-A312-2C71C9650761}" destId="{157C2BC6-9E93-4AA2-8D2D-30F2A647B3FC}" srcOrd="3" destOrd="0" presId="urn:microsoft.com/office/officeart/2018/2/layout/IconCircleList"/>
    <dgm:cxn modelId="{8DB79EBC-2173-4EA0-8F47-27B3BA09F837}" type="presParOf" srcId="{B11B734B-BF48-44B7-9B4A-3BD0BBB37923}" destId="{47A50BAD-4BD1-41FB-BFBF-CAE47342A6C5}" srcOrd="5" destOrd="0" presId="urn:microsoft.com/office/officeart/2018/2/layout/IconCircleList"/>
    <dgm:cxn modelId="{1607D158-8C66-4804-93A7-5462940EE68E}" type="presParOf" srcId="{B11B734B-BF48-44B7-9B4A-3BD0BBB37923}" destId="{4D23D250-37EE-40C4-AC91-26EBDA7BCF02}" srcOrd="6" destOrd="0" presId="urn:microsoft.com/office/officeart/2018/2/layout/IconCircleList"/>
    <dgm:cxn modelId="{1A6D62B4-0507-4F21-BE75-05879A09D3CE}" type="presParOf" srcId="{4D23D250-37EE-40C4-AC91-26EBDA7BCF02}" destId="{3F27B22E-4C7C-41C0-A394-2A026D12CBF4}" srcOrd="0" destOrd="0" presId="urn:microsoft.com/office/officeart/2018/2/layout/IconCircleList"/>
    <dgm:cxn modelId="{58B90AEC-FB1A-43EE-AD66-F04071E101DC}" type="presParOf" srcId="{4D23D250-37EE-40C4-AC91-26EBDA7BCF02}" destId="{BA71118D-A757-4872-B65A-6694D8D09264}" srcOrd="1" destOrd="0" presId="urn:microsoft.com/office/officeart/2018/2/layout/IconCircleList"/>
    <dgm:cxn modelId="{AA9ED74E-8DD5-4C2D-9AEF-A32834B5C751}" type="presParOf" srcId="{4D23D250-37EE-40C4-AC91-26EBDA7BCF02}" destId="{06504275-8D8F-4591-BAEF-3FAA4278D09C}" srcOrd="2" destOrd="0" presId="urn:microsoft.com/office/officeart/2018/2/layout/IconCircleList"/>
    <dgm:cxn modelId="{A6C567EC-60AA-4D61-812F-DC05284BE20F}" type="presParOf" srcId="{4D23D250-37EE-40C4-AC91-26EBDA7BCF02}" destId="{E3F9DB23-072E-4BBF-A54E-CDAFF03F5192}" srcOrd="3" destOrd="0" presId="urn:microsoft.com/office/officeart/2018/2/layout/IconCircle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78956-9409-4E83-B566-E4139EE0AC53}">
      <dsp:nvSpPr>
        <dsp:cNvPr id="0" name=""/>
        <dsp:cNvSpPr/>
      </dsp:nvSpPr>
      <dsp:spPr>
        <a:xfrm>
          <a:off x="1049541" y="93148"/>
          <a:ext cx="1248711" cy="12487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F48F1-9F8D-4818-83B9-9862E71D4046}">
      <dsp:nvSpPr>
        <dsp:cNvPr id="0" name=""/>
        <dsp:cNvSpPr/>
      </dsp:nvSpPr>
      <dsp:spPr>
        <a:xfrm>
          <a:off x="1315660" y="359267"/>
          <a:ext cx="716474" cy="716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E7229-A92E-4C31-BC10-79D763AADF43}">
      <dsp:nvSpPr>
        <dsp:cNvPr id="0" name=""/>
        <dsp:cNvSpPr/>
      </dsp:nvSpPr>
      <dsp:spPr>
        <a:xfrm>
          <a:off x="650362" y="1730803"/>
          <a:ext cx="20470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baseline="0"/>
            <a:t>which genre is having more active users </a:t>
          </a:r>
          <a:endParaRPr lang="en-US" sz="1500" kern="1200" baseline="0" dirty="0"/>
        </a:p>
      </dsp:txBody>
      <dsp:txXfrm>
        <a:off x="650362" y="1730803"/>
        <a:ext cx="2047068" cy="720000"/>
      </dsp:txXfrm>
    </dsp:sp>
    <dsp:sp modelId="{DBB6F61F-2B86-41B7-A552-542F6B3739C1}">
      <dsp:nvSpPr>
        <dsp:cNvPr id="0" name=""/>
        <dsp:cNvSpPr/>
      </dsp:nvSpPr>
      <dsp:spPr>
        <a:xfrm>
          <a:off x="3454846" y="93148"/>
          <a:ext cx="1248711" cy="12487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AD0ED4-631A-4D8F-B5AE-11A80A6C49FE}">
      <dsp:nvSpPr>
        <dsp:cNvPr id="0" name=""/>
        <dsp:cNvSpPr/>
      </dsp:nvSpPr>
      <dsp:spPr>
        <a:xfrm>
          <a:off x="3720965" y="359267"/>
          <a:ext cx="716474" cy="716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9B834-6C70-4427-946D-CBF5E8E04787}">
      <dsp:nvSpPr>
        <dsp:cNvPr id="0" name=""/>
        <dsp:cNvSpPr/>
      </dsp:nvSpPr>
      <dsp:spPr>
        <a:xfrm>
          <a:off x="3055668" y="1730803"/>
          <a:ext cx="20470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Percentage of movies contribution as per genre</a:t>
          </a:r>
        </a:p>
      </dsp:txBody>
      <dsp:txXfrm>
        <a:off x="3055668" y="1730803"/>
        <a:ext cx="2047068" cy="720000"/>
      </dsp:txXfrm>
    </dsp:sp>
    <dsp:sp modelId="{1CB43AFB-3B0F-4F23-943C-F2A64F902BFF}">
      <dsp:nvSpPr>
        <dsp:cNvPr id="0" name=""/>
        <dsp:cNvSpPr/>
      </dsp:nvSpPr>
      <dsp:spPr>
        <a:xfrm>
          <a:off x="1049541" y="2962571"/>
          <a:ext cx="1248711" cy="12487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9873F-7135-4975-B5A1-E440EF766558}">
      <dsp:nvSpPr>
        <dsp:cNvPr id="0" name=""/>
        <dsp:cNvSpPr/>
      </dsp:nvSpPr>
      <dsp:spPr>
        <a:xfrm>
          <a:off x="1315660" y="3228690"/>
          <a:ext cx="716474" cy="716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9FF6D-DCD3-4911-9866-411710ABEB00}">
      <dsp:nvSpPr>
        <dsp:cNvPr id="0" name=""/>
        <dsp:cNvSpPr/>
      </dsp:nvSpPr>
      <dsp:spPr>
        <a:xfrm>
          <a:off x="650362" y="4600226"/>
          <a:ext cx="20470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Directors who directed more than 10 movies</a:t>
          </a:r>
          <a:endParaRPr lang="en-US" sz="1500" kern="1200" dirty="0"/>
        </a:p>
      </dsp:txBody>
      <dsp:txXfrm>
        <a:off x="650362" y="4600226"/>
        <a:ext cx="2047068" cy="720000"/>
      </dsp:txXfrm>
    </dsp:sp>
    <dsp:sp modelId="{A6C158B9-A99A-4FFF-89BB-C12E15B83436}">
      <dsp:nvSpPr>
        <dsp:cNvPr id="0" name=""/>
        <dsp:cNvSpPr/>
      </dsp:nvSpPr>
      <dsp:spPr>
        <a:xfrm>
          <a:off x="3454846" y="2962571"/>
          <a:ext cx="1248711" cy="12487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34C28-66A3-4950-8823-5410C9AC74EF}">
      <dsp:nvSpPr>
        <dsp:cNvPr id="0" name=""/>
        <dsp:cNvSpPr/>
      </dsp:nvSpPr>
      <dsp:spPr>
        <a:xfrm>
          <a:off x="3720965" y="3228690"/>
          <a:ext cx="716474" cy="7164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47768-B710-4ED9-B196-C1AA2C6164D0}">
      <dsp:nvSpPr>
        <dsp:cNvPr id="0" name=""/>
        <dsp:cNvSpPr/>
      </dsp:nvSpPr>
      <dsp:spPr>
        <a:xfrm>
          <a:off x="3055668" y="4600226"/>
          <a:ext cx="20470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Years vs movies counts as per genre</a:t>
          </a:r>
          <a:endParaRPr lang="en-US" sz="1500" kern="1200" dirty="0"/>
        </a:p>
      </dsp:txBody>
      <dsp:txXfrm>
        <a:off x="3055668" y="4600226"/>
        <a:ext cx="204706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96AB1-5B82-4F3D-AFA1-BE08DD76DF72}">
      <dsp:nvSpPr>
        <dsp:cNvPr id="0" name=""/>
        <dsp:cNvSpPr/>
      </dsp:nvSpPr>
      <dsp:spPr>
        <a:xfrm>
          <a:off x="1155008" y="245282"/>
          <a:ext cx="770449" cy="770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3ABBC-3AD1-4ACF-B77F-C55914ED64C5}">
      <dsp:nvSpPr>
        <dsp:cNvPr id="0" name=""/>
        <dsp:cNvSpPr/>
      </dsp:nvSpPr>
      <dsp:spPr>
        <a:xfrm>
          <a:off x="684178" y="1276811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Data collections in CSV</a:t>
          </a:r>
          <a:endParaRPr lang="en-US" sz="2000" kern="1200" dirty="0"/>
        </a:p>
      </dsp:txBody>
      <dsp:txXfrm>
        <a:off x="684178" y="1276811"/>
        <a:ext cx="1712109" cy="684843"/>
      </dsp:txXfrm>
    </dsp:sp>
    <dsp:sp modelId="{A17604EF-B408-43CC-A7FB-5F41B165CB63}">
      <dsp:nvSpPr>
        <dsp:cNvPr id="0" name=""/>
        <dsp:cNvSpPr/>
      </dsp:nvSpPr>
      <dsp:spPr>
        <a:xfrm>
          <a:off x="3166736" y="245282"/>
          <a:ext cx="770449" cy="770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080A1-0A31-4388-B995-4313B916B480}">
      <dsp:nvSpPr>
        <dsp:cNvPr id="0" name=""/>
        <dsp:cNvSpPr/>
      </dsp:nvSpPr>
      <dsp:spPr>
        <a:xfrm>
          <a:off x="2695906" y="1276811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Creation of data frame CSVs</a:t>
          </a:r>
          <a:endParaRPr lang="en-US" sz="2000" kern="1200" dirty="0"/>
        </a:p>
      </dsp:txBody>
      <dsp:txXfrm>
        <a:off x="2695906" y="1276811"/>
        <a:ext cx="1712109" cy="684843"/>
      </dsp:txXfrm>
    </dsp:sp>
    <dsp:sp modelId="{0621D8DB-DFE9-47C4-AF35-8BAE2206B0C3}">
      <dsp:nvSpPr>
        <dsp:cNvPr id="0" name=""/>
        <dsp:cNvSpPr/>
      </dsp:nvSpPr>
      <dsp:spPr>
        <a:xfrm>
          <a:off x="1155008" y="2389682"/>
          <a:ext cx="770449" cy="770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810EF-E2BE-4463-A779-2DEF2AE6D8F5}">
      <dsp:nvSpPr>
        <dsp:cNvPr id="0" name=""/>
        <dsp:cNvSpPr/>
      </dsp:nvSpPr>
      <dsp:spPr>
        <a:xfrm>
          <a:off x="684178" y="3421212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Cleaning of data</a:t>
          </a:r>
        </a:p>
      </dsp:txBody>
      <dsp:txXfrm>
        <a:off x="684178" y="3421212"/>
        <a:ext cx="1712109" cy="684843"/>
      </dsp:txXfrm>
    </dsp:sp>
    <dsp:sp modelId="{70FA36F7-DEB6-4583-998E-B1ACFE52DA87}">
      <dsp:nvSpPr>
        <dsp:cNvPr id="0" name=""/>
        <dsp:cNvSpPr/>
      </dsp:nvSpPr>
      <dsp:spPr>
        <a:xfrm>
          <a:off x="3166736" y="2389682"/>
          <a:ext cx="770449" cy="7704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AB795-7825-4BAF-A439-034F780C05AC}">
      <dsp:nvSpPr>
        <dsp:cNvPr id="0" name=""/>
        <dsp:cNvSpPr/>
      </dsp:nvSpPr>
      <dsp:spPr>
        <a:xfrm>
          <a:off x="2695906" y="3421212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Joining of data frames</a:t>
          </a:r>
          <a:endParaRPr lang="en-US" sz="2000" kern="1200" dirty="0"/>
        </a:p>
      </dsp:txBody>
      <dsp:txXfrm>
        <a:off x="2695906" y="3421212"/>
        <a:ext cx="1712109" cy="684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32B87-6658-43D3-9365-E9CF90804523}">
      <dsp:nvSpPr>
        <dsp:cNvPr id="0" name=""/>
        <dsp:cNvSpPr/>
      </dsp:nvSpPr>
      <dsp:spPr>
        <a:xfrm>
          <a:off x="679050" y="57877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BD691-A391-4CDA-869A-95B1886B203B}">
      <dsp:nvSpPr>
        <dsp:cNvPr id="0" name=""/>
        <dsp:cNvSpPr/>
      </dsp:nvSpPr>
      <dsp:spPr>
        <a:xfrm>
          <a:off x="1081237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F7D8E-F34F-4A66-B2D0-0A2D16655864}">
      <dsp:nvSpPr>
        <dsp:cNvPr id="0" name=""/>
        <dsp:cNvSpPr/>
      </dsp:nvSpPr>
      <dsp:spPr>
        <a:xfrm>
          <a:off x="75768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Summaries, max, sum </a:t>
          </a:r>
        </a:p>
      </dsp:txBody>
      <dsp:txXfrm>
        <a:off x="75768" y="3053772"/>
        <a:ext cx="3093750" cy="720000"/>
      </dsp:txXfrm>
    </dsp:sp>
    <dsp:sp modelId="{79DE949C-BB7F-4A32-899F-77E914306D7A}">
      <dsp:nvSpPr>
        <dsp:cNvPr id="0" name=""/>
        <dsp:cNvSpPr/>
      </dsp:nvSpPr>
      <dsp:spPr>
        <a:xfrm>
          <a:off x="4314206" y="57877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21868-AE32-44D0-8A76-9B29F3245927}">
      <dsp:nvSpPr>
        <dsp:cNvPr id="0" name=""/>
        <dsp:cNvSpPr/>
      </dsp:nvSpPr>
      <dsp:spPr>
        <a:xfrm>
          <a:off x="4716393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7164D-1D44-4863-BD00-2F6561CB2491}">
      <dsp:nvSpPr>
        <dsp:cNvPr id="0" name=""/>
        <dsp:cNvSpPr/>
      </dsp:nvSpPr>
      <dsp:spPr>
        <a:xfrm>
          <a:off x="3710925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Gsub, Group by, arrange</a:t>
          </a:r>
        </a:p>
      </dsp:txBody>
      <dsp:txXfrm>
        <a:off x="3710925" y="3053772"/>
        <a:ext cx="3093750" cy="720000"/>
      </dsp:txXfrm>
    </dsp:sp>
    <dsp:sp modelId="{CAC58BA1-4935-4A92-A2F1-95C394933B16}">
      <dsp:nvSpPr>
        <dsp:cNvPr id="0" name=""/>
        <dsp:cNvSpPr/>
      </dsp:nvSpPr>
      <dsp:spPr>
        <a:xfrm>
          <a:off x="7949362" y="57877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F453E-92FE-44BA-AF1A-23C322450AFE}">
      <dsp:nvSpPr>
        <dsp:cNvPr id="0" name=""/>
        <dsp:cNvSpPr/>
      </dsp:nvSpPr>
      <dsp:spPr>
        <a:xfrm>
          <a:off x="8351550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A6227-1F95-487F-B6CE-16C700B216F7}">
      <dsp:nvSpPr>
        <dsp:cNvPr id="0" name=""/>
        <dsp:cNvSpPr/>
      </dsp:nvSpPr>
      <dsp:spPr>
        <a:xfrm>
          <a:off x="7346081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Select, filter, join</a:t>
          </a:r>
        </a:p>
      </dsp:txBody>
      <dsp:txXfrm>
        <a:off x="7346081" y="3053772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2504F-024F-4A7F-824B-73D2AF7E75EC}">
      <dsp:nvSpPr>
        <dsp:cNvPr id="0" name=""/>
        <dsp:cNvSpPr/>
      </dsp:nvSpPr>
      <dsp:spPr>
        <a:xfrm>
          <a:off x="278772" y="329187"/>
          <a:ext cx="1370205" cy="13702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A9AC8-0B31-4050-8BF9-ACACBA279C05}">
      <dsp:nvSpPr>
        <dsp:cNvPr id="0" name=""/>
        <dsp:cNvSpPr/>
      </dsp:nvSpPr>
      <dsp:spPr>
        <a:xfrm>
          <a:off x="566516" y="616930"/>
          <a:ext cx="794719" cy="7947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5F90B-C85E-489D-8FA5-AE3C768B703E}">
      <dsp:nvSpPr>
        <dsp:cNvPr id="0" name=""/>
        <dsp:cNvSpPr/>
      </dsp:nvSpPr>
      <dsp:spPr>
        <a:xfrm>
          <a:off x="1942593" y="329187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Extraction of big data</a:t>
          </a:r>
        </a:p>
      </dsp:txBody>
      <dsp:txXfrm>
        <a:off x="1942593" y="329187"/>
        <a:ext cx="3229769" cy="1370205"/>
      </dsp:txXfrm>
    </dsp:sp>
    <dsp:sp modelId="{7B76088E-EDD3-4A6D-80AD-56308804C459}">
      <dsp:nvSpPr>
        <dsp:cNvPr id="0" name=""/>
        <dsp:cNvSpPr/>
      </dsp:nvSpPr>
      <dsp:spPr>
        <a:xfrm>
          <a:off x="5735126" y="329187"/>
          <a:ext cx="1370205" cy="13702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20FDE-78CD-4900-8F95-A0593631FCDC}">
      <dsp:nvSpPr>
        <dsp:cNvPr id="0" name=""/>
        <dsp:cNvSpPr/>
      </dsp:nvSpPr>
      <dsp:spPr>
        <a:xfrm>
          <a:off x="6022869" y="616930"/>
          <a:ext cx="794719" cy="7947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88B53-FA0B-44ED-9823-0B358F29CAB9}">
      <dsp:nvSpPr>
        <dsp:cNvPr id="0" name=""/>
        <dsp:cNvSpPr/>
      </dsp:nvSpPr>
      <dsp:spPr>
        <a:xfrm>
          <a:off x="7398947" y="329187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</a:t>
          </a:r>
        </a:p>
      </dsp:txBody>
      <dsp:txXfrm>
        <a:off x="7398947" y="329187"/>
        <a:ext cx="3229769" cy="1370205"/>
      </dsp:txXfrm>
    </dsp:sp>
    <dsp:sp modelId="{96E9832F-983B-4567-8186-E5B05D35CC65}">
      <dsp:nvSpPr>
        <dsp:cNvPr id="0" name=""/>
        <dsp:cNvSpPr/>
      </dsp:nvSpPr>
      <dsp:spPr>
        <a:xfrm>
          <a:off x="278772" y="2395529"/>
          <a:ext cx="1370205" cy="13702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56BDE-5CBB-4AFE-9B92-CC116289A47D}">
      <dsp:nvSpPr>
        <dsp:cNvPr id="0" name=""/>
        <dsp:cNvSpPr/>
      </dsp:nvSpPr>
      <dsp:spPr>
        <a:xfrm>
          <a:off x="566516" y="2683273"/>
          <a:ext cx="794719" cy="7947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C2BC6-9E93-4AA2-8D2D-30F2A647B3FC}">
      <dsp:nvSpPr>
        <dsp:cNvPr id="0" name=""/>
        <dsp:cNvSpPr/>
      </dsp:nvSpPr>
      <dsp:spPr>
        <a:xfrm>
          <a:off x="1942593" y="2395529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</a:t>
          </a:r>
        </a:p>
      </dsp:txBody>
      <dsp:txXfrm>
        <a:off x="1942593" y="2395529"/>
        <a:ext cx="3229769" cy="1370205"/>
      </dsp:txXfrm>
    </dsp:sp>
    <dsp:sp modelId="{3F27B22E-4C7C-41C0-A394-2A026D12CBF4}">
      <dsp:nvSpPr>
        <dsp:cNvPr id="0" name=""/>
        <dsp:cNvSpPr/>
      </dsp:nvSpPr>
      <dsp:spPr>
        <a:xfrm>
          <a:off x="5735126" y="2395529"/>
          <a:ext cx="1370205" cy="13702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71118D-A757-4872-B65A-6694D8D09264}">
      <dsp:nvSpPr>
        <dsp:cNvPr id="0" name=""/>
        <dsp:cNvSpPr/>
      </dsp:nvSpPr>
      <dsp:spPr>
        <a:xfrm>
          <a:off x="6022869" y="2683273"/>
          <a:ext cx="794719" cy="7947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9DB23-072E-4BBF-A54E-CDAFF03F5192}">
      <dsp:nvSpPr>
        <dsp:cNvPr id="0" name=""/>
        <dsp:cNvSpPr/>
      </dsp:nvSpPr>
      <dsp:spPr>
        <a:xfrm>
          <a:off x="7398947" y="2395529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</a:t>
          </a:r>
        </a:p>
      </dsp:txBody>
      <dsp:txXfrm>
        <a:off x="7398947" y="2395529"/>
        <a:ext cx="3229769" cy="1370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02C865-8A28-4B31-87F6-090A5B3C81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CDD5D-48D4-4559-9717-3B98091898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AD9F0-E4E3-40A2-8BA0-EF8D5C638C66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4B08E-B6DF-4EE1-8EEE-E7384047C9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3AF7D-48EC-4A9F-86A7-6B10EEE21F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666A4-FB0F-47A5-BF3E-7A666A1F9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470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13-10-2020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67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13-10-2020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19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13-10-2020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97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13-10-2020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36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13-10-2020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8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13-10-2020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37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13-10-2020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25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13-10-2020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58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13-10-2020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34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13-10-2020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439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13-10-2020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90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53C67-CBBB-4AFC-851B-839A699482F9}" type="datetimeFigureOut">
              <a:rPr lang="en-IN" smtClean="0"/>
              <a:t>13-10-2020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42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5E0CC-2D30-401E-9731-1B8D77683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Relationship between feature films rating, genre, and active users (2015-2020)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BEFED-1262-49C1-93EB-5E57E521B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5158951"/>
            <a:ext cx="10440140" cy="651910"/>
          </a:xfrm>
        </p:spPr>
        <p:txBody>
          <a:bodyPr anchor="ctr">
            <a:normAutofit/>
          </a:bodyPr>
          <a:lstStyle/>
          <a:p>
            <a:r>
              <a:rPr lang="en-IN" sz="2000"/>
              <a:t>Group Project – DATA422		Professor - </a:t>
            </a:r>
            <a:r>
              <a:rPr lang="en-IN" sz="2000" b="0" i="0">
                <a:solidFill>
                  <a:srgbClr val="323130"/>
                </a:solidFill>
                <a:effectLst/>
              </a:rPr>
              <a:t>Giulio Dalla Riva &amp; Thomas Li</a:t>
            </a:r>
            <a:endParaRPr lang="en-IN" sz="2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D2A6AE07-B687-4D5B-B569-4DBAB6501F67}"/>
              </a:ext>
            </a:extLst>
          </p:cNvPr>
          <p:cNvSpPr txBox="1">
            <a:spLocks/>
          </p:cNvSpPr>
          <p:nvPr/>
        </p:nvSpPr>
        <p:spPr>
          <a:xfrm>
            <a:off x="701336" y="5755226"/>
            <a:ext cx="10610295" cy="65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Data Wranglers : </a:t>
            </a:r>
            <a:r>
              <a:rPr lang="en-IN" sz="1600" dirty="0" err="1"/>
              <a:t>Sharmistha</a:t>
            </a:r>
            <a:r>
              <a:rPr lang="en-IN" sz="1600" dirty="0"/>
              <a:t> Dutta, Sanjay Chauhan, Prasoon Sharma, Mahesh Panday, Anoop </a:t>
            </a:r>
            <a:r>
              <a:rPr lang="en-IN" sz="1600" dirty="0" err="1"/>
              <a:t>Murugan</a:t>
            </a:r>
            <a:r>
              <a:rPr lang="en-IN" sz="1600" dirty="0"/>
              <a:t> </a:t>
            </a:r>
            <a:r>
              <a:rPr lang="en-IN" sz="1600" dirty="0" err="1"/>
              <a:t>Krishnana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686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Results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90A09-4362-4627-9576-C80B36F12989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Movie Contribution as per Genre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4" name="Picture 23" descr="Chart, bar chart&#10;&#10;Description automatically generated">
            <a:extLst>
              <a:ext uri="{FF2B5EF4-FFF2-40B4-BE49-F238E27FC236}">
                <a16:creationId xmlns:a16="http://schemas.microsoft.com/office/drawing/2014/main" id="{6C258789-0562-4530-BCD6-F6CCCCA25E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7251" y="2729397"/>
            <a:ext cx="4648200" cy="3833328"/>
          </a:xfrm>
          <a:prstGeom prst="rect">
            <a:avLst/>
          </a:prstGeom>
        </p:spPr>
      </p:pic>
      <p:pic>
        <p:nvPicPr>
          <p:cNvPr id="12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1C28A1C0-8863-4FF1-81AD-F6DBA5D0014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95975" y="3000808"/>
            <a:ext cx="5825888" cy="32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0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F232A53-673E-406F-BB93-BF651C276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More Results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54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90A09-4362-4627-9576-C80B36F12989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Rating vs User Votes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Rating vs User Votes as per year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Director vs Movie Count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Genre vs Active Users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142AFCB-6EF8-425B-9CD1-EEFDA63C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" y="3012342"/>
            <a:ext cx="2834640" cy="2827552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D0A2D000-6BE7-4A2A-B8DF-929E60266F40}"/>
              </a:ext>
            </a:extLst>
          </p:cNvPr>
          <p:cNvPicPr/>
          <p:nvPr/>
        </p:nvPicPr>
        <p:blipFill rotWithShape="1">
          <a:blip r:embed="rId3"/>
          <a:srcRect r="3008" b="5"/>
          <a:stretch/>
        </p:blipFill>
        <p:spPr>
          <a:xfrm>
            <a:off x="3200400" y="2994140"/>
            <a:ext cx="2834640" cy="2863955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AD6249F-D9E8-4914-9624-64C2B8CEE8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91" b="-2"/>
          <a:stretch/>
        </p:blipFill>
        <p:spPr>
          <a:xfrm>
            <a:off x="6153912" y="2994140"/>
            <a:ext cx="2834640" cy="2863956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9784AD5D-9DCE-432F-A069-22478062E0D9}"/>
              </a:ext>
            </a:extLst>
          </p:cNvPr>
          <p:cNvPicPr/>
          <p:nvPr/>
        </p:nvPicPr>
        <p:blipFill rotWithShape="1">
          <a:blip r:embed="rId5"/>
          <a:srcRect l="965" r="34012" b="-3"/>
          <a:stretch/>
        </p:blipFill>
        <p:spPr>
          <a:xfrm>
            <a:off x="9272724" y="2606462"/>
            <a:ext cx="2504040" cy="36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9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34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3" name="Rectangle 13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Rating Comparison</a:t>
            </a:r>
          </a:p>
        </p:txBody>
      </p:sp>
      <p:sp>
        <p:nvSpPr>
          <p:cNvPr id="2054" name="Rectangle 13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5" name="Rectangle 14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90A09-4362-4627-9576-C80B36F12989}"/>
              </a:ext>
            </a:extLst>
          </p:cNvPr>
          <p:cNvSpPr txBox="1"/>
          <p:nvPr/>
        </p:nvSpPr>
        <p:spPr>
          <a:xfrm>
            <a:off x="841247" y="2359152"/>
            <a:ext cx="3410712" cy="342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IMDB vs Rotten Tomatoes Rating Comparison in between 300 feature films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2050" name="Picture 2" descr="Image preview">
            <a:extLst>
              <a:ext uri="{FF2B5EF4-FFF2-40B4-BE49-F238E27FC236}">
                <a16:creationId xmlns:a16="http://schemas.microsoft.com/office/drawing/2014/main" id="{03EACA14-2BBF-4801-AE5D-4C6E515CE4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" r="2026" b="1"/>
          <a:stretch/>
        </p:blipFill>
        <p:spPr bwMode="auto">
          <a:xfrm>
            <a:off x="5124450" y="634382"/>
            <a:ext cx="6657213" cy="54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953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Challenges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grpSp>
        <p:nvGrpSpPr>
          <p:cNvPr id="33" name="Group 27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4418419-AAFA-4F1F-BCB5-13687A9A1A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82239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812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6DFE-DEA3-416E-85D8-A89F98A8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E6A41E7-2140-4173-8D7D-DAFBAE253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0DD2E59-70E0-4B10-A8D2-975357DC1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6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EB0972-BFDC-4DFF-8032-DF52E586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IN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C9FAE-EB12-469F-98B1-1DCF4BC9E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IN" sz="1900" dirty="0">
                <a:solidFill>
                  <a:srgbClr val="000000"/>
                </a:solidFill>
              </a:rPr>
              <a:t>Research Questions</a:t>
            </a:r>
          </a:p>
          <a:p>
            <a:r>
              <a:rPr lang="en-IN" sz="1900" dirty="0">
                <a:solidFill>
                  <a:srgbClr val="000000"/>
                </a:solidFill>
              </a:rPr>
              <a:t>Data Collection</a:t>
            </a:r>
          </a:p>
          <a:p>
            <a:r>
              <a:rPr lang="en-IN" sz="1900" dirty="0">
                <a:solidFill>
                  <a:srgbClr val="000000"/>
                </a:solidFill>
              </a:rPr>
              <a:t>Initial Data</a:t>
            </a:r>
          </a:p>
          <a:p>
            <a:r>
              <a:rPr lang="en-IN" sz="1900" dirty="0">
                <a:solidFill>
                  <a:srgbClr val="000000"/>
                </a:solidFill>
              </a:rPr>
              <a:t>Data Structuring and Cleaning</a:t>
            </a:r>
          </a:p>
          <a:p>
            <a:r>
              <a:rPr lang="en-IN" sz="1900" dirty="0">
                <a:solidFill>
                  <a:srgbClr val="000000"/>
                </a:solidFill>
              </a:rPr>
              <a:t>Data Wrangling</a:t>
            </a:r>
          </a:p>
          <a:p>
            <a:r>
              <a:rPr lang="en-IN" sz="1900" dirty="0">
                <a:solidFill>
                  <a:srgbClr val="000000"/>
                </a:solidFill>
              </a:rPr>
              <a:t>Results</a:t>
            </a:r>
          </a:p>
          <a:p>
            <a:r>
              <a:rPr lang="en-IN" sz="1900" dirty="0">
                <a:solidFill>
                  <a:srgbClr val="000000"/>
                </a:solidFill>
              </a:rPr>
              <a:t>Q&amp;A</a:t>
            </a:r>
          </a:p>
        </p:txBody>
      </p:sp>
      <p:pic>
        <p:nvPicPr>
          <p:cNvPr id="33" name="Graphic 32" descr="Check List">
            <a:extLst>
              <a:ext uri="{FF2B5EF4-FFF2-40B4-BE49-F238E27FC236}">
                <a16:creationId xmlns:a16="http://schemas.microsoft.com/office/drawing/2014/main" id="{9638DD77-C1A1-47D8-BB4B-F702F8F48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8058" y="283771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8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Research Questions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CA1A208-E11A-4A63-97F7-12B55FA4C4DA}"/>
              </a:ext>
            </a:extLst>
          </p:cNvPr>
          <p:cNvSpPr txBox="1">
            <a:spLocks/>
          </p:cNvSpPr>
          <p:nvPr/>
        </p:nvSpPr>
        <p:spPr>
          <a:xfrm>
            <a:off x="2421674" y="3178356"/>
            <a:ext cx="9610492" cy="105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IN" dirty="0">
              <a:latin typeface="Consolas" panose="020B0609020204030204" pitchFamily="49" charset="0"/>
            </a:endParaRP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DF8FBAD4-5D98-4F42-9CF5-B5367BDD59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0231242"/>
              </p:ext>
            </p:extLst>
          </p:nvPr>
        </p:nvGraphicFramePr>
        <p:xfrm>
          <a:off x="5600700" y="623888"/>
          <a:ext cx="5753100" cy="541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859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2E921DFF-3001-46B5-95D2-66CA060F4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26"/>
            <a:ext cx="5614875" cy="6802903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4EA93698-222B-47A7-8E9B-667FAC990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Collection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FEDA996-5744-4A88-B0DD-EC49C6D87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5581" y="804672"/>
            <a:ext cx="4977975" cy="1979514"/>
          </a:xfrm>
          <a:prstGeom prst="rect">
            <a:avLst/>
          </a:pr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13E5BDD-48E2-45F0-B9CD-5C9E47ABD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0477" y="1232274"/>
            <a:ext cx="2246067" cy="113279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5DA575F-2778-4CD3-A03D-913F0258D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56431" y="1478609"/>
            <a:ext cx="2246067" cy="64012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eb Scraping using Python - DEV">
            <a:extLst>
              <a:ext uri="{FF2B5EF4-FFF2-40B4-BE49-F238E27FC236}">
                <a16:creationId xmlns:a16="http://schemas.microsoft.com/office/drawing/2014/main" id="{4DB46B2F-87BB-4D65-8D5E-D3F9E6D5B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354002"/>
            <a:ext cx="5408865" cy="227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5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Initial Data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B5D4CF-F0D0-465C-8734-0573C1568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473" y="1451198"/>
            <a:ext cx="3118275" cy="2907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A46E1E-C303-40CE-87CE-3012C218C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367" y="2057400"/>
            <a:ext cx="3456432" cy="2590799"/>
          </a:xfrm>
          <a:prstGeom prst="rect">
            <a:avLst/>
          </a:prstGeom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6FE8025B-20CC-410C-84C4-28D4B27AF4E4}"/>
              </a:ext>
            </a:extLst>
          </p:cNvPr>
          <p:cNvSpPr txBox="1">
            <a:spLocks/>
          </p:cNvSpPr>
          <p:nvPr/>
        </p:nvSpPr>
        <p:spPr>
          <a:xfrm>
            <a:off x="4038600" y="4999173"/>
            <a:ext cx="7188199" cy="129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Unstructured</a:t>
            </a:r>
          </a:p>
          <a:p>
            <a:pPr marL="8572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Unnecessary information</a:t>
            </a:r>
          </a:p>
        </p:txBody>
      </p:sp>
    </p:spTree>
    <p:extLst>
      <p:ext uri="{BB962C8B-B14F-4D97-AF65-F5344CB8AC3E}">
        <p14:creationId xmlns:p14="http://schemas.microsoft.com/office/powerpoint/2010/main" val="109266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Data Structuring and Cleaning</a:t>
            </a:r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3" name="Picture 61" descr="Background pattern&#10;&#10;Description automatically generated">
            <a:extLst>
              <a:ext uri="{FF2B5EF4-FFF2-40B4-BE49-F238E27FC236}">
                <a16:creationId xmlns:a16="http://schemas.microsoft.com/office/drawing/2014/main" id="{16857076-2C79-4ED7-8818-D2B339AD4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25" r="21469" b="-3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121" name="Arc 120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56" descr="Diagram&#10;&#10;Description automatically generated">
            <a:extLst>
              <a:ext uri="{FF2B5EF4-FFF2-40B4-BE49-F238E27FC236}">
                <a16:creationId xmlns:a16="http://schemas.microsoft.com/office/drawing/2014/main" id="{89D40622-F28B-44A7-9517-63392F1B4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54" r="26405" b="-1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graphicFrame>
        <p:nvGraphicFramePr>
          <p:cNvPr id="39" name="Content Placeholder 3">
            <a:extLst>
              <a:ext uri="{FF2B5EF4-FFF2-40B4-BE49-F238E27FC236}">
                <a16:creationId xmlns:a16="http://schemas.microsoft.com/office/drawing/2014/main" id="{20F93A1A-5127-47E5-827D-8F0AF8504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214702"/>
              </p:ext>
            </p:extLst>
          </p:nvPr>
        </p:nvGraphicFramePr>
        <p:xfrm>
          <a:off x="838201" y="1825625"/>
          <a:ext cx="509219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977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F4F2FC05-7D27-410F-BDA9-ADF483136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545781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78408"/>
            <a:ext cx="460705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Structuring and Cleaning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4446484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0EC175-698E-43D8-9E20-79B25B2E4A2F}"/>
              </a:ext>
            </a:extLst>
          </p:cNvPr>
          <p:cNvSpPr txBox="1"/>
          <p:nvPr/>
        </p:nvSpPr>
        <p:spPr>
          <a:xfrm>
            <a:off x="841246" y="2368296"/>
            <a:ext cx="4607052" cy="3502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CSV to data frame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Removal and replacement of NA’s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Removal of unwanted columns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Conversion of Data types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Joining of data frames using Id</a:t>
            </a:r>
            <a:endParaRPr lang="en-US" dirty="0"/>
          </a:p>
        </p:txBody>
      </p:sp>
      <p:pic>
        <p:nvPicPr>
          <p:cNvPr id="83" name="Picture 61" descr="Background pattern&#10;&#10;Description automatically generated">
            <a:extLst>
              <a:ext uri="{FF2B5EF4-FFF2-40B4-BE49-F238E27FC236}">
                <a16:creationId xmlns:a16="http://schemas.microsoft.com/office/drawing/2014/main" id="{16857076-2C79-4ED7-8818-D2B339AD4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3" r="3" b="3"/>
          <a:stretch/>
        </p:blipFill>
        <p:spPr>
          <a:xfrm>
            <a:off x="6324599" y="10"/>
            <a:ext cx="5457817" cy="333754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1404E7CC-AE89-4C05-ACC4-B672DA349B92}"/>
              </a:ext>
            </a:extLst>
          </p:cNvPr>
          <p:cNvPicPr/>
          <p:nvPr/>
        </p:nvPicPr>
        <p:blipFill rotWithShape="1">
          <a:blip r:embed="rId3"/>
          <a:srcRect r="12513" b="-1"/>
          <a:stretch/>
        </p:blipFill>
        <p:spPr>
          <a:xfrm>
            <a:off x="6324590" y="3520439"/>
            <a:ext cx="5457817" cy="333756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88BF2A-EA71-4E46-9119-C19BD0FD49CA}"/>
              </a:ext>
            </a:extLst>
          </p:cNvPr>
          <p:cNvSpPr/>
          <p:nvPr/>
        </p:nvSpPr>
        <p:spPr>
          <a:xfrm>
            <a:off x="4935984" y="3533775"/>
            <a:ext cx="1674875" cy="954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Final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82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200"/>
              <a:t>Data Wrangling</a:t>
            </a:r>
            <a:endParaRPr lang="en-US" sz="5200" kern="120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4418419-AAFA-4F1F-BCB5-13687A9A1A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59319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075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Results</a:t>
            </a:r>
          </a:p>
        </p:txBody>
      </p:sp>
      <p:grpSp>
        <p:nvGrpSpPr>
          <p:cNvPr id="35" name="Group 2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B721CE-56DF-4744-AA7F-7D38D3D95B68}"/>
              </a:ext>
            </a:extLst>
          </p:cNvPr>
          <p:cNvPicPr/>
          <p:nvPr/>
        </p:nvPicPr>
        <p:blipFill rotWithShape="1">
          <a:blip r:embed="rId2"/>
          <a:srcRect t="321" r="4" b="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A90A09-4362-4627-9576-C80B36F12989}"/>
              </a:ext>
            </a:extLst>
          </p:cNvPr>
          <p:cNvSpPr txBox="1"/>
          <p:nvPr/>
        </p:nvSpPr>
        <p:spPr>
          <a:xfrm>
            <a:off x="665085" y="3346882"/>
            <a:ext cx="3684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vs Movie Count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54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223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Times New Roman</vt:lpstr>
      <vt:lpstr>Office Theme</vt:lpstr>
      <vt:lpstr>Relationship between feature films rating, genre, and active users (2015-2020)</vt:lpstr>
      <vt:lpstr>Agenda</vt:lpstr>
      <vt:lpstr>Research Questions</vt:lpstr>
      <vt:lpstr>Data Collection</vt:lpstr>
      <vt:lpstr>Initial Data </vt:lpstr>
      <vt:lpstr>Data Structuring and Cleaning</vt:lpstr>
      <vt:lpstr>Data Structuring and Cleaning</vt:lpstr>
      <vt:lpstr>Data Wrangling</vt:lpstr>
      <vt:lpstr>Results</vt:lpstr>
      <vt:lpstr>Results</vt:lpstr>
      <vt:lpstr>More Results</vt:lpstr>
      <vt:lpstr>Rating Comparison</vt:lpstr>
      <vt:lpstr>Challenges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between feature films rating, genre, and active users (2015-2020)</dc:title>
  <dc:creator>prasoon sharma</dc:creator>
  <cp:lastModifiedBy>prasoon sharma</cp:lastModifiedBy>
  <cp:revision>6</cp:revision>
  <dcterms:created xsi:type="dcterms:W3CDTF">2020-10-13T09:55:59Z</dcterms:created>
  <dcterms:modified xsi:type="dcterms:W3CDTF">2020-10-13T10:58:35Z</dcterms:modified>
</cp:coreProperties>
</file>