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4" r:id="rId1"/>
  </p:sldMasterIdLst>
  <p:notesMasterIdLst>
    <p:notesMasterId r:id="rId19"/>
  </p:notesMasterIdLst>
  <p:sldIdLst>
    <p:sldId id="270" r:id="rId2"/>
    <p:sldId id="271" r:id="rId3"/>
    <p:sldId id="260" r:id="rId4"/>
    <p:sldId id="273" r:id="rId5"/>
    <p:sldId id="258" r:id="rId6"/>
    <p:sldId id="259" r:id="rId7"/>
    <p:sldId id="274" r:id="rId8"/>
    <p:sldId id="275" r:id="rId9"/>
    <p:sldId id="276" r:id="rId10"/>
    <p:sldId id="279" r:id="rId11"/>
    <p:sldId id="277" r:id="rId12"/>
    <p:sldId id="280" r:id="rId13"/>
    <p:sldId id="278" r:id="rId14"/>
    <p:sldId id="281" r:id="rId15"/>
    <p:sldId id="282" r:id="rId16"/>
    <p:sldId id="265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55" autoAdjust="0"/>
  </p:normalViewPr>
  <p:slideViewPr>
    <p:cSldViewPr>
      <p:cViewPr varScale="1">
        <p:scale>
          <a:sx n="74" d="100"/>
          <a:sy n="74" d="100"/>
        </p:scale>
        <p:origin x="5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F1970-FFD2-44B0-98E7-04CF6EFF7E3A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25318-63BF-4511-8B20-2304AE17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96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125318-63BF-4511-8B20-2304AE179FC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948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125318-63BF-4511-8B20-2304AE179FC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816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125318-63BF-4511-8B20-2304AE179FC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210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125318-63BF-4511-8B20-2304AE179FC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28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125318-63BF-4511-8B20-2304AE179FC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86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125318-63BF-4511-8B20-2304AE179FC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678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125318-63BF-4511-8B20-2304AE179FC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1327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125318-63BF-4511-8B20-2304AE179FC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095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125318-63BF-4511-8B20-2304AE179FC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7450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125318-63BF-4511-8B20-2304AE179FC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430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125318-63BF-4511-8B20-2304AE179FC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5767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125318-63BF-4511-8B20-2304AE179FC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996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4971-9D49-44D4-949B-A28B04E7F4BC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3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9FF-B17C-4D79-9632-8025832484CE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440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9FF-B17C-4D79-9632-8025832484CE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09485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9FF-B17C-4D79-9632-8025832484CE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3984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9FF-B17C-4D79-9632-8025832484CE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621268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9FF-B17C-4D79-9632-8025832484CE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5806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8AA9-3187-4E19-B379-913856B47A6D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69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D950-42D1-47CE-805B-342271398280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997C-B222-4090-8FD9-6C30124A4BF5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6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FE81-8374-4BA9-B274-3AF2D3A8A64A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6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0AFC-19A2-403E-9E10-EAF4741D62D0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1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A50E-2E35-46AB-83E1-21784D664639}" type="datetime1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12D3-DD59-4896-86A4-406AB953BF93}" type="datetime1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5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5520-D9D8-4C02-A368-2E40B957DFE9}" type="datetime1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1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2D33-7067-4D7E-B3CE-619F731E8DAD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3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B547-F216-4CFF-9CA6-8F63BEF215FB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529FF-B17C-4D79-9632-8025832484CE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0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  <p:sldLayoutId id="2147484016" r:id="rId12"/>
    <p:sldLayoutId id="2147484017" r:id="rId13"/>
    <p:sldLayoutId id="2147484018" r:id="rId14"/>
    <p:sldLayoutId id="2147484019" r:id="rId15"/>
    <p:sldLayoutId id="214748402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12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62" name="Straight Connector 13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14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17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Isosceles Triangle 22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C49ACC65-D907-4F34-ABC2-133111368E58}"/>
              </a:ext>
            </a:extLst>
          </p:cNvPr>
          <p:cNvSpPr txBox="1">
            <a:spLocks/>
          </p:cNvSpPr>
          <p:nvPr/>
        </p:nvSpPr>
        <p:spPr>
          <a:xfrm>
            <a:off x="508000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Data-422-20S2 Data WRANGLING</a:t>
            </a:r>
            <a:endParaRPr lang="en-US" sz="28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B7AEFA-3183-4DDE-866B-FB45DEA257E9}"/>
              </a:ext>
            </a:extLst>
          </p:cNvPr>
          <p:cNvSpPr/>
          <p:nvPr/>
        </p:nvSpPr>
        <p:spPr>
          <a:xfrm>
            <a:off x="508000" y="2160590"/>
            <a:ext cx="5359400" cy="370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Lecturer: Giulio Dalla Riva, Thomas Li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University of Canterbury</a:t>
            </a:r>
          </a:p>
          <a:p>
            <a:pPr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D593A-60B9-414C-A52C-6E1C0B0B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841AA3-FC5A-4EF0-A0D7-A4772EF65501}"/>
              </a:ext>
            </a:extLst>
          </p:cNvPr>
          <p:cNvSpPr/>
          <p:nvPr/>
        </p:nvSpPr>
        <p:spPr>
          <a:xfrm>
            <a:off x="590032" y="3581400"/>
            <a:ext cx="413436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 By </a:t>
            </a:r>
          </a:p>
          <a:p>
            <a:pPr algn="ctr">
              <a:spcAft>
                <a:spcPts val="600"/>
              </a:spcAft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Prasoon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Sharma (57073928)</a:t>
            </a:r>
          </a:p>
          <a:p>
            <a:pPr algn="ctr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Sharmistha Dutta (29625569)</a:t>
            </a:r>
          </a:p>
          <a:p>
            <a:pPr algn="ctr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Sanjay Girish Chauhan (78021823)</a:t>
            </a:r>
          </a:p>
          <a:p>
            <a:pPr algn="ctr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Mahesh Pandey (98081390)</a:t>
            </a:r>
          </a:p>
          <a:p>
            <a:pPr algn="ctr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Anoop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Murugan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Krishnan (43544346)</a:t>
            </a:r>
          </a:p>
          <a:p>
            <a:pPr algn="ctr">
              <a:spcAft>
                <a:spcPts val="600"/>
              </a:spcAft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Oct 2020</a:t>
            </a:r>
          </a:p>
          <a:p>
            <a:pPr algn="ctr">
              <a:spcAft>
                <a:spcPts val="600"/>
              </a:spcAf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DF3E8C-48FB-4494-957F-97211197B4EE}"/>
              </a:ext>
            </a:extLst>
          </p:cNvPr>
          <p:cNvSpPr/>
          <p:nvPr/>
        </p:nvSpPr>
        <p:spPr>
          <a:xfrm>
            <a:off x="152400" y="6400800"/>
            <a:ext cx="1307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 Wranglers</a:t>
            </a:r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81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23A7-B5CE-483F-85FF-7C45DFB9D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228600"/>
            <a:ext cx="6724650" cy="8092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</a:p>
        </p:txBody>
      </p:sp>
      <p:sp>
        <p:nvSpPr>
          <p:cNvPr id="8" name="Slide Number Placeholder 19">
            <a:extLst>
              <a:ext uri="{FF2B5EF4-FFF2-40B4-BE49-F238E27FC236}">
                <a16:creationId xmlns:a16="http://schemas.microsoft.com/office/drawing/2014/main" id="{2F6167C4-3807-428B-AAF4-C43D7911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1200" y="632460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1C003-57EF-4AFF-A0C6-5CE29521A1D7}"/>
              </a:ext>
            </a:extLst>
          </p:cNvPr>
          <p:cNvSpPr/>
          <p:nvPr/>
        </p:nvSpPr>
        <p:spPr>
          <a:xfrm>
            <a:off x="733791" y="6412468"/>
            <a:ext cx="1307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 Wranglers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84DAEC-1856-43FF-8F83-1553051651A3}"/>
              </a:ext>
            </a:extLst>
          </p:cNvPr>
          <p:cNvSpPr txBox="1"/>
          <p:nvPr/>
        </p:nvSpPr>
        <p:spPr>
          <a:xfrm>
            <a:off x="1219200" y="1293857"/>
            <a:ext cx="7024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722312-8410-4B12-BF66-3C10C3F56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1" y="1295401"/>
            <a:ext cx="3149223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999759-C1CE-428F-866A-E2EBCCB0F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94" y="1219200"/>
            <a:ext cx="2417463" cy="23926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0986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23A7-B5CE-483F-85FF-7C45DFB9D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76200"/>
            <a:ext cx="6724650" cy="8092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Cont..</a:t>
            </a:r>
          </a:p>
        </p:txBody>
      </p:sp>
      <p:sp>
        <p:nvSpPr>
          <p:cNvPr id="8" name="Slide Number Placeholder 19">
            <a:extLst>
              <a:ext uri="{FF2B5EF4-FFF2-40B4-BE49-F238E27FC236}">
                <a16:creationId xmlns:a16="http://schemas.microsoft.com/office/drawing/2014/main" id="{2F6167C4-3807-428B-AAF4-C43D7911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1200" y="632460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1C003-57EF-4AFF-A0C6-5CE29521A1D7}"/>
              </a:ext>
            </a:extLst>
          </p:cNvPr>
          <p:cNvSpPr/>
          <p:nvPr/>
        </p:nvSpPr>
        <p:spPr>
          <a:xfrm>
            <a:off x="733791" y="6412468"/>
            <a:ext cx="1307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 Wranglers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84DAEC-1856-43FF-8F83-1553051651A3}"/>
              </a:ext>
            </a:extLst>
          </p:cNvPr>
          <p:cNvSpPr txBox="1"/>
          <p:nvPr/>
        </p:nvSpPr>
        <p:spPr>
          <a:xfrm>
            <a:off x="1219200" y="1293857"/>
            <a:ext cx="7024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53EB33-517B-4DBC-94AF-EF9EE8EF8D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3792" y="973325"/>
            <a:ext cx="3503564" cy="22375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31A6A5-8246-401C-B59C-E840C9B88E8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59359" y="3352800"/>
            <a:ext cx="3184441" cy="2971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6026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23A7-B5CE-483F-85FF-7C45DFB9D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76200"/>
            <a:ext cx="6724650" cy="8092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Cont..</a:t>
            </a:r>
          </a:p>
        </p:txBody>
      </p:sp>
      <p:sp>
        <p:nvSpPr>
          <p:cNvPr id="8" name="Slide Number Placeholder 19">
            <a:extLst>
              <a:ext uri="{FF2B5EF4-FFF2-40B4-BE49-F238E27FC236}">
                <a16:creationId xmlns:a16="http://schemas.microsoft.com/office/drawing/2014/main" id="{2F6167C4-3807-428B-AAF4-C43D7911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1200" y="632460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1C003-57EF-4AFF-A0C6-5CE29521A1D7}"/>
              </a:ext>
            </a:extLst>
          </p:cNvPr>
          <p:cNvSpPr/>
          <p:nvPr/>
        </p:nvSpPr>
        <p:spPr>
          <a:xfrm>
            <a:off x="733791" y="6412468"/>
            <a:ext cx="1307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 Wranglers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84DAEC-1856-43FF-8F83-1553051651A3}"/>
              </a:ext>
            </a:extLst>
          </p:cNvPr>
          <p:cNvSpPr txBox="1"/>
          <p:nvPr/>
        </p:nvSpPr>
        <p:spPr>
          <a:xfrm>
            <a:off x="1219200" y="1293857"/>
            <a:ext cx="7024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F465E6-CB4A-41D7-B23B-1F9586B20BA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26490" y="867143"/>
            <a:ext cx="5121910" cy="8092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DB01D0-1B48-4272-B87E-8D7665958DA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72173"/>
            <a:ext cx="5105400" cy="1456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3C5A36-AF87-4F3A-9771-3ADF06475A9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219200" y="3724773"/>
            <a:ext cx="5029200" cy="22950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8047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23A7-B5CE-483F-85FF-7C45DFB9D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228600"/>
            <a:ext cx="672465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Cont..</a:t>
            </a:r>
          </a:p>
        </p:txBody>
      </p:sp>
      <p:sp>
        <p:nvSpPr>
          <p:cNvPr id="8" name="Slide Number Placeholder 19">
            <a:extLst>
              <a:ext uri="{FF2B5EF4-FFF2-40B4-BE49-F238E27FC236}">
                <a16:creationId xmlns:a16="http://schemas.microsoft.com/office/drawing/2014/main" id="{2F6167C4-3807-428B-AAF4-C43D7911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1200" y="632460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1C003-57EF-4AFF-A0C6-5CE29521A1D7}"/>
              </a:ext>
            </a:extLst>
          </p:cNvPr>
          <p:cNvSpPr/>
          <p:nvPr/>
        </p:nvSpPr>
        <p:spPr>
          <a:xfrm>
            <a:off x="733791" y="6412468"/>
            <a:ext cx="1307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 Wranglers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84DAEC-1856-43FF-8F83-1553051651A3}"/>
              </a:ext>
            </a:extLst>
          </p:cNvPr>
          <p:cNvSpPr txBox="1"/>
          <p:nvPr/>
        </p:nvSpPr>
        <p:spPr>
          <a:xfrm>
            <a:off x="1219200" y="1293857"/>
            <a:ext cx="7024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A51EEF-38C3-4D42-8152-B461DA78F3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78890" y="1371601"/>
            <a:ext cx="5731510" cy="1676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FF3722-179D-4BAF-8639-B89DB66EFEA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087245" y="3352800"/>
            <a:ext cx="3856355" cy="305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01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23A7-B5CE-483F-85FF-7C45DFB9D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228600"/>
            <a:ext cx="672465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Cont..</a:t>
            </a:r>
          </a:p>
        </p:txBody>
      </p:sp>
      <p:sp>
        <p:nvSpPr>
          <p:cNvPr id="8" name="Slide Number Placeholder 19">
            <a:extLst>
              <a:ext uri="{FF2B5EF4-FFF2-40B4-BE49-F238E27FC236}">
                <a16:creationId xmlns:a16="http://schemas.microsoft.com/office/drawing/2014/main" id="{2F6167C4-3807-428B-AAF4-C43D7911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1200" y="632460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1C003-57EF-4AFF-A0C6-5CE29521A1D7}"/>
              </a:ext>
            </a:extLst>
          </p:cNvPr>
          <p:cNvSpPr/>
          <p:nvPr/>
        </p:nvSpPr>
        <p:spPr>
          <a:xfrm>
            <a:off x="733791" y="6412468"/>
            <a:ext cx="1307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 Wranglers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84DAEC-1856-43FF-8F83-1553051651A3}"/>
              </a:ext>
            </a:extLst>
          </p:cNvPr>
          <p:cNvSpPr txBox="1"/>
          <p:nvPr/>
        </p:nvSpPr>
        <p:spPr>
          <a:xfrm>
            <a:off x="1219200" y="1143000"/>
            <a:ext cx="7024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AC040A-9EC1-42DD-93D0-BEA0D550469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06245" y="1371600"/>
            <a:ext cx="3674110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417FCE-E855-4664-9433-D28A2E5C07A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752600" y="3505200"/>
            <a:ext cx="3656527" cy="25349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775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23A7-B5CE-483F-85FF-7C45DFB9D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228600"/>
            <a:ext cx="672465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Cont..</a:t>
            </a:r>
          </a:p>
        </p:txBody>
      </p:sp>
      <p:sp>
        <p:nvSpPr>
          <p:cNvPr id="8" name="Slide Number Placeholder 19">
            <a:extLst>
              <a:ext uri="{FF2B5EF4-FFF2-40B4-BE49-F238E27FC236}">
                <a16:creationId xmlns:a16="http://schemas.microsoft.com/office/drawing/2014/main" id="{2F6167C4-3807-428B-AAF4-C43D7911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1200" y="632460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1C003-57EF-4AFF-A0C6-5CE29521A1D7}"/>
              </a:ext>
            </a:extLst>
          </p:cNvPr>
          <p:cNvSpPr/>
          <p:nvPr/>
        </p:nvSpPr>
        <p:spPr>
          <a:xfrm>
            <a:off x="733791" y="6412468"/>
            <a:ext cx="1307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 Wranglers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84DAEC-1856-43FF-8F83-1553051651A3}"/>
              </a:ext>
            </a:extLst>
          </p:cNvPr>
          <p:cNvSpPr txBox="1"/>
          <p:nvPr/>
        </p:nvSpPr>
        <p:spPr>
          <a:xfrm>
            <a:off x="1219200" y="1143000"/>
            <a:ext cx="7024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529091-9929-47AE-A81D-D61BEB2AA01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43000" y="1325563"/>
            <a:ext cx="2667000" cy="22558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D9C6CA-BE34-4E3C-A2A0-C8A6588C51B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00539" y="3429000"/>
            <a:ext cx="2862261" cy="2819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6144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23A7-B5CE-483F-85FF-7C45DFB9D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4495800"/>
            <a:ext cx="7609668" cy="84425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344CA4-F3FD-456E-AA2E-EDFCF542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0462" y="6355845"/>
            <a:ext cx="4545538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1C003-57EF-4AFF-A0C6-5CE29521A1D7}"/>
              </a:ext>
            </a:extLst>
          </p:cNvPr>
          <p:cNvSpPr/>
          <p:nvPr/>
        </p:nvSpPr>
        <p:spPr>
          <a:xfrm>
            <a:off x="733791" y="6412468"/>
            <a:ext cx="1307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Wranglers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52E621-8792-4381-8621-7BF3386A6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91" y="712832"/>
            <a:ext cx="7643043" cy="347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85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23A7-B5CE-483F-85FF-7C45DFB9D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228600"/>
            <a:ext cx="512445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u="sng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6FD09-8C98-4F9B-8EDA-70BE3EE92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820" y="1371600"/>
            <a:ext cx="512445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600" dirty="0"/>
              <a:t>To collect data from the reliable sources.</a:t>
            </a:r>
          </a:p>
          <a:p>
            <a:pPr marL="114300"/>
            <a:endParaRPr lang="en-US" sz="1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600" dirty="0"/>
              <a:t>Cleaning and preprocessing.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600" dirty="0"/>
              <a:t>Data analysis on movie data from IMDB and Rotten Tomatoes.</a:t>
            </a:r>
          </a:p>
        </p:txBody>
      </p:sp>
      <p:sp>
        <p:nvSpPr>
          <p:cNvPr id="8" name="Slide Number Placeholder 19">
            <a:extLst>
              <a:ext uri="{FF2B5EF4-FFF2-40B4-BE49-F238E27FC236}">
                <a16:creationId xmlns:a16="http://schemas.microsoft.com/office/drawing/2014/main" id="{2F6167C4-3807-428B-AAF4-C43D7911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1200" y="632460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1C003-57EF-4AFF-A0C6-5CE29521A1D7}"/>
              </a:ext>
            </a:extLst>
          </p:cNvPr>
          <p:cNvSpPr/>
          <p:nvPr/>
        </p:nvSpPr>
        <p:spPr>
          <a:xfrm>
            <a:off x="733791" y="6412468"/>
            <a:ext cx="1307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 Wranglers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93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23A7-B5CE-483F-85FF-7C45DFB9D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1" y="1282701"/>
            <a:ext cx="4039739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6FD09-8C98-4F9B-8EDA-70BE3EE92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5662" y="2876315"/>
            <a:ext cx="3872104" cy="207668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collect data from the reliable sources.</a:t>
            </a:r>
          </a:p>
          <a:p>
            <a:pPr marL="114300" algn="l"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preprocessing.</a:t>
            </a:r>
          </a:p>
          <a:p>
            <a:pPr marL="34290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on movie data from IMDB and Rotten Tomatoes.</a:t>
            </a:r>
          </a:p>
        </p:txBody>
      </p:sp>
      <p:sp>
        <p:nvSpPr>
          <p:cNvPr id="8" name="Slide Number Placeholder 19">
            <a:extLst>
              <a:ext uri="{FF2B5EF4-FFF2-40B4-BE49-F238E27FC236}">
                <a16:creationId xmlns:a16="http://schemas.microsoft.com/office/drawing/2014/main" id="{2F6167C4-3807-428B-AAF4-C43D7911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188075"/>
            <a:ext cx="512504" cy="365125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1C003-57EF-4AFF-A0C6-5CE29521A1D7}"/>
              </a:ext>
            </a:extLst>
          </p:cNvPr>
          <p:cNvSpPr/>
          <p:nvPr/>
        </p:nvSpPr>
        <p:spPr>
          <a:xfrm>
            <a:off x="733791" y="6412468"/>
            <a:ext cx="1307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 Wranglers</a:t>
            </a:r>
          </a:p>
        </p:txBody>
      </p:sp>
    </p:spTree>
    <p:extLst>
      <p:ext uri="{BB962C8B-B14F-4D97-AF65-F5344CB8AC3E}">
        <p14:creationId xmlns:p14="http://schemas.microsoft.com/office/powerpoint/2010/main" val="65264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23A7-B5CE-483F-85FF-7C45DFB9D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990600"/>
            <a:ext cx="5435599" cy="22998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020C8-0CC1-4454-8C79-1FAB6C08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1C003-57EF-4AFF-A0C6-5CE29521A1D7}"/>
              </a:ext>
            </a:extLst>
          </p:cNvPr>
          <p:cNvSpPr/>
          <p:nvPr/>
        </p:nvSpPr>
        <p:spPr>
          <a:xfrm>
            <a:off x="-1524000" y="6294501"/>
            <a:ext cx="32098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0000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Wranglers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CB0379-67E6-4F00-8152-572DBFD01CB4}"/>
              </a:ext>
            </a:extLst>
          </p:cNvPr>
          <p:cNvSpPr/>
          <p:nvPr/>
        </p:nvSpPr>
        <p:spPr>
          <a:xfrm>
            <a:off x="304800" y="6564868"/>
            <a:ext cx="1307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 Wranglers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03D2BD-A94F-46B8-B74E-428850B5D5B6}"/>
              </a:ext>
            </a:extLst>
          </p:cNvPr>
          <p:cNvSpPr/>
          <p:nvPr/>
        </p:nvSpPr>
        <p:spPr>
          <a:xfrm>
            <a:off x="2455676" y="1828800"/>
            <a:ext cx="38395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IN" sz="3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9">
            <a:extLst>
              <a:ext uri="{FF2B5EF4-FFF2-40B4-BE49-F238E27FC236}">
                <a16:creationId xmlns:a16="http://schemas.microsoft.com/office/drawing/2014/main" id="{371C1D6B-DBEE-43BF-BC24-D74B2EF30108}"/>
              </a:ext>
            </a:extLst>
          </p:cNvPr>
          <p:cNvSpPr txBox="1">
            <a:spLocks/>
          </p:cNvSpPr>
          <p:nvPr/>
        </p:nvSpPr>
        <p:spPr>
          <a:xfrm>
            <a:off x="2362200" y="65690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dirty="0">
                <a:solidFill>
                  <a:prstClr val="white">
                    <a:tint val="75000"/>
                  </a:prstClr>
                </a:solidFill>
                <a:latin typeface="Century Gothic" panose="020B0502020202020204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4365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23A7-B5CE-483F-85FF-7C45DFB9D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228600"/>
            <a:ext cx="672465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6FD09-8C98-4F9B-8EDA-70BE3EE92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820" y="1371600"/>
            <a:ext cx="512445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relation between ratings, years and number of users involved for movie review.</a:t>
            </a:r>
          </a:p>
          <a:p>
            <a:pPr marL="114300" algn="l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movie genre year wise.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on movies from 2015-2020.</a:t>
            </a:r>
          </a:p>
        </p:txBody>
      </p:sp>
      <p:sp>
        <p:nvSpPr>
          <p:cNvPr id="8" name="Slide Number Placeholder 19">
            <a:extLst>
              <a:ext uri="{FF2B5EF4-FFF2-40B4-BE49-F238E27FC236}">
                <a16:creationId xmlns:a16="http://schemas.microsoft.com/office/drawing/2014/main" id="{2F6167C4-3807-428B-AAF4-C43D7911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1200" y="632460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1C003-57EF-4AFF-A0C6-5CE29521A1D7}"/>
              </a:ext>
            </a:extLst>
          </p:cNvPr>
          <p:cNvSpPr/>
          <p:nvPr/>
        </p:nvSpPr>
        <p:spPr>
          <a:xfrm>
            <a:off x="733791" y="6412468"/>
            <a:ext cx="1307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 Wranglers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78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23A7-B5CE-483F-85FF-7C45DFB9D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536714"/>
            <a:ext cx="6019800" cy="923646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Sources &amp; Data Preparation</a:t>
            </a:r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AF21497D-9118-4FAD-807A-B07C83E4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0" y="6340475"/>
            <a:ext cx="4880610" cy="365125"/>
          </a:xfrm>
        </p:spPr>
        <p:txBody>
          <a:bodyPr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1C003-57EF-4AFF-A0C6-5CE29521A1D7}"/>
              </a:ext>
            </a:extLst>
          </p:cNvPr>
          <p:cNvSpPr/>
          <p:nvPr/>
        </p:nvSpPr>
        <p:spPr>
          <a:xfrm>
            <a:off x="733791" y="6412468"/>
            <a:ext cx="1307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Wranglers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8B9A51-5705-44CB-9A67-B574838C3713}"/>
              </a:ext>
            </a:extLst>
          </p:cNvPr>
          <p:cNvSpPr/>
          <p:nvPr/>
        </p:nvSpPr>
        <p:spPr>
          <a:xfrm>
            <a:off x="2947721" y="2133600"/>
            <a:ext cx="473206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9D40622-F28B-44A7-9517-63392F1B4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67" y="1724024"/>
            <a:ext cx="6779033" cy="429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51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23A7-B5CE-483F-85FF-7C45DFB9D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166" y="4676012"/>
            <a:ext cx="7609668" cy="84425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&amp; Methodology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BECE38C-7523-47BB-B313-5334B4B0A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7862" y="6412468"/>
            <a:ext cx="4545538" cy="30850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	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7" name="Picture 6" descr="A picture containing woman, girl, smiling, phone&#10;&#10;Description automatically generated">
            <a:extLst>
              <a:ext uri="{FF2B5EF4-FFF2-40B4-BE49-F238E27FC236}">
                <a16:creationId xmlns:a16="http://schemas.microsoft.com/office/drawing/2014/main" id="{1F1A26EE-808E-46FE-A0CC-CC403B6EAD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75" r="9020" b="-4"/>
          <a:stretch/>
        </p:blipFill>
        <p:spPr>
          <a:xfrm>
            <a:off x="1130641" y="1441449"/>
            <a:ext cx="1992808" cy="2266305"/>
          </a:xfrm>
          <a:prstGeom prst="rect">
            <a:avLst/>
          </a:prstGeom>
        </p:spPr>
      </p:pic>
      <p:pic>
        <p:nvPicPr>
          <p:cNvPr id="8" name="Picture 7" descr="A picture containing indoor, person, looking, man&#10;&#10;Description automatically generated">
            <a:extLst>
              <a:ext uri="{FF2B5EF4-FFF2-40B4-BE49-F238E27FC236}">
                <a16:creationId xmlns:a16="http://schemas.microsoft.com/office/drawing/2014/main" id="{C12364D0-1064-4F20-854B-4B40ACDDC8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54" r="23602" b="-3"/>
          <a:stretch/>
        </p:blipFill>
        <p:spPr>
          <a:xfrm>
            <a:off x="3464574" y="1441449"/>
            <a:ext cx="2004450" cy="2269876"/>
          </a:xfrm>
          <a:prstGeom prst="rect">
            <a:avLst/>
          </a:prstGeom>
        </p:spPr>
      </p:pic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599809CB-A561-4195-84FC-9231871AB6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424" r="8673" b="-1"/>
          <a:stretch/>
        </p:blipFill>
        <p:spPr>
          <a:xfrm>
            <a:off x="5798508" y="1437128"/>
            <a:ext cx="2004450" cy="22795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31C003-57EF-4AFF-A0C6-5CE29521A1D7}"/>
              </a:ext>
            </a:extLst>
          </p:cNvPr>
          <p:cNvSpPr/>
          <p:nvPr/>
        </p:nvSpPr>
        <p:spPr>
          <a:xfrm>
            <a:off x="733791" y="6412468"/>
            <a:ext cx="1307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Wranglers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B8B929-24A3-442F-9D43-16DDDD707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165" y="712832"/>
            <a:ext cx="7035793" cy="347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3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23A7-B5CE-483F-85FF-7C45DFB9D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228600"/>
            <a:ext cx="672465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8" name="Slide Number Placeholder 19">
            <a:extLst>
              <a:ext uri="{FF2B5EF4-FFF2-40B4-BE49-F238E27FC236}">
                <a16:creationId xmlns:a16="http://schemas.microsoft.com/office/drawing/2014/main" id="{2F6167C4-3807-428B-AAF4-C43D7911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1200" y="632460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1C003-57EF-4AFF-A0C6-5CE29521A1D7}"/>
              </a:ext>
            </a:extLst>
          </p:cNvPr>
          <p:cNvSpPr/>
          <p:nvPr/>
        </p:nvSpPr>
        <p:spPr>
          <a:xfrm>
            <a:off x="733791" y="6412468"/>
            <a:ext cx="1307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 Wranglers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84DAEC-1856-43FF-8F83-1553051651A3}"/>
              </a:ext>
            </a:extLst>
          </p:cNvPr>
          <p:cNvSpPr txBox="1"/>
          <p:nvPr/>
        </p:nvSpPr>
        <p:spPr>
          <a:xfrm>
            <a:off x="1219200" y="1293857"/>
            <a:ext cx="70249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of structuring of data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Removal of unnecessary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Handing of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68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23A7-B5CE-483F-85FF-7C45DFB9D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228600"/>
            <a:ext cx="672465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Slide Number Placeholder 19">
            <a:extLst>
              <a:ext uri="{FF2B5EF4-FFF2-40B4-BE49-F238E27FC236}">
                <a16:creationId xmlns:a16="http://schemas.microsoft.com/office/drawing/2014/main" id="{2F6167C4-3807-428B-AAF4-C43D7911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1200" y="632460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1C003-57EF-4AFF-A0C6-5CE29521A1D7}"/>
              </a:ext>
            </a:extLst>
          </p:cNvPr>
          <p:cNvSpPr/>
          <p:nvPr/>
        </p:nvSpPr>
        <p:spPr>
          <a:xfrm>
            <a:off x="733791" y="6412468"/>
            <a:ext cx="1307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 Wranglers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470C3-5FB4-4614-900D-420826B7D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28800"/>
            <a:ext cx="6424994" cy="2667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59CC87-E97D-4AC7-892B-00B28C00418B}"/>
              </a:ext>
            </a:extLst>
          </p:cNvPr>
          <p:cNvSpPr txBox="1"/>
          <p:nvPr/>
        </p:nvSpPr>
        <p:spPr>
          <a:xfrm>
            <a:off x="762000" y="1219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count before cleaning 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DB2F4C-D57D-4E3D-8050-4AC01231FB72}"/>
              </a:ext>
            </a:extLst>
          </p:cNvPr>
          <p:cNvSpPr txBox="1"/>
          <p:nvPr/>
        </p:nvSpPr>
        <p:spPr>
          <a:xfrm>
            <a:off x="609600" y="48884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count before cleaning -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B2143-1BE6-4052-856B-358D50C00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599" y="1295399"/>
            <a:ext cx="762001" cy="3095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A09DB17-0751-451D-82CE-F765D249B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4917621"/>
            <a:ext cx="762000" cy="34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56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23A7-B5CE-483F-85FF-7C45DFB9D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228600"/>
            <a:ext cx="672465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Slide Number Placeholder 19">
            <a:extLst>
              <a:ext uri="{FF2B5EF4-FFF2-40B4-BE49-F238E27FC236}">
                <a16:creationId xmlns:a16="http://schemas.microsoft.com/office/drawing/2014/main" id="{2F6167C4-3807-428B-AAF4-C43D7911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1200" y="632460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1C003-57EF-4AFF-A0C6-5CE29521A1D7}"/>
              </a:ext>
            </a:extLst>
          </p:cNvPr>
          <p:cNvSpPr/>
          <p:nvPr/>
        </p:nvSpPr>
        <p:spPr>
          <a:xfrm>
            <a:off x="733791" y="6412468"/>
            <a:ext cx="1307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 Wranglers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9CC87-E97D-4AC7-892B-00B28C00418B}"/>
              </a:ext>
            </a:extLst>
          </p:cNvPr>
          <p:cNvSpPr txBox="1"/>
          <p:nvPr/>
        </p:nvSpPr>
        <p:spPr>
          <a:xfrm>
            <a:off x="762000" y="1219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missing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DB2F4C-D57D-4E3D-8050-4AC01231FB72}"/>
              </a:ext>
            </a:extLst>
          </p:cNvPr>
          <p:cNvSpPr txBox="1"/>
          <p:nvPr/>
        </p:nvSpPr>
        <p:spPr>
          <a:xfrm>
            <a:off x="838200" y="427886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count of missing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3CE2D9-DC8E-4875-AEAF-B3B42EE9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724400"/>
            <a:ext cx="2057400" cy="14642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1535E0-E877-4B89-9004-114AD2C69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24439"/>
            <a:ext cx="4953000" cy="25239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10220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</TotalTime>
  <Words>266</Words>
  <Application>Microsoft Office PowerPoint</Application>
  <PresentationFormat>On-screen Show (4:3)</PresentationFormat>
  <Paragraphs>119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Trebuchet MS</vt:lpstr>
      <vt:lpstr>Wingdings 3</vt:lpstr>
      <vt:lpstr>Facet</vt:lpstr>
      <vt:lpstr>PowerPoint Presentation</vt:lpstr>
      <vt:lpstr>Objectives</vt:lpstr>
      <vt:lpstr>Research Questions</vt:lpstr>
      <vt:lpstr>Research Questions</vt:lpstr>
      <vt:lpstr>Data Sources &amp; Data Preparation</vt:lpstr>
      <vt:lpstr>Approach &amp; Methodology</vt:lpstr>
      <vt:lpstr>Methodology</vt:lpstr>
      <vt:lpstr>Examples</vt:lpstr>
      <vt:lpstr>Examples</vt:lpstr>
      <vt:lpstr>Visualizations</vt:lpstr>
      <vt:lpstr>Visualizations Cont..</vt:lpstr>
      <vt:lpstr>Visualizations Cont..</vt:lpstr>
      <vt:lpstr>Visualizations Cont..</vt:lpstr>
      <vt:lpstr>Visualizations Cont..</vt:lpstr>
      <vt:lpstr>Visualizations Cont..</vt:lpstr>
      <vt:lpstr>Challenges 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Sharmistha Dutta</dc:creator>
  <cp:lastModifiedBy>Sharmistha Dutta</cp:lastModifiedBy>
  <cp:revision>77</cp:revision>
  <dcterms:created xsi:type="dcterms:W3CDTF">2020-10-13T00:53:27Z</dcterms:created>
  <dcterms:modified xsi:type="dcterms:W3CDTF">2020-10-13T03:25:00Z</dcterms:modified>
</cp:coreProperties>
</file>