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7C"/>
    <a:srgbClr val="3FE147"/>
    <a:srgbClr val="0ACCFA"/>
    <a:srgbClr val="F808D0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61151-C551-4091-8BFF-42B2474D7C2D}" type="doc">
      <dgm:prSet loTypeId="urn:microsoft.com/office/officeart/2018/5/layout/IconLeafLabelList" loCatId="icon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1538248-A83C-4B94-8BC5-CAEE0F972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>
              <a:solidFill>
                <a:schemeClr val="accent4"/>
              </a:solidFill>
            </a:rPr>
            <a:t>Face detection from continuous input from camera</a:t>
          </a:r>
        </a:p>
      </dgm:t>
    </dgm:pt>
    <dgm:pt modelId="{8D7EBAB7-F4A2-47B7-86F1-91F9840D5BA4}" type="parTrans" cxnId="{700D4ECB-4074-4264-B035-61318C0BB3EB}">
      <dgm:prSet/>
      <dgm:spPr/>
      <dgm:t>
        <a:bodyPr/>
        <a:lstStyle/>
        <a:p>
          <a:endParaRPr lang="en-US"/>
        </a:p>
      </dgm:t>
    </dgm:pt>
    <dgm:pt modelId="{9714BBB4-C2C6-493E-AAFF-A1B65219D0A8}" type="sibTrans" cxnId="{700D4ECB-4074-4264-B035-61318C0BB3EB}">
      <dgm:prSet/>
      <dgm:spPr/>
      <dgm:t>
        <a:bodyPr/>
        <a:lstStyle/>
        <a:p>
          <a:endParaRPr lang="en-US"/>
        </a:p>
      </dgm:t>
    </dgm:pt>
    <dgm:pt modelId="{86A09E32-3CAB-4DE5-9DA7-E9124A70F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3FE147"/>
              </a:solidFill>
            </a:rPr>
            <a:t>Unknown face registration and storing of images in system</a:t>
          </a:r>
        </a:p>
      </dgm:t>
    </dgm:pt>
    <dgm:pt modelId="{D13F8455-B01A-44C6-8626-DA63C877B185}" type="parTrans" cxnId="{6D891032-8BBF-448E-AD64-07D3EF8477DE}">
      <dgm:prSet/>
      <dgm:spPr/>
      <dgm:t>
        <a:bodyPr/>
        <a:lstStyle/>
        <a:p>
          <a:endParaRPr lang="en-US"/>
        </a:p>
      </dgm:t>
    </dgm:pt>
    <dgm:pt modelId="{41B1AE66-D051-4837-94C7-0BB1D2B7E73B}" type="sibTrans" cxnId="{6D891032-8BBF-448E-AD64-07D3EF8477DE}">
      <dgm:prSet/>
      <dgm:spPr/>
      <dgm:t>
        <a:bodyPr/>
        <a:lstStyle/>
        <a:p>
          <a:endParaRPr lang="en-US"/>
        </a:p>
      </dgm:t>
    </dgm:pt>
    <dgm:pt modelId="{964CF404-E633-4619-84B2-56F197BFE9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28F87C"/>
              </a:solidFill>
            </a:rPr>
            <a:t>Training of model</a:t>
          </a:r>
        </a:p>
      </dgm:t>
    </dgm:pt>
    <dgm:pt modelId="{FF817560-A8C2-4343-AD53-E96A48EF8B8B}" type="parTrans" cxnId="{429E041A-C482-47FC-AD6B-F734F08DD0D1}">
      <dgm:prSet/>
      <dgm:spPr/>
      <dgm:t>
        <a:bodyPr/>
        <a:lstStyle/>
        <a:p>
          <a:endParaRPr lang="en-US"/>
        </a:p>
      </dgm:t>
    </dgm:pt>
    <dgm:pt modelId="{ED827E74-2EA1-4106-B14B-F76AA7144CE9}" type="sibTrans" cxnId="{429E041A-C482-47FC-AD6B-F734F08DD0D1}">
      <dgm:prSet/>
      <dgm:spPr/>
      <dgm:t>
        <a:bodyPr/>
        <a:lstStyle/>
        <a:p>
          <a:endParaRPr lang="en-US"/>
        </a:p>
      </dgm:t>
    </dgm:pt>
    <dgm:pt modelId="{34EB31F0-D02F-405A-9D77-10FDDA341A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1"/>
              </a:solidFill>
            </a:rPr>
            <a:t>Face identification from trained model</a:t>
          </a:r>
        </a:p>
      </dgm:t>
    </dgm:pt>
    <dgm:pt modelId="{9AAA2114-CD9C-42C2-B033-312D2E874D3D}" type="parTrans" cxnId="{5126B963-8011-42DE-B4FB-9620E3247124}">
      <dgm:prSet/>
      <dgm:spPr/>
      <dgm:t>
        <a:bodyPr/>
        <a:lstStyle/>
        <a:p>
          <a:endParaRPr lang="en-US"/>
        </a:p>
      </dgm:t>
    </dgm:pt>
    <dgm:pt modelId="{CCDABB1B-9565-459B-8E5F-8AB6D6E94C9A}" type="sibTrans" cxnId="{5126B963-8011-42DE-B4FB-9620E3247124}">
      <dgm:prSet/>
      <dgm:spPr/>
      <dgm:t>
        <a:bodyPr/>
        <a:lstStyle/>
        <a:p>
          <a:endParaRPr lang="en-US"/>
        </a:p>
      </dgm:t>
    </dgm:pt>
    <dgm:pt modelId="{FB54714B-0F3D-4D75-910A-A9B8B82D67EE}" type="pres">
      <dgm:prSet presAssocID="{6BD61151-C551-4091-8BFF-42B2474D7C2D}" presName="root" presStyleCnt="0">
        <dgm:presLayoutVars>
          <dgm:dir/>
          <dgm:resizeHandles val="exact"/>
        </dgm:presLayoutVars>
      </dgm:prSet>
      <dgm:spPr/>
    </dgm:pt>
    <dgm:pt modelId="{2DD6C160-89FA-4358-A40C-844FC6F82911}" type="pres">
      <dgm:prSet presAssocID="{01538248-A83C-4B94-8BC5-CAEE0F97283D}" presName="compNode" presStyleCnt="0"/>
      <dgm:spPr/>
    </dgm:pt>
    <dgm:pt modelId="{4E73CE01-7059-47A1-A79E-24FEED300086}" type="pres">
      <dgm:prSet presAssocID="{01538248-A83C-4B94-8BC5-CAEE0F97283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EA00C2-8952-47AD-B375-A531CE694909}" type="pres">
      <dgm:prSet presAssocID="{01538248-A83C-4B94-8BC5-CAEE0F9728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C1F381C8-19D8-4BF3-9A7E-B8B5AB11CE29}" type="pres">
      <dgm:prSet presAssocID="{01538248-A83C-4B94-8BC5-CAEE0F97283D}" presName="spaceRect" presStyleCnt="0"/>
      <dgm:spPr/>
    </dgm:pt>
    <dgm:pt modelId="{9DE511E8-0F27-41C7-AA6D-BC24741A706F}" type="pres">
      <dgm:prSet presAssocID="{01538248-A83C-4B94-8BC5-CAEE0F97283D}" presName="textRect" presStyleLbl="revTx" presStyleIdx="0" presStyleCnt="4">
        <dgm:presLayoutVars>
          <dgm:chMax val="1"/>
          <dgm:chPref val="1"/>
        </dgm:presLayoutVars>
      </dgm:prSet>
      <dgm:spPr/>
    </dgm:pt>
    <dgm:pt modelId="{279FFC54-EFF0-41D4-878C-780DEA16615C}" type="pres">
      <dgm:prSet presAssocID="{9714BBB4-C2C6-493E-AAFF-A1B65219D0A8}" presName="sibTrans" presStyleCnt="0"/>
      <dgm:spPr/>
    </dgm:pt>
    <dgm:pt modelId="{FF9E9635-3A91-4BA3-9269-78E603BFA573}" type="pres">
      <dgm:prSet presAssocID="{86A09E32-3CAB-4DE5-9DA7-E9124A70F818}" presName="compNode" presStyleCnt="0"/>
      <dgm:spPr/>
    </dgm:pt>
    <dgm:pt modelId="{7777EC0B-6AD5-4C4F-9158-4A344E7BDE53}" type="pres">
      <dgm:prSet presAssocID="{86A09E32-3CAB-4DE5-9DA7-E9124A70F81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F4A9E21-0E4E-4385-AC29-EB6EA16B41B2}" type="pres">
      <dgm:prSet presAssocID="{86A09E32-3CAB-4DE5-9DA7-E9124A70F8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991F7E9-B22C-43DE-BF1F-562503B4AB6F}" type="pres">
      <dgm:prSet presAssocID="{86A09E32-3CAB-4DE5-9DA7-E9124A70F818}" presName="spaceRect" presStyleCnt="0"/>
      <dgm:spPr/>
    </dgm:pt>
    <dgm:pt modelId="{EA6DBF9E-F4FE-44E5-9B3B-45C4F7AF9174}" type="pres">
      <dgm:prSet presAssocID="{86A09E32-3CAB-4DE5-9DA7-E9124A70F818}" presName="textRect" presStyleLbl="revTx" presStyleIdx="1" presStyleCnt="4">
        <dgm:presLayoutVars>
          <dgm:chMax val="1"/>
          <dgm:chPref val="1"/>
        </dgm:presLayoutVars>
      </dgm:prSet>
      <dgm:spPr/>
    </dgm:pt>
    <dgm:pt modelId="{21958B66-DF4A-448D-95D4-50F0F233A55D}" type="pres">
      <dgm:prSet presAssocID="{41B1AE66-D051-4837-94C7-0BB1D2B7E73B}" presName="sibTrans" presStyleCnt="0"/>
      <dgm:spPr/>
    </dgm:pt>
    <dgm:pt modelId="{FE94133E-7107-47AA-A8B3-D54B30EBF729}" type="pres">
      <dgm:prSet presAssocID="{964CF404-E633-4619-84B2-56F197BFE904}" presName="compNode" presStyleCnt="0"/>
      <dgm:spPr/>
    </dgm:pt>
    <dgm:pt modelId="{0F82F6F7-13D2-495D-803C-EBCBA43E81D2}" type="pres">
      <dgm:prSet presAssocID="{964CF404-E633-4619-84B2-56F197BFE90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4A800A-5DD5-4A6E-BE00-819BB221FB75}" type="pres">
      <dgm:prSet presAssocID="{964CF404-E633-4619-84B2-56F197BFE9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82B8B0B-301B-4365-AFE2-C824288D15A9}" type="pres">
      <dgm:prSet presAssocID="{964CF404-E633-4619-84B2-56F197BFE904}" presName="spaceRect" presStyleCnt="0"/>
      <dgm:spPr/>
    </dgm:pt>
    <dgm:pt modelId="{AEE12CAD-1DBA-4495-9060-5B6DF30EEFBD}" type="pres">
      <dgm:prSet presAssocID="{964CF404-E633-4619-84B2-56F197BFE904}" presName="textRect" presStyleLbl="revTx" presStyleIdx="2" presStyleCnt="4">
        <dgm:presLayoutVars>
          <dgm:chMax val="1"/>
          <dgm:chPref val="1"/>
        </dgm:presLayoutVars>
      </dgm:prSet>
      <dgm:spPr/>
    </dgm:pt>
    <dgm:pt modelId="{CDA41DFA-994E-4F43-89DE-DE659E42EA4D}" type="pres">
      <dgm:prSet presAssocID="{ED827E74-2EA1-4106-B14B-F76AA7144CE9}" presName="sibTrans" presStyleCnt="0"/>
      <dgm:spPr/>
    </dgm:pt>
    <dgm:pt modelId="{6AB6FC31-D3AD-4A8D-92FF-1A8151328300}" type="pres">
      <dgm:prSet presAssocID="{34EB31F0-D02F-405A-9D77-10FDDA341A1F}" presName="compNode" presStyleCnt="0"/>
      <dgm:spPr/>
    </dgm:pt>
    <dgm:pt modelId="{C2F133B4-EFA2-408A-8556-5B8955D1F7E3}" type="pres">
      <dgm:prSet presAssocID="{34EB31F0-D02F-405A-9D77-10FDDA341A1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AB7E82A-DDF6-4123-A1FF-CD27BE1E134F}" type="pres">
      <dgm:prSet presAssocID="{34EB31F0-D02F-405A-9D77-10FDDA341A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4F8983-BF68-4D2F-A6BE-79EB15269A61}" type="pres">
      <dgm:prSet presAssocID="{34EB31F0-D02F-405A-9D77-10FDDA341A1F}" presName="spaceRect" presStyleCnt="0"/>
      <dgm:spPr/>
    </dgm:pt>
    <dgm:pt modelId="{0FE031EB-A1B7-40CA-BE96-89F9A6DBF02A}" type="pres">
      <dgm:prSet presAssocID="{34EB31F0-D02F-405A-9D77-10FDDA341A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E041A-C482-47FC-AD6B-F734F08DD0D1}" srcId="{6BD61151-C551-4091-8BFF-42B2474D7C2D}" destId="{964CF404-E633-4619-84B2-56F197BFE904}" srcOrd="2" destOrd="0" parTransId="{FF817560-A8C2-4343-AD53-E96A48EF8B8B}" sibTransId="{ED827E74-2EA1-4106-B14B-F76AA7144CE9}"/>
    <dgm:cxn modelId="{6D891032-8BBF-448E-AD64-07D3EF8477DE}" srcId="{6BD61151-C551-4091-8BFF-42B2474D7C2D}" destId="{86A09E32-3CAB-4DE5-9DA7-E9124A70F818}" srcOrd="1" destOrd="0" parTransId="{D13F8455-B01A-44C6-8626-DA63C877B185}" sibTransId="{41B1AE66-D051-4837-94C7-0BB1D2B7E73B}"/>
    <dgm:cxn modelId="{5126B963-8011-42DE-B4FB-9620E3247124}" srcId="{6BD61151-C551-4091-8BFF-42B2474D7C2D}" destId="{34EB31F0-D02F-405A-9D77-10FDDA341A1F}" srcOrd="3" destOrd="0" parTransId="{9AAA2114-CD9C-42C2-B033-312D2E874D3D}" sibTransId="{CCDABB1B-9565-459B-8E5F-8AB6D6E94C9A}"/>
    <dgm:cxn modelId="{44E82B66-A6F3-4186-912B-1394ABD953A9}" type="presOf" srcId="{6BD61151-C551-4091-8BFF-42B2474D7C2D}" destId="{FB54714B-0F3D-4D75-910A-A9B8B82D67EE}" srcOrd="0" destOrd="0" presId="urn:microsoft.com/office/officeart/2018/5/layout/IconLeafLabelList"/>
    <dgm:cxn modelId="{9A61A153-04C0-423A-97FA-7042AD51E11A}" type="presOf" srcId="{34EB31F0-D02F-405A-9D77-10FDDA341A1F}" destId="{0FE031EB-A1B7-40CA-BE96-89F9A6DBF02A}" srcOrd="0" destOrd="0" presId="urn:microsoft.com/office/officeart/2018/5/layout/IconLeafLabelList"/>
    <dgm:cxn modelId="{6A3ED878-B434-4CE4-9651-AE56C5C913BE}" type="presOf" srcId="{964CF404-E633-4619-84B2-56F197BFE904}" destId="{AEE12CAD-1DBA-4495-9060-5B6DF30EEFBD}" srcOrd="0" destOrd="0" presId="urn:microsoft.com/office/officeart/2018/5/layout/IconLeafLabelList"/>
    <dgm:cxn modelId="{51F272A0-426A-4B16-9B3C-B08FE50EB20C}" type="presOf" srcId="{01538248-A83C-4B94-8BC5-CAEE0F97283D}" destId="{9DE511E8-0F27-41C7-AA6D-BC24741A706F}" srcOrd="0" destOrd="0" presId="urn:microsoft.com/office/officeart/2018/5/layout/IconLeafLabelList"/>
    <dgm:cxn modelId="{E8C3B0C5-9887-49B0-A973-ABB7B64186FF}" type="presOf" srcId="{86A09E32-3CAB-4DE5-9DA7-E9124A70F818}" destId="{EA6DBF9E-F4FE-44E5-9B3B-45C4F7AF9174}" srcOrd="0" destOrd="0" presId="urn:microsoft.com/office/officeart/2018/5/layout/IconLeafLabelList"/>
    <dgm:cxn modelId="{700D4ECB-4074-4264-B035-61318C0BB3EB}" srcId="{6BD61151-C551-4091-8BFF-42B2474D7C2D}" destId="{01538248-A83C-4B94-8BC5-CAEE0F97283D}" srcOrd="0" destOrd="0" parTransId="{8D7EBAB7-F4A2-47B7-86F1-91F9840D5BA4}" sibTransId="{9714BBB4-C2C6-493E-AAFF-A1B65219D0A8}"/>
    <dgm:cxn modelId="{09BC0A30-F4C7-4855-9ECF-06A883DCCCA6}" type="presParOf" srcId="{FB54714B-0F3D-4D75-910A-A9B8B82D67EE}" destId="{2DD6C160-89FA-4358-A40C-844FC6F82911}" srcOrd="0" destOrd="0" presId="urn:microsoft.com/office/officeart/2018/5/layout/IconLeafLabelList"/>
    <dgm:cxn modelId="{FA17AFD5-1A37-45FF-9659-5266293C664C}" type="presParOf" srcId="{2DD6C160-89FA-4358-A40C-844FC6F82911}" destId="{4E73CE01-7059-47A1-A79E-24FEED300086}" srcOrd="0" destOrd="0" presId="urn:microsoft.com/office/officeart/2018/5/layout/IconLeafLabelList"/>
    <dgm:cxn modelId="{79300114-3728-4808-9FC3-3B5509C2B96D}" type="presParOf" srcId="{2DD6C160-89FA-4358-A40C-844FC6F82911}" destId="{CCEA00C2-8952-47AD-B375-A531CE694909}" srcOrd="1" destOrd="0" presId="urn:microsoft.com/office/officeart/2018/5/layout/IconLeafLabelList"/>
    <dgm:cxn modelId="{D0D49936-D4C8-4316-B2D5-74BC55F0AEDB}" type="presParOf" srcId="{2DD6C160-89FA-4358-A40C-844FC6F82911}" destId="{C1F381C8-19D8-4BF3-9A7E-B8B5AB11CE29}" srcOrd="2" destOrd="0" presId="urn:microsoft.com/office/officeart/2018/5/layout/IconLeafLabelList"/>
    <dgm:cxn modelId="{6F783D9A-C68F-4AB2-AFB8-BE1C12B887BE}" type="presParOf" srcId="{2DD6C160-89FA-4358-A40C-844FC6F82911}" destId="{9DE511E8-0F27-41C7-AA6D-BC24741A706F}" srcOrd="3" destOrd="0" presId="urn:microsoft.com/office/officeart/2018/5/layout/IconLeafLabelList"/>
    <dgm:cxn modelId="{C046EFB4-BCF3-4BD1-AF35-110A7CB9DA0E}" type="presParOf" srcId="{FB54714B-0F3D-4D75-910A-A9B8B82D67EE}" destId="{279FFC54-EFF0-41D4-878C-780DEA16615C}" srcOrd="1" destOrd="0" presId="urn:microsoft.com/office/officeart/2018/5/layout/IconLeafLabelList"/>
    <dgm:cxn modelId="{71F7C82D-A45B-430A-AE4E-D9822D518180}" type="presParOf" srcId="{FB54714B-0F3D-4D75-910A-A9B8B82D67EE}" destId="{FF9E9635-3A91-4BA3-9269-78E603BFA573}" srcOrd="2" destOrd="0" presId="urn:microsoft.com/office/officeart/2018/5/layout/IconLeafLabelList"/>
    <dgm:cxn modelId="{78207650-1225-4274-9457-AE121A185B18}" type="presParOf" srcId="{FF9E9635-3A91-4BA3-9269-78E603BFA573}" destId="{7777EC0B-6AD5-4C4F-9158-4A344E7BDE53}" srcOrd="0" destOrd="0" presId="urn:microsoft.com/office/officeart/2018/5/layout/IconLeafLabelList"/>
    <dgm:cxn modelId="{5EE7BA0F-6E9F-41B6-9D35-70692431091F}" type="presParOf" srcId="{FF9E9635-3A91-4BA3-9269-78E603BFA573}" destId="{CF4A9E21-0E4E-4385-AC29-EB6EA16B41B2}" srcOrd="1" destOrd="0" presId="urn:microsoft.com/office/officeart/2018/5/layout/IconLeafLabelList"/>
    <dgm:cxn modelId="{FC7A9C1A-BDC3-478B-819F-8EAD8D6BDAEE}" type="presParOf" srcId="{FF9E9635-3A91-4BA3-9269-78E603BFA573}" destId="{2991F7E9-B22C-43DE-BF1F-562503B4AB6F}" srcOrd="2" destOrd="0" presId="urn:microsoft.com/office/officeart/2018/5/layout/IconLeafLabelList"/>
    <dgm:cxn modelId="{442AAEAE-7C02-4B84-9C23-650EEA5FF74C}" type="presParOf" srcId="{FF9E9635-3A91-4BA3-9269-78E603BFA573}" destId="{EA6DBF9E-F4FE-44E5-9B3B-45C4F7AF9174}" srcOrd="3" destOrd="0" presId="urn:microsoft.com/office/officeart/2018/5/layout/IconLeafLabelList"/>
    <dgm:cxn modelId="{F785790E-3F38-4C5B-BB08-624590DC994A}" type="presParOf" srcId="{FB54714B-0F3D-4D75-910A-A9B8B82D67EE}" destId="{21958B66-DF4A-448D-95D4-50F0F233A55D}" srcOrd="3" destOrd="0" presId="urn:microsoft.com/office/officeart/2018/5/layout/IconLeafLabelList"/>
    <dgm:cxn modelId="{38848B6A-1326-4E3D-9D6D-B31F814E53BA}" type="presParOf" srcId="{FB54714B-0F3D-4D75-910A-A9B8B82D67EE}" destId="{FE94133E-7107-47AA-A8B3-D54B30EBF729}" srcOrd="4" destOrd="0" presId="urn:microsoft.com/office/officeart/2018/5/layout/IconLeafLabelList"/>
    <dgm:cxn modelId="{9B6BC8E0-F2DB-4C16-8EA4-D4DBA0B4EF3F}" type="presParOf" srcId="{FE94133E-7107-47AA-A8B3-D54B30EBF729}" destId="{0F82F6F7-13D2-495D-803C-EBCBA43E81D2}" srcOrd="0" destOrd="0" presId="urn:microsoft.com/office/officeart/2018/5/layout/IconLeafLabelList"/>
    <dgm:cxn modelId="{3A3C0A28-97EE-43C9-A5B5-53FC234CB834}" type="presParOf" srcId="{FE94133E-7107-47AA-A8B3-D54B30EBF729}" destId="{934A800A-5DD5-4A6E-BE00-819BB221FB75}" srcOrd="1" destOrd="0" presId="urn:microsoft.com/office/officeart/2018/5/layout/IconLeafLabelList"/>
    <dgm:cxn modelId="{711D43A0-3FC8-44C4-A888-E28D69C11C8E}" type="presParOf" srcId="{FE94133E-7107-47AA-A8B3-D54B30EBF729}" destId="{D82B8B0B-301B-4365-AFE2-C824288D15A9}" srcOrd="2" destOrd="0" presId="urn:microsoft.com/office/officeart/2018/5/layout/IconLeafLabelList"/>
    <dgm:cxn modelId="{98499EEA-796E-48E6-9E57-BF3C69C5C6A4}" type="presParOf" srcId="{FE94133E-7107-47AA-A8B3-D54B30EBF729}" destId="{AEE12CAD-1DBA-4495-9060-5B6DF30EEFBD}" srcOrd="3" destOrd="0" presId="urn:microsoft.com/office/officeart/2018/5/layout/IconLeafLabelList"/>
    <dgm:cxn modelId="{05CFDB0D-D5F2-46AB-AE4E-BBE271FD6890}" type="presParOf" srcId="{FB54714B-0F3D-4D75-910A-A9B8B82D67EE}" destId="{CDA41DFA-994E-4F43-89DE-DE659E42EA4D}" srcOrd="5" destOrd="0" presId="urn:microsoft.com/office/officeart/2018/5/layout/IconLeafLabelList"/>
    <dgm:cxn modelId="{5F6477D8-435B-4ABE-AFA6-69EDF84F5EAE}" type="presParOf" srcId="{FB54714B-0F3D-4D75-910A-A9B8B82D67EE}" destId="{6AB6FC31-D3AD-4A8D-92FF-1A8151328300}" srcOrd="6" destOrd="0" presId="urn:microsoft.com/office/officeart/2018/5/layout/IconLeafLabelList"/>
    <dgm:cxn modelId="{0C7709F0-820F-4346-962F-108A8119A03E}" type="presParOf" srcId="{6AB6FC31-D3AD-4A8D-92FF-1A8151328300}" destId="{C2F133B4-EFA2-408A-8556-5B8955D1F7E3}" srcOrd="0" destOrd="0" presId="urn:microsoft.com/office/officeart/2018/5/layout/IconLeafLabelList"/>
    <dgm:cxn modelId="{FEB0285E-AF51-4378-B9BF-007057DA8D42}" type="presParOf" srcId="{6AB6FC31-D3AD-4A8D-92FF-1A8151328300}" destId="{6AB7E82A-DDF6-4123-A1FF-CD27BE1E134F}" srcOrd="1" destOrd="0" presId="urn:microsoft.com/office/officeart/2018/5/layout/IconLeafLabelList"/>
    <dgm:cxn modelId="{A9A3419E-2E03-46D5-99F8-71934A1704A7}" type="presParOf" srcId="{6AB6FC31-D3AD-4A8D-92FF-1A8151328300}" destId="{B74F8983-BF68-4D2F-A6BE-79EB15269A61}" srcOrd="2" destOrd="0" presId="urn:microsoft.com/office/officeart/2018/5/layout/IconLeafLabelList"/>
    <dgm:cxn modelId="{9163F372-B793-49C7-9EE6-74AFCF7CFED1}" type="presParOf" srcId="{6AB6FC31-D3AD-4A8D-92FF-1A8151328300}" destId="{0FE031EB-A1B7-40CA-BE96-89F9A6DBF0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confidence level is around 90% on trained model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 time in image storage and  training of the model 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F38D20-3B9F-4370-970A-DED95DB255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Unknown face registration  ~80-100mS, faster than prior research</a:t>
          </a:r>
        </a:p>
      </dgm:t>
    </dgm:pt>
    <dgm:pt modelId="{2467B58E-77AA-4CB2-90BB-35F6673D599D}" type="parTrans" cxnId="{2DC9B77F-D514-41AB-A0D2-955B9F05960B}">
      <dgm:prSet/>
      <dgm:spPr/>
      <dgm:t>
        <a:bodyPr/>
        <a:lstStyle/>
        <a:p>
          <a:endParaRPr lang="en-US"/>
        </a:p>
      </dgm:t>
    </dgm:pt>
    <dgm:pt modelId="{A5FCB7FF-FC14-4C01-B9CE-25BDE6A10B6D}" type="sibTrans" cxnId="{2DC9B77F-D514-41AB-A0D2-955B9F059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4800C8-5544-40FE-B802-CF60E97A65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of model with high number of images</a:t>
          </a:r>
        </a:p>
      </dgm:t>
    </dgm:pt>
    <dgm:pt modelId="{D55A6EB1-3033-4400-BFA8-FFF60E3B398C}" type="parTrans" cxnId="{9D170EF3-EDA8-4425-A970-521AB988726A}">
      <dgm:prSet/>
      <dgm:spPr/>
      <dgm:t>
        <a:bodyPr/>
        <a:lstStyle/>
        <a:p>
          <a:endParaRPr lang="en-IN"/>
        </a:p>
      </dgm:t>
    </dgm:pt>
    <dgm:pt modelId="{C1FE9636-A492-41E5-96E8-168A8142D99E}" type="sibTrans" cxnId="{9D170EF3-EDA8-4425-A970-521AB988726A}">
      <dgm:prSet/>
      <dgm:spPr/>
      <dgm:t>
        <a:bodyPr/>
        <a:lstStyle/>
        <a:p>
          <a:endParaRPr lang="en-IN"/>
        </a:p>
      </dgm:t>
    </dgm:pt>
    <dgm:pt modelId="{4F1546B0-EE9B-4B7A-B8ED-643DBB58C6EE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B11B734B-BF48-44B7-9B4A-3BD0BBB37923}" type="pres">
      <dgm:prSet presAssocID="{30948792-FF86-426C-A0A6-5795FCDC952C}" presName="container" presStyleCnt="0">
        <dgm:presLayoutVars>
          <dgm:dir/>
          <dgm:resizeHandles val="exact"/>
        </dgm:presLayoutVars>
      </dgm:prSet>
      <dgm:spPr/>
    </dgm:pt>
    <dgm:pt modelId="{DFB5F7B9-01B1-4B49-B162-0417099B3443}" type="pres">
      <dgm:prSet presAssocID="{24D24835-6399-4C53-977B-9E4179190FE7}" presName="compNode" presStyleCnt="0"/>
      <dgm:spPr/>
    </dgm:pt>
    <dgm:pt modelId="{4662504F-024F-4A7F-824B-73D2AF7E75EC}" type="pres">
      <dgm:prSet presAssocID="{24D24835-6399-4C53-977B-9E4179190FE7}" presName="iconBgRect" presStyleLbl="bgShp" presStyleIdx="0" presStyleCnt="4"/>
      <dgm:spPr/>
    </dgm:pt>
    <dgm:pt modelId="{A73A9AC8-0B31-4050-8BF9-ACACBA279C05}" type="pres">
      <dgm:prSet presAssocID="{24D24835-6399-4C53-977B-9E4179190F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94A865-1898-40E2-9D25-7D9DEF457CCA}" type="pres">
      <dgm:prSet presAssocID="{24D24835-6399-4C53-977B-9E4179190FE7}" presName="spaceRect" presStyleCnt="0"/>
      <dgm:spPr/>
    </dgm:pt>
    <dgm:pt modelId="{3F55F90B-C85E-489D-8FA5-AE3C768B703E}" type="pres">
      <dgm:prSet presAssocID="{24D24835-6399-4C53-977B-9E4179190FE7}" presName="textRect" presStyleLbl="revTx" presStyleIdx="0" presStyleCnt="4">
        <dgm:presLayoutVars>
          <dgm:chMax val="1"/>
          <dgm:chPref val="1"/>
        </dgm:presLayoutVars>
      </dgm:prSet>
      <dgm:spPr/>
    </dgm:pt>
    <dgm:pt modelId="{714D5A17-062B-4011-B8EE-3883048870BE}" type="pres">
      <dgm:prSet presAssocID="{AAA02B44-BA0D-44B7-B553-A24C440CB2EA}" presName="sibTrans" presStyleLbl="sibTrans2D1" presStyleIdx="0" presStyleCnt="0"/>
      <dgm:spPr/>
    </dgm:pt>
    <dgm:pt modelId="{1E24494B-50D4-41EB-9823-18EF138A39B1}" type="pres">
      <dgm:prSet presAssocID="{9B38D843-B2F1-4378-B4E9-0D4C7C8FC7FC}" presName="compNode" presStyleCnt="0"/>
      <dgm:spPr/>
    </dgm:pt>
    <dgm:pt modelId="{7B76088E-EDD3-4A6D-80AD-56308804C459}" type="pres">
      <dgm:prSet presAssocID="{9B38D843-B2F1-4378-B4E9-0D4C7C8FC7FC}" presName="iconBgRect" presStyleLbl="bgShp" presStyleIdx="1" presStyleCnt="4"/>
      <dgm:spPr/>
    </dgm:pt>
    <dgm:pt modelId="{72120FDE-78CD-4900-8F95-A0593631FCDC}" type="pres">
      <dgm:prSet presAssocID="{9B38D843-B2F1-4378-B4E9-0D4C7C8FC7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70E1554-C0B8-4CDD-8FDA-80483C18E79E}" type="pres">
      <dgm:prSet presAssocID="{9B38D843-B2F1-4378-B4E9-0D4C7C8FC7FC}" presName="spaceRect" presStyleCnt="0"/>
      <dgm:spPr/>
    </dgm:pt>
    <dgm:pt modelId="{62488B53-FA0B-44ED-9823-0B358F29CAB9}" type="pres">
      <dgm:prSet presAssocID="{9B38D843-B2F1-4378-B4E9-0D4C7C8FC7FC}" presName="textRect" presStyleLbl="revTx" presStyleIdx="1" presStyleCnt="4">
        <dgm:presLayoutVars>
          <dgm:chMax val="1"/>
          <dgm:chPref val="1"/>
        </dgm:presLayoutVars>
      </dgm:prSet>
      <dgm:spPr/>
    </dgm:pt>
    <dgm:pt modelId="{C467205D-850B-4F07-9395-672D61ABA3AA}" type="pres">
      <dgm:prSet presAssocID="{E0C776EE-A430-4511-AABB-36BB8480AF79}" presName="sibTrans" presStyleLbl="sibTrans2D1" presStyleIdx="0" presStyleCnt="0"/>
      <dgm:spPr/>
    </dgm:pt>
    <dgm:pt modelId="{A82F6B1C-1E07-4060-A312-2C71C9650761}" type="pres">
      <dgm:prSet presAssocID="{F7F38D20-3B9F-4370-970A-DED95DB25587}" presName="compNode" presStyleCnt="0"/>
      <dgm:spPr/>
    </dgm:pt>
    <dgm:pt modelId="{96E9832F-983B-4567-8186-E5B05D35CC65}" type="pres">
      <dgm:prSet presAssocID="{F7F38D20-3B9F-4370-970A-DED95DB25587}" presName="iconBgRect" presStyleLbl="bgShp" presStyleIdx="2" presStyleCnt="4"/>
      <dgm:spPr/>
    </dgm:pt>
    <dgm:pt modelId="{9EF56BDE-5CBB-4AFE-9B92-CC116289A47D}" type="pres">
      <dgm:prSet presAssocID="{F7F38D20-3B9F-4370-970A-DED95DB255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No Fill"/>
        </a:ext>
      </dgm:extLst>
    </dgm:pt>
    <dgm:pt modelId="{5C355B9E-99B8-4D79-A209-DAB46215F82B}" type="pres">
      <dgm:prSet presAssocID="{F7F38D20-3B9F-4370-970A-DED95DB25587}" presName="spaceRect" presStyleCnt="0"/>
      <dgm:spPr/>
    </dgm:pt>
    <dgm:pt modelId="{157C2BC6-9E93-4AA2-8D2D-30F2A647B3FC}" type="pres">
      <dgm:prSet presAssocID="{F7F38D20-3B9F-4370-970A-DED95DB25587}" presName="textRect" presStyleLbl="revTx" presStyleIdx="2" presStyleCnt="4">
        <dgm:presLayoutVars>
          <dgm:chMax val="1"/>
          <dgm:chPref val="1"/>
        </dgm:presLayoutVars>
      </dgm:prSet>
      <dgm:spPr/>
    </dgm:pt>
    <dgm:pt modelId="{47A50BAD-4BD1-41FB-BFBF-CAE47342A6C5}" type="pres">
      <dgm:prSet presAssocID="{A5FCB7FF-FC14-4C01-B9CE-25BDE6A10B6D}" presName="sibTrans" presStyleLbl="sibTrans2D1" presStyleIdx="0" presStyleCnt="0"/>
      <dgm:spPr/>
    </dgm:pt>
    <dgm:pt modelId="{4D23D250-37EE-40C4-AC91-26EBDA7BCF02}" type="pres">
      <dgm:prSet presAssocID="{104800C8-5544-40FE-B802-CF60E97A65B8}" presName="compNode" presStyleCnt="0"/>
      <dgm:spPr/>
    </dgm:pt>
    <dgm:pt modelId="{3F27B22E-4C7C-41C0-A394-2A026D12CBF4}" type="pres">
      <dgm:prSet presAssocID="{104800C8-5544-40FE-B802-CF60E97A65B8}" presName="iconBgRect" presStyleLbl="bgShp" presStyleIdx="3" presStyleCnt="4"/>
      <dgm:spPr/>
    </dgm:pt>
    <dgm:pt modelId="{BA71118D-A757-4872-B65A-6694D8D09264}" type="pres">
      <dgm:prSet presAssocID="{104800C8-5544-40FE-B802-CF60E97A65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6504275-8D8F-4591-BAEF-3FAA4278D09C}" type="pres">
      <dgm:prSet presAssocID="{104800C8-5544-40FE-B802-CF60E97A65B8}" presName="spaceRect" presStyleCnt="0"/>
      <dgm:spPr/>
    </dgm:pt>
    <dgm:pt modelId="{E3F9DB23-072E-4BBF-A54E-CDAFF03F5192}" type="pres">
      <dgm:prSet presAssocID="{104800C8-5544-40FE-B802-CF60E97A65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9A0809-C935-416F-B410-63576620F624}" type="presOf" srcId="{104800C8-5544-40FE-B802-CF60E97A65B8}" destId="{E3F9DB23-072E-4BBF-A54E-CDAFF03F5192}" srcOrd="0" destOrd="0" presId="urn:microsoft.com/office/officeart/2018/2/layout/IconCircleList"/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55AC873E-0B75-4985-A331-761E6B2B7FCB}" type="presOf" srcId="{30948792-FF86-426C-A0A6-5795FCDC952C}" destId="{4F1546B0-EE9B-4B7A-B8ED-643DBB58C6EE}" srcOrd="0" destOrd="0" presId="urn:microsoft.com/office/officeart/2018/2/layout/IconCircleList"/>
    <dgm:cxn modelId="{3080525E-0389-4867-A44D-34834B27F660}" type="presOf" srcId="{9B38D843-B2F1-4378-B4E9-0D4C7C8FC7FC}" destId="{62488B53-FA0B-44ED-9823-0B358F29CAB9}" srcOrd="0" destOrd="0" presId="urn:microsoft.com/office/officeart/2018/2/layout/IconCircleList"/>
    <dgm:cxn modelId="{D9957848-EF18-4BA3-A0D3-9BA321F2F001}" type="presOf" srcId="{F7F38D20-3B9F-4370-970A-DED95DB25587}" destId="{157C2BC6-9E93-4AA2-8D2D-30F2A647B3FC}" srcOrd="0" destOrd="0" presId="urn:microsoft.com/office/officeart/2018/2/layout/IconCircleList"/>
    <dgm:cxn modelId="{2DC9B77F-D514-41AB-A0D2-955B9F05960B}" srcId="{30948792-FF86-426C-A0A6-5795FCDC952C}" destId="{F7F38D20-3B9F-4370-970A-DED95DB25587}" srcOrd="2" destOrd="0" parTransId="{2467B58E-77AA-4CB2-90BB-35F6673D599D}" sibTransId="{A5FCB7FF-FC14-4C01-B9CE-25BDE6A10B6D}"/>
    <dgm:cxn modelId="{6A82B7A4-66E2-482E-9810-B559E5F9098A}" type="presOf" srcId="{A5FCB7FF-FC14-4C01-B9CE-25BDE6A10B6D}" destId="{47A50BAD-4BD1-41FB-BFBF-CAE47342A6C5}" srcOrd="0" destOrd="0" presId="urn:microsoft.com/office/officeart/2018/2/layout/IconCircleList"/>
    <dgm:cxn modelId="{ADBE68C6-612A-427B-92C6-F01F133D9AFA}" type="presOf" srcId="{24D24835-6399-4C53-977B-9E4179190FE7}" destId="{3F55F90B-C85E-489D-8FA5-AE3C768B703E}" srcOrd="0" destOrd="0" presId="urn:microsoft.com/office/officeart/2018/2/layout/IconCircleList"/>
    <dgm:cxn modelId="{8AD576D4-E036-4884-8D8B-A3A8317D1413}" type="presOf" srcId="{E0C776EE-A430-4511-AABB-36BB8480AF79}" destId="{C467205D-850B-4F07-9395-672D61ABA3AA}" srcOrd="0" destOrd="0" presId="urn:microsoft.com/office/officeart/2018/2/layout/IconCircleList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35AF6DE0-4EDD-4120-9A95-7BF50629F2E3}" type="presOf" srcId="{AAA02B44-BA0D-44B7-B553-A24C440CB2EA}" destId="{714D5A17-062B-4011-B8EE-3883048870BE}" srcOrd="0" destOrd="0" presId="urn:microsoft.com/office/officeart/2018/2/layout/IconCircleList"/>
    <dgm:cxn modelId="{9D170EF3-EDA8-4425-A970-521AB988726A}" srcId="{30948792-FF86-426C-A0A6-5795FCDC952C}" destId="{104800C8-5544-40FE-B802-CF60E97A65B8}" srcOrd="3" destOrd="0" parTransId="{D55A6EB1-3033-4400-BFA8-FFF60E3B398C}" sibTransId="{C1FE9636-A492-41E5-96E8-168A8142D99E}"/>
    <dgm:cxn modelId="{BF33736D-6F83-4AB5-92FD-AFEE4067337A}" type="presParOf" srcId="{4F1546B0-EE9B-4B7A-B8ED-643DBB58C6EE}" destId="{B11B734B-BF48-44B7-9B4A-3BD0BBB37923}" srcOrd="0" destOrd="0" presId="urn:microsoft.com/office/officeart/2018/2/layout/IconCircleList"/>
    <dgm:cxn modelId="{245ADAE4-CB67-4287-A332-8AB7E961791E}" type="presParOf" srcId="{B11B734B-BF48-44B7-9B4A-3BD0BBB37923}" destId="{DFB5F7B9-01B1-4B49-B162-0417099B3443}" srcOrd="0" destOrd="0" presId="urn:microsoft.com/office/officeart/2018/2/layout/IconCircleList"/>
    <dgm:cxn modelId="{8D8A3630-33EC-4DC7-B451-CF4651A3B816}" type="presParOf" srcId="{DFB5F7B9-01B1-4B49-B162-0417099B3443}" destId="{4662504F-024F-4A7F-824B-73D2AF7E75EC}" srcOrd="0" destOrd="0" presId="urn:microsoft.com/office/officeart/2018/2/layout/IconCircleList"/>
    <dgm:cxn modelId="{BFE34C0C-5C5C-4CF1-B922-F75C66D988B5}" type="presParOf" srcId="{DFB5F7B9-01B1-4B49-B162-0417099B3443}" destId="{A73A9AC8-0B31-4050-8BF9-ACACBA279C05}" srcOrd="1" destOrd="0" presId="urn:microsoft.com/office/officeart/2018/2/layout/IconCircleList"/>
    <dgm:cxn modelId="{9DA28193-C6B4-4561-B6F2-7A541AC538D5}" type="presParOf" srcId="{DFB5F7B9-01B1-4B49-B162-0417099B3443}" destId="{1F94A865-1898-40E2-9D25-7D9DEF457CCA}" srcOrd="2" destOrd="0" presId="urn:microsoft.com/office/officeart/2018/2/layout/IconCircleList"/>
    <dgm:cxn modelId="{535B19CD-6900-4068-B10D-E61C448FC4A7}" type="presParOf" srcId="{DFB5F7B9-01B1-4B49-B162-0417099B3443}" destId="{3F55F90B-C85E-489D-8FA5-AE3C768B703E}" srcOrd="3" destOrd="0" presId="urn:microsoft.com/office/officeart/2018/2/layout/IconCircleList"/>
    <dgm:cxn modelId="{1B01A7DB-1963-42A3-BE0A-04037829AC83}" type="presParOf" srcId="{B11B734B-BF48-44B7-9B4A-3BD0BBB37923}" destId="{714D5A17-062B-4011-B8EE-3883048870BE}" srcOrd="1" destOrd="0" presId="urn:microsoft.com/office/officeart/2018/2/layout/IconCircleList"/>
    <dgm:cxn modelId="{193FFD14-A40A-4327-BA22-FC08C62701D8}" type="presParOf" srcId="{B11B734B-BF48-44B7-9B4A-3BD0BBB37923}" destId="{1E24494B-50D4-41EB-9823-18EF138A39B1}" srcOrd="2" destOrd="0" presId="urn:microsoft.com/office/officeart/2018/2/layout/IconCircleList"/>
    <dgm:cxn modelId="{1C6AE49C-BADF-4CB1-A879-98C8CBFBB886}" type="presParOf" srcId="{1E24494B-50D4-41EB-9823-18EF138A39B1}" destId="{7B76088E-EDD3-4A6D-80AD-56308804C459}" srcOrd="0" destOrd="0" presId="urn:microsoft.com/office/officeart/2018/2/layout/IconCircleList"/>
    <dgm:cxn modelId="{E4A9511D-268A-4F30-A428-554C223AF63C}" type="presParOf" srcId="{1E24494B-50D4-41EB-9823-18EF138A39B1}" destId="{72120FDE-78CD-4900-8F95-A0593631FCDC}" srcOrd="1" destOrd="0" presId="urn:microsoft.com/office/officeart/2018/2/layout/IconCircleList"/>
    <dgm:cxn modelId="{1A53BF2D-0078-44EE-86DC-0257845B96E6}" type="presParOf" srcId="{1E24494B-50D4-41EB-9823-18EF138A39B1}" destId="{170E1554-C0B8-4CDD-8FDA-80483C18E79E}" srcOrd="2" destOrd="0" presId="urn:microsoft.com/office/officeart/2018/2/layout/IconCircleList"/>
    <dgm:cxn modelId="{5875A950-882F-48C3-8BF1-2318BD003C71}" type="presParOf" srcId="{1E24494B-50D4-41EB-9823-18EF138A39B1}" destId="{62488B53-FA0B-44ED-9823-0B358F29CAB9}" srcOrd="3" destOrd="0" presId="urn:microsoft.com/office/officeart/2018/2/layout/IconCircleList"/>
    <dgm:cxn modelId="{74AACDDE-AAEF-48CC-81A7-BB4864C18078}" type="presParOf" srcId="{B11B734B-BF48-44B7-9B4A-3BD0BBB37923}" destId="{C467205D-850B-4F07-9395-672D61ABA3AA}" srcOrd="3" destOrd="0" presId="urn:microsoft.com/office/officeart/2018/2/layout/IconCircleList"/>
    <dgm:cxn modelId="{C92C4872-F86A-412F-B998-2D89BE96E5B8}" type="presParOf" srcId="{B11B734B-BF48-44B7-9B4A-3BD0BBB37923}" destId="{A82F6B1C-1E07-4060-A312-2C71C9650761}" srcOrd="4" destOrd="0" presId="urn:microsoft.com/office/officeart/2018/2/layout/IconCircleList"/>
    <dgm:cxn modelId="{FE9D97BC-EF5F-42B0-9360-1D9697470584}" type="presParOf" srcId="{A82F6B1C-1E07-4060-A312-2C71C9650761}" destId="{96E9832F-983B-4567-8186-E5B05D35CC65}" srcOrd="0" destOrd="0" presId="urn:microsoft.com/office/officeart/2018/2/layout/IconCircleList"/>
    <dgm:cxn modelId="{72CAC90D-D48A-40DB-805C-A24C01C6607E}" type="presParOf" srcId="{A82F6B1C-1E07-4060-A312-2C71C9650761}" destId="{9EF56BDE-5CBB-4AFE-9B92-CC116289A47D}" srcOrd="1" destOrd="0" presId="urn:microsoft.com/office/officeart/2018/2/layout/IconCircleList"/>
    <dgm:cxn modelId="{35D8B59D-453A-4E46-9BD9-EC25D5C7FCF1}" type="presParOf" srcId="{A82F6B1C-1E07-4060-A312-2C71C9650761}" destId="{5C355B9E-99B8-4D79-A209-DAB46215F82B}" srcOrd="2" destOrd="0" presId="urn:microsoft.com/office/officeart/2018/2/layout/IconCircleList"/>
    <dgm:cxn modelId="{94F33EF5-4DCC-478B-9B12-3C3B731E9E75}" type="presParOf" srcId="{A82F6B1C-1E07-4060-A312-2C71C9650761}" destId="{157C2BC6-9E93-4AA2-8D2D-30F2A647B3FC}" srcOrd="3" destOrd="0" presId="urn:microsoft.com/office/officeart/2018/2/layout/IconCircleList"/>
    <dgm:cxn modelId="{8DB79EBC-2173-4EA0-8F47-27B3BA09F837}" type="presParOf" srcId="{B11B734B-BF48-44B7-9B4A-3BD0BBB37923}" destId="{47A50BAD-4BD1-41FB-BFBF-CAE47342A6C5}" srcOrd="5" destOrd="0" presId="urn:microsoft.com/office/officeart/2018/2/layout/IconCircleList"/>
    <dgm:cxn modelId="{1607D158-8C66-4804-93A7-5462940EE68E}" type="presParOf" srcId="{B11B734B-BF48-44B7-9B4A-3BD0BBB37923}" destId="{4D23D250-37EE-40C4-AC91-26EBDA7BCF02}" srcOrd="6" destOrd="0" presId="urn:microsoft.com/office/officeart/2018/2/layout/IconCircleList"/>
    <dgm:cxn modelId="{1A6D62B4-0507-4F21-BE75-05879A09D3CE}" type="presParOf" srcId="{4D23D250-37EE-40C4-AC91-26EBDA7BCF02}" destId="{3F27B22E-4C7C-41C0-A394-2A026D12CBF4}" srcOrd="0" destOrd="0" presId="urn:microsoft.com/office/officeart/2018/2/layout/IconCircleList"/>
    <dgm:cxn modelId="{58B90AEC-FB1A-43EE-AD66-F04071E101DC}" type="presParOf" srcId="{4D23D250-37EE-40C4-AC91-26EBDA7BCF02}" destId="{BA71118D-A757-4872-B65A-6694D8D09264}" srcOrd="1" destOrd="0" presId="urn:microsoft.com/office/officeart/2018/2/layout/IconCircleList"/>
    <dgm:cxn modelId="{AA9ED74E-8DD5-4C2D-9AEF-A32834B5C751}" type="presParOf" srcId="{4D23D250-37EE-40C4-AC91-26EBDA7BCF02}" destId="{06504275-8D8F-4591-BAEF-3FAA4278D09C}" srcOrd="2" destOrd="0" presId="urn:microsoft.com/office/officeart/2018/2/layout/IconCircleList"/>
    <dgm:cxn modelId="{A6C567EC-60AA-4D61-812F-DC05284BE20F}" type="presParOf" srcId="{4D23D250-37EE-40C4-AC91-26EBDA7BCF02}" destId="{E3F9DB23-072E-4BBF-A54E-CDAFF03F51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70DE00-03A0-4683-B964-449B0564BD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B2334A-6282-472F-ABB9-8664B01B88F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Able to recognize face with the confidence level in between 55% to 87%</a:t>
          </a:r>
          <a:endParaRPr lang="en-US" dirty="0"/>
        </a:p>
      </dgm:t>
    </dgm:pt>
    <dgm:pt modelId="{4DC29EF5-6D26-43E0-BFD2-428819BC73DE}" type="parTrans" cxnId="{1DE2270D-725A-44A9-961D-D5883762D2F7}">
      <dgm:prSet/>
      <dgm:spPr/>
      <dgm:t>
        <a:bodyPr/>
        <a:lstStyle/>
        <a:p>
          <a:endParaRPr lang="en-US"/>
        </a:p>
      </dgm:t>
    </dgm:pt>
    <dgm:pt modelId="{47CE9D07-5DD3-47DA-AF1E-15CAA541F7CB}" type="sibTrans" cxnId="{1DE2270D-725A-44A9-961D-D5883762D2F7}">
      <dgm:prSet/>
      <dgm:spPr/>
      <dgm:t>
        <a:bodyPr/>
        <a:lstStyle/>
        <a:p>
          <a:endParaRPr lang="en-US"/>
        </a:p>
      </dgm:t>
    </dgm:pt>
    <dgm:pt modelId="{F94EC4A3-FDA7-4C22-868A-E3BB6C2064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Time reduced in capturing of  unknown faces</a:t>
          </a:r>
          <a:endParaRPr lang="en-US" dirty="0"/>
        </a:p>
      </dgm:t>
    </dgm:pt>
    <dgm:pt modelId="{44144DAF-2C07-4AFD-B2DC-7C744C496453}" type="parTrans" cxnId="{24B870BA-BD40-413C-BDC4-1E1518F4D330}">
      <dgm:prSet/>
      <dgm:spPr/>
      <dgm:t>
        <a:bodyPr/>
        <a:lstStyle/>
        <a:p>
          <a:endParaRPr lang="en-US"/>
        </a:p>
      </dgm:t>
    </dgm:pt>
    <dgm:pt modelId="{670ADD3F-1DC4-47ED-802F-310817D118E6}" type="sibTrans" cxnId="{24B870BA-BD40-413C-BDC4-1E1518F4D330}">
      <dgm:prSet/>
      <dgm:spPr/>
      <dgm:t>
        <a:bodyPr/>
        <a:lstStyle/>
        <a:p>
          <a:endParaRPr lang="en-US"/>
        </a:p>
      </dgm:t>
    </dgm:pt>
    <dgm:pt modelId="{1881B7E8-FA8C-41D2-A9A2-6A29440C7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Expectation to training of model on GPU</a:t>
          </a:r>
        </a:p>
      </dgm:t>
    </dgm:pt>
    <dgm:pt modelId="{3602472C-2A24-4691-8660-AAB2FC5CEFD3}" type="parTrans" cxnId="{8ABCAA08-E035-4FE6-8881-7D1A5485DFC6}">
      <dgm:prSet/>
      <dgm:spPr/>
      <dgm:t>
        <a:bodyPr/>
        <a:lstStyle/>
        <a:p>
          <a:endParaRPr lang="en-US"/>
        </a:p>
      </dgm:t>
    </dgm:pt>
    <dgm:pt modelId="{514275EF-4838-448E-BF77-82B812DA94AE}" type="sibTrans" cxnId="{8ABCAA08-E035-4FE6-8881-7D1A5485DFC6}">
      <dgm:prSet/>
      <dgm:spPr/>
      <dgm:t>
        <a:bodyPr/>
        <a:lstStyle/>
        <a:p>
          <a:endParaRPr lang="en-US"/>
        </a:p>
      </dgm:t>
    </dgm:pt>
    <dgm:pt modelId="{45405759-DBDF-45EE-AA51-43ACBF7DC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 of neural network</a:t>
          </a:r>
        </a:p>
      </dgm:t>
    </dgm:pt>
    <dgm:pt modelId="{9B44004B-B231-4D32-AD11-78AEF5DA2F5B}" type="parTrans" cxnId="{C4404498-B695-4A43-B436-A6C030DE3170}">
      <dgm:prSet/>
      <dgm:spPr/>
      <dgm:t>
        <a:bodyPr/>
        <a:lstStyle/>
        <a:p>
          <a:endParaRPr lang="en-IN"/>
        </a:p>
      </dgm:t>
    </dgm:pt>
    <dgm:pt modelId="{56FACE17-C118-4BC1-B94D-7D701E355152}" type="sibTrans" cxnId="{C4404498-B695-4A43-B436-A6C030DE3170}">
      <dgm:prSet/>
      <dgm:spPr/>
      <dgm:t>
        <a:bodyPr/>
        <a:lstStyle/>
        <a:p>
          <a:endParaRPr lang="en-IN"/>
        </a:p>
      </dgm:t>
    </dgm:pt>
    <dgm:pt modelId="{ED606323-9707-461A-92D5-D6F72A61278B}" type="pres">
      <dgm:prSet presAssocID="{2070DE00-03A0-4683-B964-449B0564BDF0}" presName="root" presStyleCnt="0">
        <dgm:presLayoutVars>
          <dgm:dir/>
          <dgm:resizeHandles val="exact"/>
        </dgm:presLayoutVars>
      </dgm:prSet>
      <dgm:spPr/>
    </dgm:pt>
    <dgm:pt modelId="{E59A2193-B3B6-42CA-9C35-AE268FA7EEBC}" type="pres">
      <dgm:prSet presAssocID="{06B2334A-6282-472F-ABB9-8664B01B88F2}" presName="compNode" presStyleCnt="0"/>
      <dgm:spPr/>
    </dgm:pt>
    <dgm:pt modelId="{2A197CF4-B1D6-4A28-8C5D-BE24A14C5EAB}" type="pres">
      <dgm:prSet presAssocID="{06B2334A-6282-472F-ABB9-8664B01B88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D8120B0-DA24-46C6-8472-71A91EEFCEB4}" type="pres">
      <dgm:prSet presAssocID="{06B2334A-6282-472F-ABB9-8664B01B88F2}" presName="spaceRect" presStyleCnt="0"/>
      <dgm:spPr/>
    </dgm:pt>
    <dgm:pt modelId="{48D5A2BF-04BE-48CC-9EB2-47F95A861B7C}" type="pres">
      <dgm:prSet presAssocID="{06B2334A-6282-472F-ABB9-8664B01B88F2}" presName="textRect" presStyleLbl="revTx" presStyleIdx="0" presStyleCnt="4">
        <dgm:presLayoutVars>
          <dgm:chMax val="1"/>
          <dgm:chPref val="1"/>
        </dgm:presLayoutVars>
      </dgm:prSet>
      <dgm:spPr/>
    </dgm:pt>
    <dgm:pt modelId="{B7ED2EBC-C62A-43F6-A706-789C08A47A0F}" type="pres">
      <dgm:prSet presAssocID="{47CE9D07-5DD3-47DA-AF1E-15CAA541F7CB}" presName="sibTrans" presStyleCnt="0"/>
      <dgm:spPr/>
    </dgm:pt>
    <dgm:pt modelId="{FA3ECC2F-FBED-4714-BF74-E6066512C6C2}" type="pres">
      <dgm:prSet presAssocID="{F94EC4A3-FDA7-4C22-868A-E3BB6C2064FB}" presName="compNode" presStyleCnt="0"/>
      <dgm:spPr/>
    </dgm:pt>
    <dgm:pt modelId="{5AE3838D-168E-476A-BC9F-3FADDDB14F19}" type="pres">
      <dgm:prSet presAssocID="{F94EC4A3-FDA7-4C22-868A-E3BB6C2064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F025B44-EA7C-4568-B84C-4F7FCDA7268E}" type="pres">
      <dgm:prSet presAssocID="{F94EC4A3-FDA7-4C22-868A-E3BB6C2064FB}" presName="spaceRect" presStyleCnt="0"/>
      <dgm:spPr/>
    </dgm:pt>
    <dgm:pt modelId="{A118CF8D-19A1-429B-A328-67D764B1E55E}" type="pres">
      <dgm:prSet presAssocID="{F94EC4A3-FDA7-4C22-868A-E3BB6C2064FB}" presName="textRect" presStyleLbl="revTx" presStyleIdx="1" presStyleCnt="4">
        <dgm:presLayoutVars>
          <dgm:chMax val="1"/>
          <dgm:chPref val="1"/>
        </dgm:presLayoutVars>
      </dgm:prSet>
      <dgm:spPr/>
    </dgm:pt>
    <dgm:pt modelId="{72AEC69A-9569-4A73-83BE-CF0EA919B224}" type="pres">
      <dgm:prSet presAssocID="{670ADD3F-1DC4-47ED-802F-310817D118E6}" presName="sibTrans" presStyleCnt="0"/>
      <dgm:spPr/>
    </dgm:pt>
    <dgm:pt modelId="{6A429CC8-D426-411E-A41E-2C1127A41080}" type="pres">
      <dgm:prSet presAssocID="{1881B7E8-FA8C-41D2-A9A2-6A29440C77D8}" presName="compNode" presStyleCnt="0"/>
      <dgm:spPr/>
    </dgm:pt>
    <dgm:pt modelId="{AC9B6635-C9ED-4560-8850-9C06A482D3B0}" type="pres">
      <dgm:prSet presAssocID="{1881B7E8-FA8C-41D2-A9A2-6A29440C77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23B1AA-3CBE-4BB9-A9B3-1991A12EBF47}" type="pres">
      <dgm:prSet presAssocID="{1881B7E8-FA8C-41D2-A9A2-6A29440C77D8}" presName="spaceRect" presStyleCnt="0"/>
      <dgm:spPr/>
    </dgm:pt>
    <dgm:pt modelId="{8691DAAE-48D5-4FF1-8733-8DE6120F9BC1}" type="pres">
      <dgm:prSet presAssocID="{1881B7E8-FA8C-41D2-A9A2-6A29440C77D8}" presName="textRect" presStyleLbl="revTx" presStyleIdx="2" presStyleCnt="4">
        <dgm:presLayoutVars>
          <dgm:chMax val="1"/>
          <dgm:chPref val="1"/>
        </dgm:presLayoutVars>
      </dgm:prSet>
      <dgm:spPr/>
    </dgm:pt>
    <dgm:pt modelId="{74E8A85A-D948-415E-8225-A6CB61F8F053}" type="pres">
      <dgm:prSet presAssocID="{514275EF-4838-448E-BF77-82B812DA94AE}" presName="sibTrans" presStyleCnt="0"/>
      <dgm:spPr/>
    </dgm:pt>
    <dgm:pt modelId="{32F70370-DB5D-4B0E-A130-646ED1C9E38E}" type="pres">
      <dgm:prSet presAssocID="{45405759-DBDF-45EE-AA51-43ACBF7DC4E5}" presName="compNode" presStyleCnt="0"/>
      <dgm:spPr/>
    </dgm:pt>
    <dgm:pt modelId="{E65E23E4-1017-4DA3-A57E-055A0E757549}" type="pres">
      <dgm:prSet presAssocID="{45405759-DBDF-45EE-AA51-43ACBF7DC4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722B825-A6D9-49E5-AF85-ACC38E9A8275}" type="pres">
      <dgm:prSet presAssocID="{45405759-DBDF-45EE-AA51-43ACBF7DC4E5}" presName="spaceRect" presStyleCnt="0"/>
      <dgm:spPr/>
    </dgm:pt>
    <dgm:pt modelId="{E327C6E0-8DF9-460D-80EC-BF7EA348981F}" type="pres">
      <dgm:prSet presAssocID="{45405759-DBDF-45EE-AA51-43ACBF7DC4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ABCAA08-E035-4FE6-8881-7D1A5485DFC6}" srcId="{2070DE00-03A0-4683-B964-449B0564BDF0}" destId="{1881B7E8-FA8C-41D2-A9A2-6A29440C77D8}" srcOrd="2" destOrd="0" parTransId="{3602472C-2A24-4691-8660-AAB2FC5CEFD3}" sibTransId="{514275EF-4838-448E-BF77-82B812DA94AE}"/>
    <dgm:cxn modelId="{1DE2270D-725A-44A9-961D-D5883762D2F7}" srcId="{2070DE00-03A0-4683-B964-449B0564BDF0}" destId="{06B2334A-6282-472F-ABB9-8664B01B88F2}" srcOrd="0" destOrd="0" parTransId="{4DC29EF5-6D26-43E0-BFD2-428819BC73DE}" sibTransId="{47CE9D07-5DD3-47DA-AF1E-15CAA541F7CB}"/>
    <dgm:cxn modelId="{760CFF16-A048-448C-B1EE-FCD5FF4986BE}" type="presOf" srcId="{45405759-DBDF-45EE-AA51-43ACBF7DC4E5}" destId="{E327C6E0-8DF9-460D-80EC-BF7EA348981F}" srcOrd="0" destOrd="0" presId="urn:microsoft.com/office/officeart/2018/2/layout/IconLabelList"/>
    <dgm:cxn modelId="{0FDDE52A-3C3D-4730-9206-E04DA07853E1}" type="presOf" srcId="{2070DE00-03A0-4683-B964-449B0564BDF0}" destId="{ED606323-9707-461A-92D5-D6F72A61278B}" srcOrd="0" destOrd="0" presId="urn:microsoft.com/office/officeart/2018/2/layout/IconLabelList"/>
    <dgm:cxn modelId="{D7A1F589-817F-46D4-8609-32672D606CE2}" type="presOf" srcId="{06B2334A-6282-472F-ABB9-8664B01B88F2}" destId="{48D5A2BF-04BE-48CC-9EB2-47F95A861B7C}" srcOrd="0" destOrd="0" presId="urn:microsoft.com/office/officeart/2018/2/layout/IconLabelList"/>
    <dgm:cxn modelId="{C4404498-B695-4A43-B436-A6C030DE3170}" srcId="{2070DE00-03A0-4683-B964-449B0564BDF0}" destId="{45405759-DBDF-45EE-AA51-43ACBF7DC4E5}" srcOrd="3" destOrd="0" parTransId="{9B44004B-B231-4D32-AD11-78AEF5DA2F5B}" sibTransId="{56FACE17-C118-4BC1-B94D-7D701E355152}"/>
    <dgm:cxn modelId="{24B870BA-BD40-413C-BDC4-1E1518F4D330}" srcId="{2070DE00-03A0-4683-B964-449B0564BDF0}" destId="{F94EC4A3-FDA7-4C22-868A-E3BB6C2064FB}" srcOrd="1" destOrd="0" parTransId="{44144DAF-2C07-4AFD-B2DC-7C744C496453}" sibTransId="{670ADD3F-1DC4-47ED-802F-310817D118E6}"/>
    <dgm:cxn modelId="{E9928FBB-7757-4338-A197-FD8161CCB0C1}" type="presOf" srcId="{1881B7E8-FA8C-41D2-A9A2-6A29440C77D8}" destId="{8691DAAE-48D5-4FF1-8733-8DE6120F9BC1}" srcOrd="0" destOrd="0" presId="urn:microsoft.com/office/officeart/2018/2/layout/IconLabelList"/>
    <dgm:cxn modelId="{93FA32C5-82AE-4C2D-9A73-6B5F9426EFCA}" type="presOf" srcId="{F94EC4A3-FDA7-4C22-868A-E3BB6C2064FB}" destId="{A118CF8D-19A1-429B-A328-67D764B1E55E}" srcOrd="0" destOrd="0" presId="urn:microsoft.com/office/officeart/2018/2/layout/IconLabelList"/>
    <dgm:cxn modelId="{3F947A3D-CD3F-47F9-AD60-96F25FA54F65}" type="presParOf" srcId="{ED606323-9707-461A-92D5-D6F72A61278B}" destId="{E59A2193-B3B6-42CA-9C35-AE268FA7EEBC}" srcOrd="0" destOrd="0" presId="urn:microsoft.com/office/officeart/2018/2/layout/IconLabelList"/>
    <dgm:cxn modelId="{31D4647B-793C-4FF2-9E98-738FBA5D2140}" type="presParOf" srcId="{E59A2193-B3B6-42CA-9C35-AE268FA7EEBC}" destId="{2A197CF4-B1D6-4A28-8C5D-BE24A14C5EAB}" srcOrd="0" destOrd="0" presId="urn:microsoft.com/office/officeart/2018/2/layout/IconLabelList"/>
    <dgm:cxn modelId="{275E9FF6-D954-4CC3-865D-95A7FF5C389D}" type="presParOf" srcId="{E59A2193-B3B6-42CA-9C35-AE268FA7EEBC}" destId="{6D8120B0-DA24-46C6-8472-71A91EEFCEB4}" srcOrd="1" destOrd="0" presId="urn:microsoft.com/office/officeart/2018/2/layout/IconLabelList"/>
    <dgm:cxn modelId="{44E313EE-D72C-4DC5-831B-1F9EC4B220F4}" type="presParOf" srcId="{E59A2193-B3B6-42CA-9C35-AE268FA7EEBC}" destId="{48D5A2BF-04BE-48CC-9EB2-47F95A861B7C}" srcOrd="2" destOrd="0" presId="urn:microsoft.com/office/officeart/2018/2/layout/IconLabelList"/>
    <dgm:cxn modelId="{72DEA3B4-174D-442F-B9EC-1A515CF64D4B}" type="presParOf" srcId="{ED606323-9707-461A-92D5-D6F72A61278B}" destId="{B7ED2EBC-C62A-43F6-A706-789C08A47A0F}" srcOrd="1" destOrd="0" presId="urn:microsoft.com/office/officeart/2018/2/layout/IconLabelList"/>
    <dgm:cxn modelId="{78DAE11D-05E8-4142-99A4-F4FABBA1B181}" type="presParOf" srcId="{ED606323-9707-461A-92D5-D6F72A61278B}" destId="{FA3ECC2F-FBED-4714-BF74-E6066512C6C2}" srcOrd="2" destOrd="0" presId="urn:microsoft.com/office/officeart/2018/2/layout/IconLabelList"/>
    <dgm:cxn modelId="{383497C6-0CAF-4175-94B1-8E7DA6FE0753}" type="presParOf" srcId="{FA3ECC2F-FBED-4714-BF74-E6066512C6C2}" destId="{5AE3838D-168E-476A-BC9F-3FADDDB14F19}" srcOrd="0" destOrd="0" presId="urn:microsoft.com/office/officeart/2018/2/layout/IconLabelList"/>
    <dgm:cxn modelId="{7EE21A4A-1C9A-4440-84B4-D6293A13170F}" type="presParOf" srcId="{FA3ECC2F-FBED-4714-BF74-E6066512C6C2}" destId="{FF025B44-EA7C-4568-B84C-4F7FCDA7268E}" srcOrd="1" destOrd="0" presId="urn:microsoft.com/office/officeart/2018/2/layout/IconLabelList"/>
    <dgm:cxn modelId="{0BBD8110-1C20-4EA2-AC66-D4E3C07E9507}" type="presParOf" srcId="{FA3ECC2F-FBED-4714-BF74-E6066512C6C2}" destId="{A118CF8D-19A1-429B-A328-67D764B1E55E}" srcOrd="2" destOrd="0" presId="urn:microsoft.com/office/officeart/2018/2/layout/IconLabelList"/>
    <dgm:cxn modelId="{9A60B7C7-A531-4D19-B8AA-E844AB0EDADC}" type="presParOf" srcId="{ED606323-9707-461A-92D5-D6F72A61278B}" destId="{72AEC69A-9569-4A73-83BE-CF0EA919B224}" srcOrd="3" destOrd="0" presId="urn:microsoft.com/office/officeart/2018/2/layout/IconLabelList"/>
    <dgm:cxn modelId="{F9650BDD-061E-47F4-A825-AC51A1186C2E}" type="presParOf" srcId="{ED606323-9707-461A-92D5-D6F72A61278B}" destId="{6A429CC8-D426-411E-A41E-2C1127A41080}" srcOrd="4" destOrd="0" presId="urn:microsoft.com/office/officeart/2018/2/layout/IconLabelList"/>
    <dgm:cxn modelId="{035A08FC-E29D-47E3-A3D1-677650FD569A}" type="presParOf" srcId="{6A429CC8-D426-411E-A41E-2C1127A41080}" destId="{AC9B6635-C9ED-4560-8850-9C06A482D3B0}" srcOrd="0" destOrd="0" presId="urn:microsoft.com/office/officeart/2018/2/layout/IconLabelList"/>
    <dgm:cxn modelId="{10EC2F06-3F2D-432F-A94B-4F3F1DBF5060}" type="presParOf" srcId="{6A429CC8-D426-411E-A41E-2C1127A41080}" destId="{AC23B1AA-3CBE-4BB9-A9B3-1991A12EBF47}" srcOrd="1" destOrd="0" presId="urn:microsoft.com/office/officeart/2018/2/layout/IconLabelList"/>
    <dgm:cxn modelId="{5CC2D183-86B6-4D49-9AE0-B7C33A47D1CB}" type="presParOf" srcId="{6A429CC8-D426-411E-A41E-2C1127A41080}" destId="{8691DAAE-48D5-4FF1-8733-8DE6120F9BC1}" srcOrd="2" destOrd="0" presId="urn:microsoft.com/office/officeart/2018/2/layout/IconLabelList"/>
    <dgm:cxn modelId="{A15F799D-80B8-4E5E-BC7C-E7CD3F749B59}" type="presParOf" srcId="{ED606323-9707-461A-92D5-D6F72A61278B}" destId="{74E8A85A-D948-415E-8225-A6CB61F8F053}" srcOrd="5" destOrd="0" presId="urn:microsoft.com/office/officeart/2018/2/layout/IconLabelList"/>
    <dgm:cxn modelId="{A6A7C9D9-8D9E-4DEF-AC98-1630637770AE}" type="presParOf" srcId="{ED606323-9707-461A-92D5-D6F72A61278B}" destId="{32F70370-DB5D-4B0E-A130-646ED1C9E38E}" srcOrd="6" destOrd="0" presId="urn:microsoft.com/office/officeart/2018/2/layout/IconLabelList"/>
    <dgm:cxn modelId="{6BDE0381-9352-43ED-A357-0EFB00A2C031}" type="presParOf" srcId="{32F70370-DB5D-4B0E-A130-646ED1C9E38E}" destId="{E65E23E4-1017-4DA3-A57E-055A0E757549}" srcOrd="0" destOrd="0" presId="urn:microsoft.com/office/officeart/2018/2/layout/IconLabelList"/>
    <dgm:cxn modelId="{EBF27E7C-3291-4F91-88DF-889BE174EBFE}" type="presParOf" srcId="{32F70370-DB5D-4B0E-A130-646ED1C9E38E}" destId="{C722B825-A6D9-49E5-AF85-ACC38E9A8275}" srcOrd="1" destOrd="0" presId="urn:microsoft.com/office/officeart/2018/2/layout/IconLabelList"/>
    <dgm:cxn modelId="{900A9442-5A52-421A-9960-E4F994E1119B}" type="presParOf" srcId="{32F70370-DB5D-4B0E-A130-646ED1C9E38E}" destId="{E327C6E0-8DF9-460D-80EC-BF7EA34898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3CE01-7059-47A1-A79E-24FEED300086}">
      <dsp:nvSpPr>
        <dsp:cNvPr id="0" name=""/>
        <dsp:cNvSpPr/>
      </dsp:nvSpPr>
      <dsp:spPr>
        <a:xfrm>
          <a:off x="550689" y="190900"/>
          <a:ext cx="1430344" cy="14303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A00C2-8952-47AD-B375-A531CE694909}">
      <dsp:nvSpPr>
        <dsp:cNvPr id="0" name=""/>
        <dsp:cNvSpPr/>
      </dsp:nvSpPr>
      <dsp:spPr>
        <a:xfrm>
          <a:off x="855516" y="495727"/>
          <a:ext cx="820689" cy="820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E511E8-0F27-41C7-AA6D-BC24741A706F}">
      <dsp:nvSpPr>
        <dsp:cNvPr id="0" name=""/>
        <dsp:cNvSpPr/>
      </dsp:nvSpPr>
      <dsp:spPr>
        <a:xfrm>
          <a:off x="93447" y="2066762"/>
          <a:ext cx="2344827" cy="7200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 dirty="0">
              <a:solidFill>
                <a:schemeClr val="accent4"/>
              </a:solidFill>
            </a:rPr>
            <a:t>Face detection from continuous input from camera</a:t>
          </a:r>
        </a:p>
      </dsp:txBody>
      <dsp:txXfrm>
        <a:off x="93447" y="2066762"/>
        <a:ext cx="2344827" cy="720000"/>
      </dsp:txXfrm>
    </dsp:sp>
    <dsp:sp modelId="{7777EC0B-6AD5-4C4F-9158-4A344E7BDE53}">
      <dsp:nvSpPr>
        <dsp:cNvPr id="0" name=""/>
        <dsp:cNvSpPr/>
      </dsp:nvSpPr>
      <dsp:spPr>
        <a:xfrm>
          <a:off x="3305861" y="190900"/>
          <a:ext cx="1430344" cy="14303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A9E21-0E4E-4385-AC29-EB6EA16B41B2}">
      <dsp:nvSpPr>
        <dsp:cNvPr id="0" name=""/>
        <dsp:cNvSpPr/>
      </dsp:nvSpPr>
      <dsp:spPr>
        <a:xfrm>
          <a:off x="3610688" y="495727"/>
          <a:ext cx="820689" cy="820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6DBF9E-F4FE-44E5-9B3B-45C4F7AF9174}">
      <dsp:nvSpPr>
        <dsp:cNvPr id="0" name=""/>
        <dsp:cNvSpPr/>
      </dsp:nvSpPr>
      <dsp:spPr>
        <a:xfrm>
          <a:off x="2848619" y="2066762"/>
          <a:ext cx="2344827" cy="7200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rgbClr val="3FE147"/>
              </a:solidFill>
            </a:rPr>
            <a:t>Unknown face registration and storing of images in system</a:t>
          </a:r>
        </a:p>
      </dsp:txBody>
      <dsp:txXfrm>
        <a:off x="2848619" y="2066762"/>
        <a:ext cx="2344827" cy="720000"/>
      </dsp:txXfrm>
    </dsp:sp>
    <dsp:sp modelId="{0F82F6F7-13D2-495D-803C-EBCBA43E81D2}">
      <dsp:nvSpPr>
        <dsp:cNvPr id="0" name=""/>
        <dsp:cNvSpPr/>
      </dsp:nvSpPr>
      <dsp:spPr>
        <a:xfrm>
          <a:off x="550689" y="3372968"/>
          <a:ext cx="1430344" cy="14303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A800A-5DD5-4A6E-BE00-819BB221FB75}">
      <dsp:nvSpPr>
        <dsp:cNvPr id="0" name=""/>
        <dsp:cNvSpPr/>
      </dsp:nvSpPr>
      <dsp:spPr>
        <a:xfrm>
          <a:off x="855516" y="3677796"/>
          <a:ext cx="820689" cy="820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12CAD-1DBA-4495-9060-5B6DF30EEFBD}">
      <dsp:nvSpPr>
        <dsp:cNvPr id="0" name=""/>
        <dsp:cNvSpPr/>
      </dsp:nvSpPr>
      <dsp:spPr>
        <a:xfrm>
          <a:off x="93447" y="5248830"/>
          <a:ext cx="2344827" cy="7200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rgbClr val="28F87C"/>
              </a:solidFill>
            </a:rPr>
            <a:t>Training of model</a:t>
          </a:r>
        </a:p>
      </dsp:txBody>
      <dsp:txXfrm>
        <a:off x="93447" y="5248830"/>
        <a:ext cx="2344827" cy="720000"/>
      </dsp:txXfrm>
    </dsp:sp>
    <dsp:sp modelId="{C2F133B4-EFA2-408A-8556-5B8955D1F7E3}">
      <dsp:nvSpPr>
        <dsp:cNvPr id="0" name=""/>
        <dsp:cNvSpPr/>
      </dsp:nvSpPr>
      <dsp:spPr>
        <a:xfrm>
          <a:off x="3305861" y="3372968"/>
          <a:ext cx="1430344" cy="14303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7E82A-DDF6-4123-A1FF-CD27BE1E134F}">
      <dsp:nvSpPr>
        <dsp:cNvPr id="0" name=""/>
        <dsp:cNvSpPr/>
      </dsp:nvSpPr>
      <dsp:spPr>
        <a:xfrm>
          <a:off x="3610688" y="3677796"/>
          <a:ext cx="820689" cy="820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031EB-A1B7-40CA-BE96-89F9A6DBF02A}">
      <dsp:nvSpPr>
        <dsp:cNvPr id="0" name=""/>
        <dsp:cNvSpPr/>
      </dsp:nvSpPr>
      <dsp:spPr>
        <a:xfrm>
          <a:off x="2848619" y="5248830"/>
          <a:ext cx="2344827" cy="7200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accent1"/>
              </a:solidFill>
            </a:rPr>
            <a:t>Face identification from trained model</a:t>
          </a:r>
        </a:p>
      </dsp:txBody>
      <dsp:txXfrm>
        <a:off x="2848619" y="5248830"/>
        <a:ext cx="234482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2504F-024F-4A7F-824B-73D2AF7E75EC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A9AC8-0B31-4050-8BF9-ACACBA279C05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5F90B-C85E-489D-8FA5-AE3C768B703E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confidence level is around 90% on trained model</a:t>
          </a:r>
        </a:p>
      </dsp:txBody>
      <dsp:txXfrm>
        <a:off x="1942593" y="329187"/>
        <a:ext cx="3229769" cy="1370205"/>
      </dsp:txXfrm>
    </dsp:sp>
    <dsp:sp modelId="{7B76088E-EDD3-4A6D-80AD-56308804C459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20FDE-78CD-4900-8F95-A0593631FCDC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88B53-FA0B-44ED-9823-0B358F29CAB9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Less time in image storage and  training of the model </a:t>
          </a:r>
        </a:p>
      </dsp:txBody>
      <dsp:txXfrm>
        <a:off x="7398947" y="329187"/>
        <a:ext cx="3229769" cy="1370205"/>
      </dsp:txXfrm>
    </dsp:sp>
    <dsp:sp modelId="{96E9832F-983B-4567-8186-E5B05D35CC65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56BDE-5CBB-4AFE-9B92-CC116289A47D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C2BC6-9E93-4AA2-8D2D-30F2A647B3FC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Unknown face registration  ~80-100mS, faster than prior research</a:t>
          </a:r>
        </a:p>
      </dsp:txBody>
      <dsp:txXfrm>
        <a:off x="1942593" y="2395529"/>
        <a:ext cx="3229769" cy="1370205"/>
      </dsp:txXfrm>
    </dsp:sp>
    <dsp:sp modelId="{3F27B22E-4C7C-41C0-A394-2A026D12CBF4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1118D-A757-4872-B65A-6694D8D09264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DB23-072E-4BBF-A54E-CDAFF03F5192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Training of model with high number of images</a:t>
          </a:r>
        </a:p>
      </dsp:txBody>
      <dsp:txXfrm>
        <a:off x="7398947" y="2395529"/>
        <a:ext cx="3229769" cy="1370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97CF4-B1D6-4A28-8C5D-BE24A14C5EAB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5A2BF-04BE-48CC-9EB2-47F95A861B7C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Able to recognize face with the confidence level in between 55% to 87%</a:t>
          </a:r>
          <a:endParaRPr lang="en-US" sz="1500" kern="1200" dirty="0"/>
        </a:p>
      </dsp:txBody>
      <dsp:txXfrm>
        <a:off x="569079" y="2427788"/>
        <a:ext cx="2072362" cy="720000"/>
      </dsp:txXfrm>
    </dsp:sp>
    <dsp:sp modelId="{5AE3838D-168E-476A-BC9F-3FADDDB14F1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CF8D-19A1-429B-A328-67D764B1E55E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Time reduced in capturing of  unknown faces</a:t>
          </a:r>
          <a:endParaRPr lang="en-US" sz="1500" kern="1200" dirty="0"/>
        </a:p>
      </dsp:txBody>
      <dsp:txXfrm>
        <a:off x="3004105" y="2427788"/>
        <a:ext cx="2072362" cy="720000"/>
      </dsp:txXfrm>
    </dsp:sp>
    <dsp:sp modelId="{AC9B6635-C9ED-4560-8850-9C06A482D3B0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1DAAE-48D5-4FF1-8733-8DE6120F9BC1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Expectation to training of model on GPU</a:t>
          </a:r>
        </a:p>
      </dsp:txBody>
      <dsp:txXfrm>
        <a:off x="5439131" y="2427788"/>
        <a:ext cx="2072362" cy="720000"/>
      </dsp:txXfrm>
    </dsp:sp>
    <dsp:sp modelId="{E65E23E4-1017-4DA3-A57E-055A0E757549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7C6E0-8DF9-460D-80EC-BF7EA348981F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 of neural network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3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2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5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39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3C67-CBBB-4AFC-851B-839A699482F9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4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5E0CC-2D30-401E-9731-1B8D7768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Real Time Face Identification and Tracking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BEFED-1262-49C1-93EB-5E57E521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IN" dirty="0"/>
              <a:t>Student - Prasoon Sharma                               Professor - Richard Green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0972-BFDC-4DFF-8032-DF52E586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pic>
        <p:nvPicPr>
          <p:cNvPr id="33" name="Graphic 32" descr="Check List">
            <a:extLst>
              <a:ext uri="{FF2B5EF4-FFF2-40B4-BE49-F238E27FC236}">
                <a16:creationId xmlns:a16="http://schemas.microsoft.com/office/drawing/2014/main" id="{9638DD77-C1A1-47D8-BB4B-F702F8F4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9FAE-EB12-469F-98B1-1DCF4BC9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Background</a:t>
            </a:r>
          </a:p>
          <a:p>
            <a:r>
              <a:rPr lang="en-IN" dirty="0"/>
              <a:t>Solution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30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A1A208-E11A-4A63-97F7-12B55FA4C4DA}"/>
              </a:ext>
            </a:extLst>
          </p:cNvPr>
          <p:cNvSpPr txBox="1">
            <a:spLocks/>
          </p:cNvSpPr>
          <p:nvPr/>
        </p:nvSpPr>
        <p:spPr>
          <a:xfrm>
            <a:off x="2421674" y="3178356"/>
            <a:ext cx="9610492" cy="105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DF8FBAD4-5D98-4F42-9CF5-B5367BDD5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086530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59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3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3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79" name="Arc 4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3B14C0A2-E4D9-4C76-9B51-A76CCB90309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prior research done by Ariel Yap and Priyesh Jain respectively done in 2017 and 2016</a:t>
            </a:r>
          </a:p>
          <a:p>
            <a:r>
              <a:rPr lang="en-US" dirty="0">
                <a:solidFill>
                  <a:schemeClr val="tx1"/>
                </a:solidFill>
              </a:rPr>
              <a:t>Limitation of the algorithm that it is registering only ten images of unknown user</a:t>
            </a:r>
          </a:p>
          <a:p>
            <a:r>
              <a:rPr lang="en-US" dirty="0">
                <a:solidFill>
                  <a:schemeClr val="tx1"/>
                </a:solidFill>
              </a:rPr>
              <a:t>Concern on the training of model with a high number of images</a:t>
            </a:r>
          </a:p>
        </p:txBody>
      </p:sp>
    </p:spTree>
    <p:extLst>
      <p:ext uri="{BB962C8B-B14F-4D97-AF65-F5344CB8AC3E}">
        <p14:creationId xmlns:p14="http://schemas.microsoft.com/office/powerpoint/2010/main" val="30145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4000" dirty="0"/>
              <a:t>Solution</a:t>
            </a:r>
          </a:p>
        </p:txBody>
      </p:sp>
      <p:grpSp>
        <p:nvGrpSpPr>
          <p:cNvPr id="33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B5F1-1B9F-416D-8D30-426F581A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IN" sz="2000" dirty="0"/>
              <a:t>Face identification using Local Binary Pattern</a:t>
            </a:r>
          </a:p>
          <a:p>
            <a:r>
              <a:rPr lang="en-IN" sz="2000" dirty="0"/>
              <a:t>Eyes identification using Haar cascade classifier</a:t>
            </a:r>
          </a:p>
          <a:p>
            <a:r>
              <a:rPr lang="en-IN" sz="2000" dirty="0"/>
              <a:t>Training of the model using LBPH algorithm</a:t>
            </a:r>
          </a:p>
          <a:p>
            <a:r>
              <a:rPr lang="en-IN" sz="2000" dirty="0"/>
              <a:t>Storing the thirty images of an unknown face in a folder named as ‘newface’</a:t>
            </a:r>
          </a:p>
          <a:p>
            <a:endParaRPr lang="en-IN" sz="2000" dirty="0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38E5A4D-E543-4914-9258-6EB34B0D2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2" r="1591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5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Results – unknown face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2FB00C-EA74-4A01-B17C-3739A050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2" y="863691"/>
            <a:ext cx="3292790" cy="2561059"/>
          </a:xfrm>
          <a:prstGeom prst="rect">
            <a:avLst/>
          </a:prstGeom>
        </p:spPr>
      </p:pic>
      <p:pic>
        <p:nvPicPr>
          <p:cNvPr id="4" name="Picture 3" descr="A picture containing indoor, man, photo, looking&#10;&#10;Description automatically generated">
            <a:extLst>
              <a:ext uri="{FF2B5EF4-FFF2-40B4-BE49-F238E27FC236}">
                <a16:creationId xmlns:a16="http://schemas.microsoft.com/office/drawing/2014/main" id="{D8EF3713-52B1-4BB0-8F58-09194EBFF8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r="23387" b="-2"/>
          <a:stretch/>
        </p:blipFill>
        <p:spPr>
          <a:xfrm>
            <a:off x="4965758" y="772621"/>
            <a:ext cx="2275860" cy="2743200"/>
          </a:xfrm>
          <a:prstGeom prst="rect">
            <a:avLst/>
          </a:prstGeom>
        </p:spPr>
      </p:pic>
      <p:pic>
        <p:nvPicPr>
          <p:cNvPr id="8" name="Picture 7" descr="A person wearing a mask&#10;&#10;Description automatically generated">
            <a:extLst>
              <a:ext uri="{FF2B5EF4-FFF2-40B4-BE49-F238E27FC236}">
                <a16:creationId xmlns:a16="http://schemas.microsoft.com/office/drawing/2014/main" id="{DA53AAB2-71E0-4CFA-A096-C8F83ABDFA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" r="-4" b="-4"/>
          <a:stretch/>
        </p:blipFill>
        <p:spPr>
          <a:xfrm>
            <a:off x="8015984" y="924686"/>
            <a:ext cx="3292790" cy="24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6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55710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1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61068DB-B0DE-4EC0-A3F8-34B291729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2CE2C62-FB6E-4C11-AB71-BF8783A23AE2}"/>
              </a:ext>
            </a:extLst>
          </p:cNvPr>
          <p:cNvSpPr txBox="1">
            <a:spLocks/>
          </p:cNvSpPr>
          <p:nvPr/>
        </p:nvSpPr>
        <p:spPr>
          <a:xfrm>
            <a:off x="2693886" y="3479893"/>
            <a:ext cx="9610492" cy="105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b="1" dirty="0">
              <a:solidFill>
                <a:srgbClr val="0ACCF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BDC0EC6-8424-4E0A-B4AB-2E722D582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249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9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6DFE-DEA3-416E-85D8-A89F98A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6A41E7-2140-4173-8D7D-DAFBAE253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DD2E59-70E0-4B10-A8D2-975357DC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Real Time Face Identification and Tracking</vt:lpstr>
      <vt:lpstr>Agenda</vt:lpstr>
      <vt:lpstr>Introduction</vt:lpstr>
      <vt:lpstr>Background</vt:lpstr>
      <vt:lpstr>Solution</vt:lpstr>
      <vt:lpstr>Results – unknown face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Face Identification and Tracking</dc:title>
  <dc:creator>prasoon sharma</dc:creator>
  <cp:lastModifiedBy>prasoon sharma</cp:lastModifiedBy>
  <cp:revision>2</cp:revision>
  <dcterms:created xsi:type="dcterms:W3CDTF">2020-05-17T13:22:53Z</dcterms:created>
  <dcterms:modified xsi:type="dcterms:W3CDTF">2020-05-17T18:55:48Z</dcterms:modified>
</cp:coreProperties>
</file>