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81"/>
  </p:normalViewPr>
  <p:slideViewPr>
    <p:cSldViewPr snapToGrid="0" snapToObjects="1">
      <p:cViewPr varScale="1">
        <p:scale>
          <a:sx n="114" d="100"/>
          <a:sy n="114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355F-CABA-2348-B7FB-86B872930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Exploratory Data Analysis - Cars</a:t>
            </a:r>
            <a:br>
              <a:rPr lang="en-IN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85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DD64-BA17-C74A-8D91-5F0BCE86E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439959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engine type and </a:t>
            </a:r>
            <a:r>
              <a:rPr lang="en-IN" b="1" dirty="0" err="1"/>
              <a:t>engV</a:t>
            </a:r>
            <a:r>
              <a:rPr lang="en-IN" b="1" dirty="0"/>
              <a:t> vs price, which kind of engine is more expensive ?</a:t>
            </a:r>
            <a:br>
              <a:rPr lang="en-IN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F173B5-E1BC-0F48-998F-781DB160E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235" y="1605776"/>
            <a:ext cx="11536058" cy="5018047"/>
          </a:xfrm>
        </p:spPr>
      </p:pic>
    </p:spTree>
    <p:extLst>
      <p:ext uri="{BB962C8B-B14F-4D97-AF65-F5344CB8AC3E}">
        <p14:creationId xmlns:p14="http://schemas.microsoft.com/office/powerpoint/2010/main" val="2690154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DDBB-5322-B84C-99F3-B2C2EA1B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540320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engine type and </a:t>
            </a:r>
            <a:r>
              <a:rPr lang="en-IN" b="1" dirty="0" err="1"/>
              <a:t>engV</a:t>
            </a:r>
            <a:r>
              <a:rPr lang="en-IN" b="1" dirty="0"/>
              <a:t> vs mileage, which kind of engine has best mileage ?</a:t>
            </a:r>
            <a:br>
              <a:rPr lang="en-IN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281978-610F-0C47-91B9-AFA7DBE82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108" y="1750741"/>
            <a:ext cx="10816682" cy="4917688"/>
          </a:xfrm>
        </p:spPr>
      </p:pic>
    </p:spTree>
    <p:extLst>
      <p:ext uri="{BB962C8B-B14F-4D97-AF65-F5344CB8AC3E}">
        <p14:creationId xmlns:p14="http://schemas.microsoft.com/office/powerpoint/2010/main" val="362418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1865-8000-2C4C-9CBD-485DFF9F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272690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 body vs mileage, which kind of body has best mileage ?</a:t>
            </a:r>
            <a:br>
              <a:rPr lang="en-IN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C7E9F8-7025-3549-A885-CE4ABA4B1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502" y="1338147"/>
            <a:ext cx="11296185" cy="4880092"/>
          </a:xfrm>
        </p:spPr>
      </p:pic>
    </p:spTree>
    <p:extLst>
      <p:ext uri="{BB962C8B-B14F-4D97-AF65-F5344CB8AC3E}">
        <p14:creationId xmlns:p14="http://schemas.microsoft.com/office/powerpoint/2010/main" val="191523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6A4A-45D4-0044-A889-7EFEE21A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373051"/>
          </a:xfrm>
        </p:spPr>
        <p:txBody>
          <a:bodyPr>
            <a:normAutofit fontScale="90000"/>
          </a:bodyPr>
          <a:lstStyle/>
          <a:p>
            <a:pPr algn="l"/>
            <a:r>
              <a:rPr lang="en-IN" sz="2000" b="1" dirty="0"/>
              <a:t>Which year cars are most available/sold and what is their registration status ? </a:t>
            </a:r>
            <a:br>
              <a:rPr lang="en-IN" sz="2000" b="1" dirty="0"/>
            </a:b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8C6CF7-E73D-F64A-A72E-25B5671CD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166" y="1326995"/>
            <a:ext cx="10036097" cy="4891243"/>
          </a:xfrm>
        </p:spPr>
      </p:pic>
    </p:spTree>
    <p:extLst>
      <p:ext uri="{BB962C8B-B14F-4D97-AF65-F5344CB8AC3E}">
        <p14:creationId xmlns:p14="http://schemas.microsoft.com/office/powerpoint/2010/main" val="2745192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C077-8ACE-E149-93F4-724415F00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306144"/>
          </a:xfrm>
        </p:spPr>
        <p:txBody>
          <a:bodyPr>
            <a:noAutofit/>
          </a:bodyPr>
          <a:lstStyle/>
          <a:p>
            <a:pPr algn="l"/>
            <a:r>
              <a:rPr lang="en-IN" sz="2000" b="1" dirty="0"/>
              <a:t>What is the price range of cars based on the year of manufacturing and drive type?</a:t>
            </a:r>
            <a:br>
              <a:rPr lang="en-IN" sz="2000" b="1" dirty="0"/>
            </a:b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D776A5-7E6C-774B-BDF0-D0282A801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41" y="1237785"/>
            <a:ext cx="11127059" cy="5330283"/>
          </a:xfrm>
        </p:spPr>
      </p:pic>
    </p:spTree>
    <p:extLst>
      <p:ext uri="{BB962C8B-B14F-4D97-AF65-F5344CB8AC3E}">
        <p14:creationId xmlns:p14="http://schemas.microsoft.com/office/powerpoint/2010/main" val="3148151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B352-9422-DF4E-B285-79F325A4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339598"/>
          </a:xfrm>
        </p:spPr>
        <p:txBody>
          <a:bodyPr>
            <a:normAutofit fontScale="90000"/>
          </a:bodyPr>
          <a:lstStyle/>
          <a:p>
            <a:pPr algn="l"/>
            <a:r>
              <a:rPr lang="en-IN" sz="2200" b="1" dirty="0"/>
              <a:t>engine</a:t>
            </a:r>
            <a:r>
              <a:rPr lang="en-IN" b="1" dirty="0"/>
              <a:t> types distribution based on engine volume</a:t>
            </a:r>
            <a:br>
              <a:rPr lang="en-IN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395A-9565-374E-BE1D-89C1C9CD5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42" y="1360449"/>
            <a:ext cx="11407698" cy="5218771"/>
          </a:xfrm>
        </p:spPr>
      </p:pic>
    </p:spTree>
    <p:extLst>
      <p:ext uri="{BB962C8B-B14F-4D97-AF65-F5344CB8AC3E}">
        <p14:creationId xmlns:p14="http://schemas.microsoft.com/office/powerpoint/2010/main" val="570616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6AEC-26BB-5646-AC44-B464BD523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888" y="764373"/>
            <a:ext cx="10703312" cy="19463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correlation between all the features</a:t>
            </a:r>
            <a:br>
              <a:rPr lang="en-IN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DE9D87-8046-4E4C-B46A-4CE7D5F92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828" y="1048215"/>
            <a:ext cx="10983951" cy="5553307"/>
          </a:xfrm>
        </p:spPr>
      </p:pic>
    </p:spTree>
    <p:extLst>
      <p:ext uri="{BB962C8B-B14F-4D97-AF65-F5344CB8AC3E}">
        <p14:creationId xmlns:p14="http://schemas.microsoft.com/office/powerpoint/2010/main" val="3968680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0ABC88-A4BA-AF44-A6CC-4DE53E09D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08" y="156117"/>
            <a:ext cx="11908365" cy="6545766"/>
          </a:xfrm>
        </p:spPr>
      </p:pic>
    </p:spTree>
    <p:extLst>
      <p:ext uri="{BB962C8B-B14F-4D97-AF65-F5344CB8AC3E}">
        <p14:creationId xmlns:p14="http://schemas.microsoft.com/office/powerpoint/2010/main" val="3670968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D27C-1EAC-134D-8B75-3C2FDFBB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6804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78A6-45F8-954A-B4CC-10D840CD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Set </a:t>
            </a:r>
            <a:r>
              <a:rPr lang="en-IN" dirty="0"/>
              <a:t>Description</a:t>
            </a:r>
            <a:br>
              <a:rPr lang="en-IN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89B043-BD7F-6E4C-879D-173F13BBD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5098" y="1740933"/>
            <a:ext cx="7897048" cy="4477306"/>
          </a:xfrm>
        </p:spPr>
      </p:pic>
    </p:spTree>
    <p:extLst>
      <p:ext uri="{BB962C8B-B14F-4D97-AF65-F5344CB8AC3E}">
        <p14:creationId xmlns:p14="http://schemas.microsoft.com/office/powerpoint/2010/main" val="302039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Content Placeholder 34">
            <a:extLst>
              <a:ext uri="{FF2B5EF4-FFF2-40B4-BE49-F238E27FC236}">
                <a16:creationId xmlns:a16="http://schemas.microsoft.com/office/drawing/2014/main" id="{D1919160-76F7-834D-98C5-334088E0F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273" y="1494263"/>
            <a:ext cx="9300117" cy="4723975"/>
          </a:xfr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B2BFEB6-3AE5-7844-8504-353205F7B002}"/>
              </a:ext>
            </a:extLst>
          </p:cNvPr>
          <p:cNvSpPr/>
          <p:nvPr/>
        </p:nvSpPr>
        <p:spPr>
          <a:xfrm>
            <a:off x="2869580" y="4183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What is the market share of car brands in this market based on volume and revenue?</a:t>
            </a:r>
          </a:p>
        </p:txBody>
      </p:sp>
    </p:spTree>
    <p:extLst>
      <p:ext uri="{BB962C8B-B14F-4D97-AF65-F5344CB8AC3E}">
        <p14:creationId xmlns:p14="http://schemas.microsoft.com/office/powerpoint/2010/main" val="327706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55879C-C9D3-C04A-82A9-364294174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167" y="1494263"/>
            <a:ext cx="11073160" cy="50292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C3A7665-9159-C34C-AEBF-B93D9FD2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629529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Which are the top 5 most available/sold car models in this market?</a:t>
            </a:r>
            <a:br>
              <a:rPr lang="en-IN" b="1" dirty="0"/>
            </a:br>
            <a:br>
              <a:rPr lang="en-IN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7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9EB8-5961-B64F-86E8-BA30CA15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629529"/>
          </a:xfrm>
        </p:spPr>
        <p:txBody>
          <a:bodyPr>
            <a:normAutofit fontScale="90000"/>
          </a:bodyPr>
          <a:lstStyle/>
          <a:p>
            <a:r>
              <a:rPr lang="en-IN" b="1"/>
              <a:t>Which are the top 5 most available/sold car models in this market?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834C00-9ACF-9D40-8344-216D7022F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751" y="1795346"/>
            <a:ext cx="10013795" cy="4716965"/>
          </a:xfrm>
        </p:spPr>
      </p:pic>
    </p:spTree>
    <p:extLst>
      <p:ext uri="{BB962C8B-B14F-4D97-AF65-F5344CB8AC3E}">
        <p14:creationId xmlns:p14="http://schemas.microsoft.com/office/powerpoint/2010/main" val="124292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E75E-2DAE-514E-B191-A28BA345F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462261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Out of the top 5 brand of cars, Which are the top 5 models most available/sold in this market? </a:t>
            </a:r>
            <a:br>
              <a:rPr lang="en-IN" b="1" dirty="0"/>
            </a:br>
            <a:br>
              <a:rPr lang="en-IN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175DD4-F975-0140-9E11-559231AD1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444" y="1516567"/>
            <a:ext cx="11318487" cy="4984594"/>
          </a:xfrm>
        </p:spPr>
      </p:pic>
    </p:spTree>
    <p:extLst>
      <p:ext uri="{BB962C8B-B14F-4D97-AF65-F5344CB8AC3E}">
        <p14:creationId xmlns:p14="http://schemas.microsoft.com/office/powerpoint/2010/main" val="256857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5B37-15AA-EF47-84F1-C1CC3BA7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518017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Which are the most and least available/sold/preferred car body type in this market ? </a:t>
            </a:r>
            <a:br>
              <a:rPr lang="en-IN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CE2970-B397-044A-A27A-838469190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108" y="1717288"/>
            <a:ext cx="10982092" cy="4850779"/>
          </a:xfrm>
        </p:spPr>
      </p:pic>
    </p:spTree>
    <p:extLst>
      <p:ext uri="{BB962C8B-B14F-4D97-AF65-F5344CB8AC3E}">
        <p14:creationId xmlns:p14="http://schemas.microsoft.com/office/powerpoint/2010/main" val="2900482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9E5D-EB76-FA4A-9296-CDD5FA2F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607227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Which are the most and least available/sold/preferred car engine type in this market ?</a:t>
            </a:r>
            <a:br>
              <a:rPr lang="en-IN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16DEF0-5C17-224E-A14D-89A7BCC85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507" y="1694985"/>
            <a:ext cx="8831766" cy="4861932"/>
          </a:xfrm>
        </p:spPr>
      </p:pic>
    </p:spTree>
    <p:extLst>
      <p:ext uri="{BB962C8B-B14F-4D97-AF65-F5344CB8AC3E}">
        <p14:creationId xmlns:p14="http://schemas.microsoft.com/office/powerpoint/2010/main" val="38868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9D19-A5F7-BA45-BDF4-38C7DA2E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72329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How is the car engine type distributed in each body type ? </a:t>
            </a:r>
            <a:br>
              <a:rPr lang="en-IN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D4CE24-29ED-5E4A-958A-2F02895A1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596" y="1326995"/>
            <a:ext cx="11195824" cy="5196468"/>
          </a:xfrm>
        </p:spPr>
      </p:pic>
    </p:spTree>
    <p:extLst>
      <p:ext uri="{BB962C8B-B14F-4D97-AF65-F5344CB8AC3E}">
        <p14:creationId xmlns:p14="http://schemas.microsoft.com/office/powerpoint/2010/main" val="406607252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41</TotalTime>
  <Words>215</Words>
  <Application>Microsoft Macintosh PowerPoint</Application>
  <PresentationFormat>Widescreen</PresentationFormat>
  <Paragraphs>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Century Gothic</vt:lpstr>
      <vt:lpstr>Vapor Trail</vt:lpstr>
      <vt:lpstr>Exploratory Data Analysis - Cars </vt:lpstr>
      <vt:lpstr>Data Set Description </vt:lpstr>
      <vt:lpstr>PowerPoint Presentation</vt:lpstr>
      <vt:lpstr>Which are the top 5 most available/sold car models in this market?  </vt:lpstr>
      <vt:lpstr>Which are the top 5 most available/sold car models in this market?</vt:lpstr>
      <vt:lpstr>Out of the top 5 brand of cars, Which are the top 5 models most available/sold in this market?   </vt:lpstr>
      <vt:lpstr>Which are the most and least available/sold/preferred car body type in this market ?  </vt:lpstr>
      <vt:lpstr>Which are the most and least available/sold/preferred car engine type in this market ? </vt:lpstr>
      <vt:lpstr>How is the car engine type distributed in each body type ?  </vt:lpstr>
      <vt:lpstr>engine type and engV vs price, which kind of engine is more expensive ? </vt:lpstr>
      <vt:lpstr>engine type and engV vs mileage, which kind of engine has best mileage ? </vt:lpstr>
      <vt:lpstr> body vs mileage, which kind of body has best mileage ? </vt:lpstr>
      <vt:lpstr>Which year cars are most available/sold and what is their registration status ?  </vt:lpstr>
      <vt:lpstr>What is the price range of cars based on the year of manufacturing and drive type? </vt:lpstr>
      <vt:lpstr>engine types distribution based on engine volume </vt:lpstr>
      <vt:lpstr>correlation between all the features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- Cars </dc:title>
  <dc:creator>Prashanth Rao</dc:creator>
  <cp:lastModifiedBy>Prashanth Rao</cp:lastModifiedBy>
  <cp:revision>5</cp:revision>
  <dcterms:created xsi:type="dcterms:W3CDTF">2019-04-14T17:22:30Z</dcterms:created>
  <dcterms:modified xsi:type="dcterms:W3CDTF">2019-04-14T18:28:14Z</dcterms:modified>
</cp:coreProperties>
</file>