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355F-CABA-2348-B7FB-86B872930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Exploratory Data Analysis - Cars</a:t>
            </a:r>
            <a:br>
              <a:rPr lang="en-IN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8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DD64-BA17-C74A-8D91-5F0BCE86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439959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engine type and </a:t>
            </a:r>
            <a:r>
              <a:rPr lang="en-IN" b="1" dirty="0" err="1"/>
              <a:t>engV</a:t>
            </a:r>
            <a:r>
              <a:rPr lang="en-IN" b="1" dirty="0"/>
              <a:t> vs price, which kind of engine is more expensive ?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173B5-E1BC-0F48-998F-781DB160E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35" y="1605776"/>
            <a:ext cx="11536058" cy="5018047"/>
          </a:xfrm>
        </p:spPr>
      </p:pic>
    </p:spTree>
    <p:extLst>
      <p:ext uri="{BB962C8B-B14F-4D97-AF65-F5344CB8AC3E}">
        <p14:creationId xmlns:p14="http://schemas.microsoft.com/office/powerpoint/2010/main" val="269015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DDBB-5322-B84C-99F3-B2C2EA1B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4032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engine type and </a:t>
            </a:r>
            <a:r>
              <a:rPr lang="en-IN" b="1" dirty="0" err="1"/>
              <a:t>engV</a:t>
            </a:r>
            <a:r>
              <a:rPr lang="en-IN" b="1" dirty="0"/>
              <a:t> vs mileage, which kind of engine has best mileage ?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81978-610F-0C47-91B9-AFA7DBE82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08" y="1750741"/>
            <a:ext cx="10816682" cy="4917688"/>
          </a:xfrm>
        </p:spPr>
      </p:pic>
    </p:spTree>
    <p:extLst>
      <p:ext uri="{BB962C8B-B14F-4D97-AF65-F5344CB8AC3E}">
        <p14:creationId xmlns:p14="http://schemas.microsoft.com/office/powerpoint/2010/main" val="362418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1865-8000-2C4C-9CBD-485DFF9F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27269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 body vs mileage, which kind of body has best mileage ?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7E9F8-7025-3549-A885-CE4ABA4B1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502" y="1338147"/>
            <a:ext cx="11296185" cy="4880092"/>
          </a:xfrm>
        </p:spPr>
      </p:pic>
    </p:spTree>
    <p:extLst>
      <p:ext uri="{BB962C8B-B14F-4D97-AF65-F5344CB8AC3E}">
        <p14:creationId xmlns:p14="http://schemas.microsoft.com/office/powerpoint/2010/main" val="19152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6A4A-45D4-0044-A889-7EFEE21A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373051"/>
          </a:xfrm>
        </p:spPr>
        <p:txBody>
          <a:bodyPr>
            <a:normAutofit fontScale="90000"/>
          </a:bodyPr>
          <a:lstStyle/>
          <a:p>
            <a:pPr algn="l"/>
            <a:r>
              <a:rPr lang="en-IN" sz="2000" b="1" dirty="0"/>
              <a:t>Which year cars are most available/sold and what is their registration status ? </a:t>
            </a:r>
            <a:br>
              <a:rPr lang="en-IN" sz="2000" b="1" dirty="0"/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C6CF7-E73D-F64A-A72E-25B5671CD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66" y="1326995"/>
            <a:ext cx="10036097" cy="4891243"/>
          </a:xfrm>
        </p:spPr>
      </p:pic>
    </p:spTree>
    <p:extLst>
      <p:ext uri="{BB962C8B-B14F-4D97-AF65-F5344CB8AC3E}">
        <p14:creationId xmlns:p14="http://schemas.microsoft.com/office/powerpoint/2010/main" val="274519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C077-8ACE-E149-93F4-724415F0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306144"/>
          </a:xfrm>
        </p:spPr>
        <p:txBody>
          <a:bodyPr>
            <a:noAutofit/>
          </a:bodyPr>
          <a:lstStyle/>
          <a:p>
            <a:pPr algn="l"/>
            <a:r>
              <a:rPr lang="en-IN" sz="2000" b="1" dirty="0"/>
              <a:t>What is the price range of cars based on the year of manufacturing and drive type?</a:t>
            </a:r>
            <a:br>
              <a:rPr lang="en-IN" sz="2000" b="1" dirty="0"/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776A5-7E6C-774B-BDF0-D0282A801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1" y="1237785"/>
            <a:ext cx="11127059" cy="5330283"/>
          </a:xfrm>
        </p:spPr>
      </p:pic>
    </p:spTree>
    <p:extLst>
      <p:ext uri="{BB962C8B-B14F-4D97-AF65-F5344CB8AC3E}">
        <p14:creationId xmlns:p14="http://schemas.microsoft.com/office/powerpoint/2010/main" val="314815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B352-9422-DF4E-B285-79F325A4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339598"/>
          </a:xfrm>
        </p:spPr>
        <p:txBody>
          <a:bodyPr>
            <a:normAutofit fontScale="90000"/>
          </a:bodyPr>
          <a:lstStyle/>
          <a:p>
            <a:pPr algn="l"/>
            <a:r>
              <a:rPr lang="en-IN" sz="2200" b="1" dirty="0"/>
              <a:t>engine</a:t>
            </a:r>
            <a:r>
              <a:rPr lang="en-IN" b="1" dirty="0"/>
              <a:t> types distribution based on engine volume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395A-9565-374E-BE1D-89C1C9CD5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2" y="1360449"/>
            <a:ext cx="11407698" cy="5218771"/>
          </a:xfrm>
        </p:spPr>
      </p:pic>
    </p:spTree>
    <p:extLst>
      <p:ext uri="{BB962C8B-B14F-4D97-AF65-F5344CB8AC3E}">
        <p14:creationId xmlns:p14="http://schemas.microsoft.com/office/powerpoint/2010/main" val="57061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6AEC-26BB-5646-AC44-B464BD52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88" y="764373"/>
            <a:ext cx="10703312" cy="19463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correlation between all the features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E9D87-8046-4E4C-B46A-4CE7D5F92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28" y="1048215"/>
            <a:ext cx="10983951" cy="5553307"/>
          </a:xfrm>
        </p:spPr>
      </p:pic>
    </p:spTree>
    <p:extLst>
      <p:ext uri="{BB962C8B-B14F-4D97-AF65-F5344CB8AC3E}">
        <p14:creationId xmlns:p14="http://schemas.microsoft.com/office/powerpoint/2010/main" val="396868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ABC88-A4BA-AF44-A6CC-4DE53E09D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08" y="156117"/>
            <a:ext cx="11908365" cy="6545766"/>
          </a:xfrm>
        </p:spPr>
      </p:pic>
    </p:spTree>
    <p:extLst>
      <p:ext uri="{BB962C8B-B14F-4D97-AF65-F5344CB8AC3E}">
        <p14:creationId xmlns:p14="http://schemas.microsoft.com/office/powerpoint/2010/main" val="367096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D27C-1EAC-134D-8B75-3C2FDFB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804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78A6-45F8-954A-B4CC-10D840CD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Set </a:t>
            </a:r>
            <a:r>
              <a:rPr lang="en-IN" dirty="0"/>
              <a:t>Description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9B043-BD7F-6E4C-879D-173F13BB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098" y="1740933"/>
            <a:ext cx="7897048" cy="4477306"/>
          </a:xfrm>
        </p:spPr>
      </p:pic>
    </p:spTree>
    <p:extLst>
      <p:ext uri="{BB962C8B-B14F-4D97-AF65-F5344CB8AC3E}">
        <p14:creationId xmlns:p14="http://schemas.microsoft.com/office/powerpoint/2010/main" val="302039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D1919160-76F7-834D-98C5-334088E0F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273" y="1494263"/>
            <a:ext cx="9300117" cy="4723975"/>
          </a:xfr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B2BFEB6-3AE5-7844-8504-353205F7B002}"/>
              </a:ext>
            </a:extLst>
          </p:cNvPr>
          <p:cNvSpPr/>
          <p:nvPr/>
        </p:nvSpPr>
        <p:spPr>
          <a:xfrm>
            <a:off x="2869580" y="4183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What is the market share of car brands in this market based on volume and revenue?</a:t>
            </a:r>
          </a:p>
        </p:txBody>
      </p:sp>
    </p:spTree>
    <p:extLst>
      <p:ext uri="{BB962C8B-B14F-4D97-AF65-F5344CB8AC3E}">
        <p14:creationId xmlns:p14="http://schemas.microsoft.com/office/powerpoint/2010/main" val="327706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5879C-C9D3-C04A-82A9-364294174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67" y="1494263"/>
            <a:ext cx="11073160" cy="50292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3A7665-9159-C34C-AEBF-B93D9FD2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29529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Which are the top 5 most available/sold car models in this market?</a:t>
            </a:r>
            <a:br>
              <a:rPr lang="en-IN" b="1" dirty="0"/>
            </a:br>
            <a:br>
              <a:rPr lang="en-IN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7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9EB8-5961-B64F-86E8-BA30CA15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29529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Out of the top 5 brand of cars, Which are the top 5 models most available/sold in this market?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34C00-9ACF-9D40-8344-216D7022F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51" y="1795346"/>
            <a:ext cx="10013795" cy="4716965"/>
          </a:xfrm>
        </p:spPr>
      </p:pic>
    </p:spTree>
    <p:extLst>
      <p:ext uri="{BB962C8B-B14F-4D97-AF65-F5344CB8AC3E}">
        <p14:creationId xmlns:p14="http://schemas.microsoft.com/office/powerpoint/2010/main" val="124292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E75E-2DAE-514E-B191-A28BA345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462261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Which are the top 5 most cheap car models available/sold in this market ?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75DD4-F975-0140-9E11-559231AD1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44" y="1516567"/>
            <a:ext cx="11318487" cy="4984594"/>
          </a:xfrm>
        </p:spPr>
      </p:pic>
    </p:spTree>
    <p:extLst>
      <p:ext uri="{BB962C8B-B14F-4D97-AF65-F5344CB8AC3E}">
        <p14:creationId xmlns:p14="http://schemas.microsoft.com/office/powerpoint/2010/main" val="256857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5B37-15AA-EF47-84F1-C1CC3BA7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18017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Which are the most and least available/sold/preferred car body type in this market ? 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E2970-B397-044A-A27A-838469190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08" y="1717288"/>
            <a:ext cx="10982092" cy="4850779"/>
          </a:xfrm>
        </p:spPr>
      </p:pic>
    </p:spTree>
    <p:extLst>
      <p:ext uri="{BB962C8B-B14F-4D97-AF65-F5344CB8AC3E}">
        <p14:creationId xmlns:p14="http://schemas.microsoft.com/office/powerpoint/2010/main" val="290048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9E5D-EB76-FA4A-9296-CDD5FA2F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07227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Which are the most and least available/sold/preferred car engine type in this market ?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6DEF0-5C17-224E-A14D-89A7BCC8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507" y="1694985"/>
            <a:ext cx="8831766" cy="4861932"/>
          </a:xfrm>
        </p:spPr>
      </p:pic>
    </p:spTree>
    <p:extLst>
      <p:ext uri="{BB962C8B-B14F-4D97-AF65-F5344CB8AC3E}">
        <p14:creationId xmlns:p14="http://schemas.microsoft.com/office/powerpoint/2010/main" val="38868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9D19-A5F7-BA45-BDF4-38C7DA2E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72329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How is the car engine type distributed in each body type ? 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4CE24-29ED-5E4A-958A-2F02895A1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596" y="1326995"/>
            <a:ext cx="11195824" cy="5196468"/>
          </a:xfrm>
        </p:spPr>
      </p:pic>
    </p:spTree>
    <p:extLst>
      <p:ext uri="{BB962C8B-B14F-4D97-AF65-F5344CB8AC3E}">
        <p14:creationId xmlns:p14="http://schemas.microsoft.com/office/powerpoint/2010/main" val="40660725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</TotalTime>
  <Words>216</Words>
  <Application>Microsoft Macintosh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Exploratory Data Analysis - Cars </vt:lpstr>
      <vt:lpstr>Data Set Description </vt:lpstr>
      <vt:lpstr>PowerPoint Presentation</vt:lpstr>
      <vt:lpstr>Which are the top 5 most available/sold car models in this market?  </vt:lpstr>
      <vt:lpstr>Out of the top 5 brand of cars, Which are the top 5 models most available/sold in this market? </vt:lpstr>
      <vt:lpstr>Which are the top 5 most cheap car models available/sold in this market ? </vt:lpstr>
      <vt:lpstr>Which are the most and least available/sold/preferred car body type in this market ?  </vt:lpstr>
      <vt:lpstr>Which are the most and least available/sold/preferred car engine type in this market ? </vt:lpstr>
      <vt:lpstr>How is the car engine type distributed in each body type ?  </vt:lpstr>
      <vt:lpstr>engine type and engV vs price, which kind of engine is more expensive ? </vt:lpstr>
      <vt:lpstr>engine type and engV vs mileage, which kind of engine has best mileage ? </vt:lpstr>
      <vt:lpstr> body vs mileage, which kind of body has best mileage ? </vt:lpstr>
      <vt:lpstr>Which year cars are most available/sold and what is their registration status ?  </vt:lpstr>
      <vt:lpstr>What is the price range of cars based on the year of manufacturing and drive type? </vt:lpstr>
      <vt:lpstr>engine types distribution based on engine volume </vt:lpstr>
      <vt:lpstr>correlation between all the features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- Cars </dc:title>
  <dc:creator>Prashanth Rao</dc:creator>
  <cp:lastModifiedBy>Prashanth Rao</cp:lastModifiedBy>
  <cp:revision>4</cp:revision>
  <dcterms:created xsi:type="dcterms:W3CDTF">2019-04-14T17:22:30Z</dcterms:created>
  <dcterms:modified xsi:type="dcterms:W3CDTF">2019-04-14T17:49:16Z</dcterms:modified>
</cp:coreProperties>
</file>