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9"/>
  </p:handoutMasterIdLst>
  <p:sldIdLst>
    <p:sldId id="279" r:id="rId4"/>
    <p:sldId id="280" r:id="rId5"/>
    <p:sldId id="266" r:id="rId6"/>
    <p:sldId id="272" r:id="rId7"/>
    <p:sldId id="264" r:id="rId8"/>
    <p:sldId id="268" r:id="rId9"/>
    <p:sldId id="303" r:id="rId10"/>
    <p:sldId id="267" r:id="rId11"/>
    <p:sldId id="274" r:id="rId12"/>
    <p:sldId id="316" r:id="rId13"/>
    <p:sldId id="315" r:id="rId14"/>
    <p:sldId id="265" r:id="rId15"/>
    <p:sldId id="295" r:id="rId16"/>
    <p:sldId id="31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54" y="-9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xmlns="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:a16="http://schemas.microsoft.com/office/drawing/2014/main" xmlns="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5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xmlns="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xmlns="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CD72C19A-3FDF-4384-A3B3-A97D3EB2A7D6}"/>
              </a:ext>
            </a:extLst>
          </p:cNvPr>
          <p:cNvSpPr/>
          <p:nvPr/>
        </p:nvSpPr>
        <p:spPr>
          <a:xfrm rot="5400000">
            <a:off x="7159730" y="1735941"/>
            <a:ext cx="4792428" cy="1895120"/>
          </a:xfrm>
          <a:custGeom>
            <a:avLst/>
            <a:gdLst>
              <a:gd name="connsiteX0" fmla="*/ 192498 w 4792428"/>
              <a:gd name="connsiteY0" fmla="*/ 947561 h 1895120"/>
              <a:gd name="connsiteX1" fmla="*/ 322952 w 4792428"/>
              <a:gd name="connsiteY1" fmla="*/ 1078014 h 1895120"/>
              <a:gd name="connsiteX2" fmla="*/ 453405 w 4792428"/>
              <a:gd name="connsiteY2" fmla="*/ 947561 h 1895120"/>
              <a:gd name="connsiteX3" fmla="*/ 322952 w 4792428"/>
              <a:gd name="connsiteY3" fmla="*/ 817106 h 1895120"/>
              <a:gd name="connsiteX4" fmla="*/ 192498 w 4792428"/>
              <a:gd name="connsiteY4" fmla="*/ 947561 h 1895120"/>
              <a:gd name="connsiteX5" fmla="*/ 0 w 4792428"/>
              <a:gd name="connsiteY5" fmla="*/ 947561 h 1895120"/>
              <a:gd name="connsiteX6" fmla="*/ 756593 w 4792428"/>
              <a:gd name="connsiteY6" fmla="*/ 19252 h 1895120"/>
              <a:gd name="connsiteX7" fmla="*/ 947558 w 4792428"/>
              <a:gd name="connsiteY7" fmla="*/ 0 h 1895120"/>
              <a:gd name="connsiteX8" fmla="*/ 1648740 w 4792428"/>
              <a:gd name="connsiteY8" fmla="*/ 312547 h 1895120"/>
              <a:gd name="connsiteX9" fmla="*/ 1711908 w 4792428"/>
              <a:gd name="connsiteY9" fmla="*/ 393845 h 1895120"/>
              <a:gd name="connsiteX10" fmla="*/ 1771988 w 4792428"/>
              <a:gd name="connsiteY10" fmla="*/ 393845 h 1895120"/>
              <a:gd name="connsiteX11" fmla="*/ 1935264 w 4792428"/>
              <a:gd name="connsiteY11" fmla="*/ 532275 h 1895120"/>
              <a:gd name="connsiteX12" fmla="*/ 2045321 w 4792428"/>
              <a:gd name="connsiteY12" fmla="*/ 532275 h 1895120"/>
              <a:gd name="connsiteX13" fmla="*/ 2045321 w 4792428"/>
              <a:gd name="connsiteY13" fmla="*/ 528205 h 1895120"/>
              <a:gd name="connsiteX14" fmla="*/ 2127380 w 4792428"/>
              <a:gd name="connsiteY14" fmla="*/ 404405 h 1895120"/>
              <a:gd name="connsiteX15" fmla="*/ 2179676 w 4792428"/>
              <a:gd name="connsiteY15" fmla="*/ 393845 h 1895120"/>
              <a:gd name="connsiteX16" fmla="*/ 2291251 w 4792428"/>
              <a:gd name="connsiteY16" fmla="*/ 393845 h 1895120"/>
              <a:gd name="connsiteX17" fmla="*/ 2425607 w 4792428"/>
              <a:gd name="connsiteY17" fmla="*/ 528205 h 1895120"/>
              <a:gd name="connsiteX18" fmla="*/ 2425611 w 4792428"/>
              <a:gd name="connsiteY18" fmla="*/ 532275 h 1895120"/>
              <a:gd name="connsiteX19" fmla="*/ 4792428 w 4792428"/>
              <a:gd name="connsiteY19" fmla="*/ 515343 h 1895120"/>
              <a:gd name="connsiteX20" fmla="*/ 4792428 w 4792428"/>
              <a:gd name="connsiteY20" fmla="*/ 1343157 h 1895120"/>
              <a:gd name="connsiteX21" fmla="*/ 3237801 w 4792428"/>
              <a:gd name="connsiteY21" fmla="*/ 1362847 h 1895120"/>
              <a:gd name="connsiteX22" fmla="*/ 2425607 w 4792428"/>
              <a:gd name="connsiteY22" fmla="*/ 1362847 h 1895120"/>
              <a:gd name="connsiteX23" fmla="*/ 2425607 w 4792428"/>
              <a:gd name="connsiteY23" fmla="*/ 1366917 h 1895120"/>
              <a:gd name="connsiteX24" fmla="*/ 2291248 w 4792428"/>
              <a:gd name="connsiteY24" fmla="*/ 1501276 h 1895120"/>
              <a:gd name="connsiteX25" fmla="*/ 2179676 w 4792428"/>
              <a:gd name="connsiteY25" fmla="*/ 1501276 h 1895120"/>
              <a:gd name="connsiteX26" fmla="*/ 2045321 w 4792428"/>
              <a:gd name="connsiteY26" fmla="*/ 1366917 h 1895120"/>
              <a:gd name="connsiteX27" fmla="*/ 2045321 w 4792428"/>
              <a:gd name="connsiteY27" fmla="*/ 1362847 h 1895120"/>
              <a:gd name="connsiteX28" fmla="*/ 1935264 w 4792428"/>
              <a:gd name="connsiteY28" fmla="*/ 1362847 h 1895120"/>
              <a:gd name="connsiteX29" fmla="*/ 1771987 w 4792428"/>
              <a:gd name="connsiteY29" fmla="*/ 1501276 h 1895120"/>
              <a:gd name="connsiteX30" fmla="*/ 1711318 w 4792428"/>
              <a:gd name="connsiteY30" fmla="*/ 1501276 h 1895120"/>
              <a:gd name="connsiteX31" fmla="*/ 1686066 w 4792428"/>
              <a:gd name="connsiteY31" fmla="*/ 1537935 h 1895120"/>
              <a:gd name="connsiteX32" fmla="*/ 947558 w 4792428"/>
              <a:gd name="connsiteY32" fmla="*/ 1895120 h 1895120"/>
              <a:gd name="connsiteX33" fmla="*/ 0 w 4792428"/>
              <a:gd name="connsiteY33" fmla="*/ 947561 h 18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92428" h="1895120">
                <a:moveTo>
                  <a:pt x="192498" y="947561"/>
                </a:moveTo>
                <a:cubicBezTo>
                  <a:pt x="192498" y="1019608"/>
                  <a:pt x="250905" y="1078014"/>
                  <a:pt x="322952" y="1078014"/>
                </a:cubicBezTo>
                <a:cubicBezTo>
                  <a:pt x="394999" y="1078014"/>
                  <a:pt x="453405" y="1019608"/>
                  <a:pt x="453405" y="947561"/>
                </a:cubicBezTo>
                <a:cubicBezTo>
                  <a:pt x="453405" y="875513"/>
                  <a:pt x="394999" y="817106"/>
                  <a:pt x="322952" y="817106"/>
                </a:cubicBezTo>
                <a:cubicBezTo>
                  <a:pt x="250905" y="817106"/>
                  <a:pt x="192498" y="875513"/>
                  <a:pt x="192498" y="947561"/>
                </a:cubicBezTo>
                <a:close/>
                <a:moveTo>
                  <a:pt x="0" y="947561"/>
                </a:moveTo>
                <a:cubicBezTo>
                  <a:pt x="0" y="489653"/>
                  <a:pt x="324805" y="107608"/>
                  <a:pt x="756593" y="19252"/>
                </a:cubicBezTo>
                <a:cubicBezTo>
                  <a:pt x="818277" y="6628"/>
                  <a:pt x="882144" y="0"/>
                  <a:pt x="947558" y="0"/>
                </a:cubicBezTo>
                <a:cubicBezTo>
                  <a:pt x="1226240" y="0"/>
                  <a:pt x="1476824" y="120306"/>
                  <a:pt x="1648740" y="312547"/>
                </a:cubicBezTo>
                <a:lnTo>
                  <a:pt x="1711908" y="393845"/>
                </a:lnTo>
                <a:lnTo>
                  <a:pt x="1771988" y="393845"/>
                </a:lnTo>
                <a:cubicBezTo>
                  <a:pt x="1854779" y="393845"/>
                  <a:pt x="1923713" y="453180"/>
                  <a:pt x="1935264" y="532275"/>
                </a:cubicBezTo>
                <a:lnTo>
                  <a:pt x="2045321" y="532275"/>
                </a:lnTo>
                <a:lnTo>
                  <a:pt x="2045321" y="528205"/>
                </a:lnTo>
                <a:cubicBezTo>
                  <a:pt x="2045318" y="472553"/>
                  <a:pt x="2079156" y="424800"/>
                  <a:pt x="2127380" y="404405"/>
                </a:cubicBezTo>
                <a:cubicBezTo>
                  <a:pt x="2143455" y="397605"/>
                  <a:pt x="2161128" y="393845"/>
                  <a:pt x="2179676" y="393845"/>
                </a:cubicBezTo>
                <a:lnTo>
                  <a:pt x="2291251" y="393845"/>
                </a:lnTo>
                <a:cubicBezTo>
                  <a:pt x="2365455" y="393845"/>
                  <a:pt x="2425607" y="454001"/>
                  <a:pt x="2425607" y="528205"/>
                </a:cubicBezTo>
                <a:cubicBezTo>
                  <a:pt x="2425607" y="529560"/>
                  <a:pt x="2425611" y="530919"/>
                  <a:pt x="2425611" y="532275"/>
                </a:cubicBezTo>
                <a:lnTo>
                  <a:pt x="4792428" y="515343"/>
                </a:lnTo>
                <a:lnTo>
                  <a:pt x="4792428" y="1343157"/>
                </a:lnTo>
                <a:lnTo>
                  <a:pt x="3237801" y="1362847"/>
                </a:lnTo>
                <a:lnTo>
                  <a:pt x="2425607" y="1362847"/>
                </a:lnTo>
                <a:lnTo>
                  <a:pt x="2425607" y="1366917"/>
                </a:lnTo>
                <a:cubicBezTo>
                  <a:pt x="2425611" y="1441122"/>
                  <a:pt x="2365455" y="1501276"/>
                  <a:pt x="2291248" y="1501276"/>
                </a:cubicBezTo>
                <a:lnTo>
                  <a:pt x="2179676" y="1501276"/>
                </a:lnTo>
                <a:cubicBezTo>
                  <a:pt x="2105471" y="1501276"/>
                  <a:pt x="2045318" y="1441122"/>
                  <a:pt x="2045321" y="1366917"/>
                </a:cubicBezTo>
                <a:lnTo>
                  <a:pt x="2045321" y="1362847"/>
                </a:lnTo>
                <a:lnTo>
                  <a:pt x="1935264" y="1362847"/>
                </a:lnTo>
                <a:cubicBezTo>
                  <a:pt x="1923713" y="1441942"/>
                  <a:pt x="1854779" y="1501276"/>
                  <a:pt x="1771987" y="1501276"/>
                </a:cubicBezTo>
                <a:lnTo>
                  <a:pt x="1711318" y="1501276"/>
                </a:lnTo>
                <a:lnTo>
                  <a:pt x="1686066" y="1537935"/>
                </a:lnTo>
                <a:cubicBezTo>
                  <a:pt x="1514242" y="1756097"/>
                  <a:pt x="1247135" y="1895120"/>
                  <a:pt x="947558" y="1895120"/>
                </a:cubicBezTo>
                <a:cubicBezTo>
                  <a:pt x="424237" y="1895120"/>
                  <a:pt x="0" y="1470884"/>
                  <a:pt x="0" y="9475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reflection blurRad="190500" stA="52000" endA="300" endPos="4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0D54D9-55DA-481B-B13E-D2348E6382B1}"/>
              </a:ext>
            </a:extLst>
          </p:cNvPr>
          <p:cNvSpPr txBox="1"/>
          <p:nvPr/>
        </p:nvSpPr>
        <p:spPr>
          <a:xfrm>
            <a:off x="764785" y="5715672"/>
            <a:ext cx="82890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/>
                </a:solidFill>
                <a:cs typeface="Arial" pitchFamily="34" charset="0"/>
              </a:rPr>
              <a:t>prasetyo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 Nugroho_201011400179_07TPLE009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3070A8-164E-446C-B048-5EFBB57FA827}"/>
              </a:ext>
            </a:extLst>
          </p:cNvPr>
          <p:cNvGrpSpPr/>
          <p:nvPr/>
        </p:nvGrpSpPr>
        <p:grpSpPr>
          <a:xfrm>
            <a:off x="764787" y="2295375"/>
            <a:ext cx="6155104" cy="2800785"/>
            <a:chOff x="352045" y="2578514"/>
            <a:chExt cx="6155104" cy="33889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0EBE549-0762-43B4-95E7-CC02F23EA21F}"/>
                </a:ext>
              </a:extLst>
            </p:cNvPr>
            <p:cNvSpPr txBox="1"/>
            <p:nvPr/>
          </p:nvSpPr>
          <p:spPr>
            <a:xfrm>
              <a:off x="352045" y="2578514"/>
              <a:ext cx="6155104" cy="33889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dirty="0" smtClean="0">
                  <a:latin typeface="Arial Black" pitchFamily="34" charset="0"/>
                </a:rPr>
                <a:t>UTS </a:t>
              </a:r>
              <a:r>
                <a:rPr lang="en-US" sz="4400" dirty="0">
                  <a:latin typeface="Arial Black" pitchFamily="34" charset="0"/>
                </a:rPr>
                <a:t>TESTING DAN QA PERANGKAT LUNAK</a:t>
              </a:r>
              <a:br>
                <a:rPr lang="en-US" sz="4400" dirty="0">
                  <a:latin typeface="Arial Black" pitchFamily="34" charset="0"/>
                </a:rPr>
              </a:br>
              <a:endParaRPr lang="ko-KR" altLang="en-US" sz="44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cs typeface="Arial" pitchFamily="34" charset="0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A33F946-0EBE-42F8-A644-D54B7DA59BF9}"/>
              </a:ext>
            </a:extLst>
          </p:cNvPr>
          <p:cNvSpPr/>
          <p:nvPr/>
        </p:nvSpPr>
        <p:spPr>
          <a:xfrm flipH="1">
            <a:off x="9210570" y="2260709"/>
            <a:ext cx="820001" cy="2991515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B26BC2FA-DF5F-422F-B754-56DD376BDAD1}"/>
              </a:ext>
            </a:extLst>
          </p:cNvPr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name="adj1" fmla="val 13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77D08DAA-0213-459F-A5E8-2D51CC7AD80C}"/>
              </a:ext>
            </a:extLst>
          </p:cNvPr>
          <p:cNvSpPr txBox="1">
            <a:spLocks/>
          </p:cNvSpPr>
          <p:nvPr/>
        </p:nvSpPr>
        <p:spPr>
          <a:xfrm>
            <a:off x="3229850" y="2966368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6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CI/CD</a:t>
            </a:r>
            <a:endParaRPr lang="en-US" altLang="ko-KR" sz="6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8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2684714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0E4680-F21E-46D2-9070-D61650FA6E4F}"/>
              </a:ext>
            </a:extLst>
          </p:cNvPr>
          <p:cNvSpPr txBox="1"/>
          <p:nvPr/>
        </p:nvSpPr>
        <p:spPr>
          <a:xfrm>
            <a:off x="4420253" y="1856270"/>
            <a:ext cx="33108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 err="1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GB" altLang="ko-KR" sz="2800" b="1" dirty="0" err="1" smtClean="0">
                <a:solidFill>
                  <a:schemeClr val="accent1"/>
                </a:solidFill>
                <a:cs typeface="Arial" pitchFamily="34" charset="0"/>
              </a:rPr>
              <a:t>engertian</a:t>
            </a:r>
            <a:r>
              <a:rPr lang="en-GB" altLang="ko-KR" sz="2800" b="1" dirty="0" smtClean="0">
                <a:solidFill>
                  <a:schemeClr val="accent1"/>
                </a:solidFill>
                <a:cs typeface="Arial" pitchFamily="34" charset="0"/>
              </a:rPr>
              <a:t> CI/CD</a:t>
            </a:r>
            <a:endParaRPr lang="en-GB" altLang="ko-KR" sz="28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4809C4-79EE-4C3A-A25F-AAA7738C4DE7}"/>
              </a:ext>
            </a:extLst>
          </p:cNvPr>
          <p:cNvSpPr txBox="1"/>
          <p:nvPr/>
        </p:nvSpPr>
        <p:spPr>
          <a:xfrm>
            <a:off x="3705613" y="2814280"/>
            <a:ext cx="4679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CI/CD (Continuous Integration/Continuous Deployment)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praktik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yang </a:t>
            </a:r>
            <a:r>
              <a:rPr lang="en-US" sz="1400" dirty="0" err="1"/>
              <a:t>berfokus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otomatisasi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, </a:t>
            </a:r>
            <a:r>
              <a:rPr lang="en-US" sz="1400" dirty="0" err="1"/>
              <a:t>penggabungan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. CI </a:t>
            </a:r>
            <a:r>
              <a:rPr lang="en-US" sz="1400" dirty="0" err="1"/>
              <a:t>mengacu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penggabungan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teratur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repositori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r>
              <a:rPr lang="en-US" sz="1400" dirty="0"/>
              <a:t>, </a:t>
            </a:r>
            <a:r>
              <a:rPr lang="en-US" sz="1400" dirty="0" err="1"/>
              <a:t>sementara</a:t>
            </a:r>
            <a:r>
              <a:rPr lang="en-US" sz="1400" dirty="0"/>
              <a:t> CD </a:t>
            </a:r>
            <a:r>
              <a:rPr lang="en-US" sz="1400" dirty="0" err="1"/>
              <a:t>mencakup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produksi</a:t>
            </a:r>
            <a:r>
              <a:rPr lang="en-US" sz="1400" dirty="0"/>
              <a:t>. </a:t>
            </a:r>
            <a:r>
              <a:rPr lang="en-US" sz="1400" dirty="0" err="1"/>
              <a:t>Tujuannya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dideploy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, </a:t>
            </a:r>
            <a:r>
              <a:rPr lang="en-US" sz="1400" dirty="0" err="1"/>
              <a:t>berkualitas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konsisten</a:t>
            </a:r>
            <a:r>
              <a:rPr lang="en-US" sz="1400" dirty="0"/>
              <a:t>.</a:t>
            </a:r>
          </a:p>
          <a:p>
            <a:pPr algn="just"/>
            <a:endParaRPr lang="en-US" altLang="ko-K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5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80315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CI/CD </a:t>
            </a:r>
            <a:r>
              <a:rPr lang="en-US" sz="3600" dirty="0" err="1" smtClean="0"/>
              <a:t>Kode</a:t>
            </a:r>
            <a:r>
              <a:rPr lang="en-US" sz="3600" dirty="0" smtClean="0"/>
              <a:t>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/>
              <a:t> </a:t>
            </a:r>
            <a:r>
              <a:rPr lang="en-US" sz="3600" dirty="0" err="1" smtClean="0"/>
              <a:t>circleci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70" y="1725772"/>
            <a:ext cx="9199187" cy="43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88042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file </a:t>
            </a:r>
            <a:r>
              <a:rPr lang="en-US" sz="3600" dirty="0" err="1" smtClean="0"/>
              <a:t>Config</a:t>
            </a:r>
            <a:r>
              <a:rPr lang="en-US" sz="3600" dirty="0" smtClean="0"/>
              <a:t>/ workflow Yang di </a:t>
            </a:r>
            <a:r>
              <a:rPr lang="en-US" sz="3600" dirty="0" err="1" smtClean="0"/>
              <a:t>Jalankan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Saat</a:t>
            </a:r>
            <a:r>
              <a:rPr lang="en-US" sz="3600" dirty="0" smtClean="0"/>
              <a:t> CI/CD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Circleci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14" y="1922266"/>
            <a:ext cx="6174837" cy="44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80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xmlns="" id="{BF5ACB2A-8B4E-4CC7-9830-EF3498255050}"/>
              </a:ext>
            </a:extLst>
          </p:cNvPr>
          <p:cNvGrpSpPr/>
          <p:nvPr/>
        </p:nvGrpSpPr>
        <p:grpSpPr>
          <a:xfrm>
            <a:off x="1142725" y="2122594"/>
            <a:ext cx="1800000" cy="2412415"/>
            <a:chOff x="302738" y="4816023"/>
            <a:chExt cx="2024774" cy="24124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4523F88-A295-4EC1-8E78-50954EA3B62E}"/>
                </a:ext>
              </a:extLst>
            </p:cNvPr>
            <p:cNvSpPr txBox="1"/>
            <p:nvPr/>
          </p:nvSpPr>
          <p:spPr>
            <a:xfrm>
              <a:off x="302738" y="6920661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Dicoding.com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8838147-1D42-4E61-9CC1-049B29E6FEAC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https://www.dicoding.com/blog/white-box-testing/</a:t>
              </a: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.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18" name="Group 34">
            <a:extLst>
              <a:ext uri="{FF2B5EF4-FFF2-40B4-BE49-F238E27FC236}">
                <a16:creationId xmlns:a16="http://schemas.microsoft.com/office/drawing/2014/main" xmlns="" id="{D6FB407C-2B69-4BC5-BF6E-FB3EFB7BFE68}"/>
              </a:ext>
            </a:extLst>
          </p:cNvPr>
          <p:cNvGrpSpPr/>
          <p:nvPr/>
        </p:nvGrpSpPr>
        <p:grpSpPr>
          <a:xfrm>
            <a:off x="3838160" y="2122594"/>
            <a:ext cx="1800000" cy="2415376"/>
            <a:chOff x="302738" y="4816023"/>
            <a:chExt cx="2024774" cy="2415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5FFC682-31CC-4455-8959-136FC0D26F1E}"/>
                </a:ext>
              </a:extLst>
            </p:cNvPr>
            <p:cNvSpPr txBox="1"/>
            <p:nvPr/>
          </p:nvSpPr>
          <p:spPr>
            <a:xfrm>
              <a:off x="302738" y="6923622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GLINTS.com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CD0F7D-4E6B-47A0-AE1E-5573A173B92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https://glints.com/id/lowongan/unit-testing-adalah/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22" name="Group 34">
            <a:extLst>
              <a:ext uri="{FF2B5EF4-FFF2-40B4-BE49-F238E27FC236}">
                <a16:creationId xmlns:a16="http://schemas.microsoft.com/office/drawing/2014/main" xmlns="" id="{09475004-9EA4-44A5-8CCC-C25DEE9006B8}"/>
              </a:ext>
            </a:extLst>
          </p:cNvPr>
          <p:cNvGrpSpPr/>
          <p:nvPr/>
        </p:nvGrpSpPr>
        <p:grpSpPr>
          <a:xfrm>
            <a:off x="6533595" y="2122594"/>
            <a:ext cx="1800000" cy="2412414"/>
            <a:chOff x="302738" y="4816023"/>
            <a:chExt cx="2024774" cy="24124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17448CA-CE41-445C-A04C-F0F21BBA5473}"/>
                </a:ext>
              </a:extLst>
            </p:cNvPr>
            <p:cNvSpPr txBox="1"/>
            <p:nvPr/>
          </p:nvSpPr>
          <p:spPr>
            <a:xfrm>
              <a:off x="302738" y="6920660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Circleci.com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6D4DE76-5244-40AE-9FA1-A68173E05A0D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https://circleci.com/blog/what-is-a-ci-cd-pipeline/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xmlns="" id="{D02A3A06-95BE-4A38-B034-F9018ACF0739}"/>
              </a:ext>
            </a:extLst>
          </p:cNvPr>
          <p:cNvGrpSpPr/>
          <p:nvPr/>
        </p:nvGrpSpPr>
        <p:grpSpPr>
          <a:xfrm>
            <a:off x="9229031" y="2122594"/>
            <a:ext cx="1800000" cy="2412413"/>
            <a:chOff x="302738" y="4816023"/>
            <a:chExt cx="2024774" cy="24124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1712DB-E6C5-4DB5-9255-B6574DE8D33A}"/>
                </a:ext>
              </a:extLst>
            </p:cNvPr>
            <p:cNvSpPr txBox="1"/>
            <p:nvPr/>
          </p:nvSpPr>
          <p:spPr>
            <a:xfrm>
              <a:off x="302738" y="6920659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Spicework.com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E21EB18-06CB-402E-8D74-8EE64824EC0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https://www.spiceworks.com/tech/devops/articles/what-is-ci-cd/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27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2B4140D-F70D-4433-8524-661E52B3F1C6}"/>
              </a:ext>
            </a:extLst>
          </p:cNvPr>
          <p:cNvSpPr/>
          <p:nvPr/>
        </p:nvSpPr>
        <p:spPr>
          <a:xfrm>
            <a:off x="3498572" y="1741840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A14F30D-37F0-4B94-BB6E-393EBBAD4F8F}"/>
              </a:ext>
            </a:extLst>
          </p:cNvPr>
          <p:cNvGrpSpPr/>
          <p:nvPr/>
        </p:nvGrpSpPr>
        <p:grpSpPr>
          <a:xfrm>
            <a:off x="7156175" y="718998"/>
            <a:ext cx="3296370" cy="2277649"/>
            <a:chOff x="6987253" y="1062393"/>
            <a:chExt cx="2613391" cy="18057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5364EB-4A1D-4728-B616-94F945ED8779}"/>
              </a:ext>
            </a:extLst>
          </p:cNvPr>
          <p:cNvSpPr txBox="1"/>
          <p:nvPr/>
        </p:nvSpPr>
        <p:spPr>
          <a:xfrm>
            <a:off x="3849583" y="2894526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-1" y="4816935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1"/>
                </a:solidFill>
                <a:cs typeface="Arial" pitchFamily="34" charset="0"/>
              </a:rPr>
              <a:t>“white Box Testing”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xmlns="" id="{9BC368C7-833A-4A54-B292-1FC05222D6AB}"/>
              </a:ext>
            </a:extLst>
          </p:cNvPr>
          <p:cNvSpPr/>
          <p:nvPr/>
        </p:nvSpPr>
        <p:spPr>
          <a:xfrm>
            <a:off x="4665386" y="1193165"/>
            <a:ext cx="2244075" cy="26545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  <a:gd name="connsiteX0" fmla="*/ 0 w 24588540"/>
              <a:gd name="connsiteY0" fmla="*/ 5531179 h 5544058"/>
              <a:gd name="connsiteX1" fmla="*/ 11505861 w 24588540"/>
              <a:gd name="connsiteY1" fmla="*/ 5540112 h 5544058"/>
              <a:gd name="connsiteX2" fmla="*/ 11135815 w 24588540"/>
              <a:gd name="connsiteY2" fmla="*/ 4337913 h 5544058"/>
              <a:gd name="connsiteX3" fmla="*/ 10031219 w 24588540"/>
              <a:gd name="connsiteY3" fmla="*/ 4411066 h 5544058"/>
              <a:gd name="connsiteX4" fmla="*/ 9892231 w 24588540"/>
              <a:gd name="connsiteY4" fmla="*/ 3745382 h 5544058"/>
              <a:gd name="connsiteX5" fmla="*/ 9716666 w 24588540"/>
              <a:gd name="connsiteY5" fmla="*/ 3599078 h 5544058"/>
              <a:gd name="connsiteX6" fmla="*/ 9754292 w 24588540"/>
              <a:gd name="connsiteY6" fmla="*/ 3470193 h 5544058"/>
              <a:gd name="connsiteX7" fmla="*/ 9653618 w 24588540"/>
              <a:gd name="connsiteY7" fmla="*/ 3362205 h 5544058"/>
              <a:gd name="connsiteX8" fmla="*/ 9757080 w 24588540"/>
              <a:gd name="connsiteY8" fmla="*/ 3057428 h 5544058"/>
              <a:gd name="connsiteX9" fmla="*/ 9315706 w 24588540"/>
              <a:gd name="connsiteY9" fmla="*/ 2818778 h 5544058"/>
              <a:gd name="connsiteX10" fmla="*/ 9862970 w 24588540"/>
              <a:gd name="connsiteY10" fmla="*/ 1975104 h 5544058"/>
              <a:gd name="connsiteX11" fmla="*/ 11830759 w 24588540"/>
              <a:gd name="connsiteY11" fmla="*/ 0 h 5544058"/>
              <a:gd name="connsiteX12" fmla="*/ 13909326 w 24588540"/>
              <a:gd name="connsiteY12" fmla="*/ 2543951 h 5544058"/>
              <a:gd name="connsiteX13" fmla="*/ 13227962 w 24588540"/>
              <a:gd name="connsiteY13" fmla="*/ 3928262 h 5544058"/>
              <a:gd name="connsiteX14" fmla="*/ 13708007 w 24588540"/>
              <a:gd name="connsiteY14" fmla="*/ 5544059 h 5544058"/>
              <a:gd name="connsiteX15" fmla="*/ 24588540 w 24588540"/>
              <a:gd name="connsiteY15" fmla="*/ 5541537 h 5544058"/>
              <a:gd name="connsiteX0" fmla="*/ 0 w 13999341"/>
              <a:gd name="connsiteY0" fmla="*/ 5531179 h 5544058"/>
              <a:gd name="connsiteX1" fmla="*/ 11505861 w 13999341"/>
              <a:gd name="connsiteY1" fmla="*/ 5540112 h 5544058"/>
              <a:gd name="connsiteX2" fmla="*/ 11135815 w 13999341"/>
              <a:gd name="connsiteY2" fmla="*/ 4337913 h 5544058"/>
              <a:gd name="connsiteX3" fmla="*/ 10031219 w 13999341"/>
              <a:gd name="connsiteY3" fmla="*/ 4411066 h 5544058"/>
              <a:gd name="connsiteX4" fmla="*/ 9892231 w 13999341"/>
              <a:gd name="connsiteY4" fmla="*/ 3745382 h 5544058"/>
              <a:gd name="connsiteX5" fmla="*/ 9716666 w 13999341"/>
              <a:gd name="connsiteY5" fmla="*/ 3599078 h 5544058"/>
              <a:gd name="connsiteX6" fmla="*/ 9754292 w 13999341"/>
              <a:gd name="connsiteY6" fmla="*/ 3470193 h 5544058"/>
              <a:gd name="connsiteX7" fmla="*/ 9653618 w 13999341"/>
              <a:gd name="connsiteY7" fmla="*/ 3362205 h 5544058"/>
              <a:gd name="connsiteX8" fmla="*/ 9757080 w 13999341"/>
              <a:gd name="connsiteY8" fmla="*/ 3057428 h 5544058"/>
              <a:gd name="connsiteX9" fmla="*/ 9315706 w 13999341"/>
              <a:gd name="connsiteY9" fmla="*/ 2818778 h 5544058"/>
              <a:gd name="connsiteX10" fmla="*/ 9862970 w 13999341"/>
              <a:gd name="connsiteY10" fmla="*/ 1975104 h 5544058"/>
              <a:gd name="connsiteX11" fmla="*/ 11830759 w 13999341"/>
              <a:gd name="connsiteY11" fmla="*/ 0 h 5544058"/>
              <a:gd name="connsiteX12" fmla="*/ 13909326 w 13999341"/>
              <a:gd name="connsiteY12" fmla="*/ 2543951 h 5544058"/>
              <a:gd name="connsiteX13" fmla="*/ 13227962 w 13999341"/>
              <a:gd name="connsiteY13" fmla="*/ 3928262 h 5544058"/>
              <a:gd name="connsiteX14" fmla="*/ 13708007 w 13999341"/>
              <a:gd name="connsiteY14" fmla="*/ 5544059 h 5544058"/>
              <a:gd name="connsiteX0" fmla="*/ 2193273 w 4686753"/>
              <a:gd name="connsiteY0" fmla="*/ 5540112 h 5544058"/>
              <a:gd name="connsiteX1" fmla="*/ 1823227 w 4686753"/>
              <a:gd name="connsiteY1" fmla="*/ 4337913 h 5544058"/>
              <a:gd name="connsiteX2" fmla="*/ 718631 w 4686753"/>
              <a:gd name="connsiteY2" fmla="*/ 4411066 h 5544058"/>
              <a:gd name="connsiteX3" fmla="*/ 579643 w 4686753"/>
              <a:gd name="connsiteY3" fmla="*/ 3745382 h 5544058"/>
              <a:gd name="connsiteX4" fmla="*/ 404078 w 4686753"/>
              <a:gd name="connsiteY4" fmla="*/ 3599078 h 5544058"/>
              <a:gd name="connsiteX5" fmla="*/ 441704 w 4686753"/>
              <a:gd name="connsiteY5" fmla="*/ 3470193 h 5544058"/>
              <a:gd name="connsiteX6" fmla="*/ 341030 w 4686753"/>
              <a:gd name="connsiteY6" fmla="*/ 3362205 h 5544058"/>
              <a:gd name="connsiteX7" fmla="*/ 444492 w 4686753"/>
              <a:gd name="connsiteY7" fmla="*/ 3057428 h 5544058"/>
              <a:gd name="connsiteX8" fmla="*/ 3118 w 4686753"/>
              <a:gd name="connsiteY8" fmla="*/ 2818778 h 5544058"/>
              <a:gd name="connsiteX9" fmla="*/ 550382 w 4686753"/>
              <a:gd name="connsiteY9" fmla="*/ 1975104 h 5544058"/>
              <a:gd name="connsiteX10" fmla="*/ 2518171 w 4686753"/>
              <a:gd name="connsiteY10" fmla="*/ 0 h 5544058"/>
              <a:gd name="connsiteX11" fmla="*/ 4596738 w 4686753"/>
              <a:gd name="connsiteY11" fmla="*/ 2543951 h 5544058"/>
              <a:gd name="connsiteX12" fmla="*/ 3915374 w 4686753"/>
              <a:gd name="connsiteY12" fmla="*/ 3928262 h 5544058"/>
              <a:gd name="connsiteX13" fmla="*/ 4395419 w 4686753"/>
              <a:gd name="connsiteY13" fmla="*/ 5544059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86753" h="5544058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C22EC44D-DEBB-46A9-8BE2-41137D69C498}"/>
              </a:ext>
            </a:extLst>
          </p:cNvPr>
          <p:cNvSpPr>
            <a:spLocks noChangeAspect="1"/>
          </p:cNvSpPr>
          <p:nvPr/>
        </p:nvSpPr>
        <p:spPr>
          <a:xfrm>
            <a:off x="5307540" y="1568997"/>
            <a:ext cx="1378735" cy="1398528"/>
          </a:xfrm>
          <a:custGeom>
            <a:avLst/>
            <a:gdLst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768527 w 1386945"/>
              <a:gd name="connsiteY3" fmla="*/ 0 h 1398528"/>
              <a:gd name="connsiteX4" fmla="*/ 972253 w 1386945"/>
              <a:gd name="connsiteY4" fmla="*/ 54588 h 1398528"/>
              <a:gd name="connsiteX5" fmla="*/ 969334 w 1386945"/>
              <a:gd name="connsiteY5" fmla="*/ 228103 h 1398528"/>
              <a:gd name="connsiteX6" fmla="*/ 964004 w 1386945"/>
              <a:gd name="connsiteY6" fmla="*/ 226675 h 1398528"/>
              <a:gd name="connsiteX7" fmla="*/ 1079866 w 1386945"/>
              <a:gd name="connsiteY7" fmla="*/ 316610 h 1398528"/>
              <a:gd name="connsiteX8" fmla="*/ 1234336 w 1386945"/>
              <a:gd name="connsiteY8" fmla="*/ 278200 h 1398528"/>
              <a:gd name="connsiteX9" fmla="*/ 1333355 w 1386945"/>
              <a:gd name="connsiteY9" fmla="*/ 464426 h 1398528"/>
              <a:gd name="connsiteX10" fmla="*/ 1223290 w 1386945"/>
              <a:gd name="connsiteY10" fmla="*/ 563656 h 1398528"/>
              <a:gd name="connsiteX11" fmla="*/ 1241255 w 1386945"/>
              <a:gd name="connsiteY11" fmla="*/ 720028 h 1398528"/>
              <a:gd name="connsiteX12" fmla="*/ 1378735 w 1386945"/>
              <a:gd name="connsiteY12" fmla="*/ 796347 h 1398528"/>
              <a:gd name="connsiteX13" fmla="*/ 1324146 w 1386945"/>
              <a:gd name="connsiteY13" fmla="*/ 1000074 h 1398528"/>
              <a:gd name="connsiteX14" fmla="*/ 1157323 w 1386945"/>
              <a:gd name="connsiteY14" fmla="*/ 997268 h 1398528"/>
              <a:gd name="connsiteX15" fmla="*/ 1082042 w 1386945"/>
              <a:gd name="connsiteY15" fmla="*/ 1092670 h 1398528"/>
              <a:gd name="connsiteX16" fmla="*/ 1136829 w 1386945"/>
              <a:gd name="connsiteY16" fmla="*/ 1235662 h 1398528"/>
              <a:gd name="connsiteX17" fmla="*/ 964059 w 1386945"/>
              <a:gd name="connsiteY17" fmla="*/ 1356637 h 1398528"/>
              <a:gd name="connsiteX18" fmla="*/ 833014 w 1386945"/>
              <a:gd name="connsiteY18" fmla="*/ 1242868 h 1398528"/>
              <a:gd name="connsiteX19" fmla="*/ 848962 w 1386945"/>
              <a:gd name="connsiteY19" fmla="*/ 1231702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6051 w 1386945"/>
              <a:gd name="connsiteY24" fmla="*/ 1090028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35724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2746 w 1384863"/>
              <a:gd name="connsiteY0" fmla="*/ 335705 h 1398528"/>
              <a:gd name="connsiteX1" fmla="*/ 1384863 w 1384863"/>
              <a:gd name="connsiteY1" fmla="*/ 338970 h 1398528"/>
              <a:gd name="connsiteX2" fmla="*/ 1382746 w 1384863"/>
              <a:gd name="connsiteY2" fmla="*/ 335705 h 1398528"/>
              <a:gd name="connsiteX3" fmla="*/ 768527 w 1384863"/>
              <a:gd name="connsiteY3" fmla="*/ 0 h 1398528"/>
              <a:gd name="connsiteX4" fmla="*/ 972253 w 1384863"/>
              <a:gd name="connsiteY4" fmla="*/ 54588 h 1398528"/>
              <a:gd name="connsiteX5" fmla="*/ 969334 w 1384863"/>
              <a:gd name="connsiteY5" fmla="*/ 228103 h 1398528"/>
              <a:gd name="connsiteX6" fmla="*/ 964004 w 1384863"/>
              <a:gd name="connsiteY6" fmla="*/ 226675 h 1398528"/>
              <a:gd name="connsiteX7" fmla="*/ 1079866 w 1384863"/>
              <a:gd name="connsiteY7" fmla="*/ 316610 h 1398528"/>
              <a:gd name="connsiteX8" fmla="*/ 1234336 w 1384863"/>
              <a:gd name="connsiteY8" fmla="*/ 278200 h 1398528"/>
              <a:gd name="connsiteX9" fmla="*/ 1333355 w 1384863"/>
              <a:gd name="connsiteY9" fmla="*/ 464426 h 1398528"/>
              <a:gd name="connsiteX10" fmla="*/ 1223290 w 1384863"/>
              <a:gd name="connsiteY10" fmla="*/ 563656 h 1398528"/>
              <a:gd name="connsiteX11" fmla="*/ 1241255 w 1384863"/>
              <a:gd name="connsiteY11" fmla="*/ 720028 h 1398528"/>
              <a:gd name="connsiteX12" fmla="*/ 1378735 w 1384863"/>
              <a:gd name="connsiteY12" fmla="*/ 796347 h 1398528"/>
              <a:gd name="connsiteX13" fmla="*/ 1324146 w 1384863"/>
              <a:gd name="connsiteY13" fmla="*/ 1000074 h 1398528"/>
              <a:gd name="connsiteX14" fmla="*/ 1157323 w 1384863"/>
              <a:gd name="connsiteY14" fmla="*/ 997268 h 1398528"/>
              <a:gd name="connsiteX15" fmla="*/ 1082042 w 1384863"/>
              <a:gd name="connsiteY15" fmla="*/ 1092670 h 1398528"/>
              <a:gd name="connsiteX16" fmla="*/ 1136829 w 1384863"/>
              <a:gd name="connsiteY16" fmla="*/ 1235662 h 1398528"/>
              <a:gd name="connsiteX17" fmla="*/ 964059 w 1384863"/>
              <a:gd name="connsiteY17" fmla="*/ 1356637 h 1398528"/>
              <a:gd name="connsiteX18" fmla="*/ 833014 w 1384863"/>
              <a:gd name="connsiteY18" fmla="*/ 1235724 h 1398528"/>
              <a:gd name="connsiteX19" fmla="*/ 691570 w 1384863"/>
              <a:gd name="connsiteY19" fmla="*/ 1255455 h 1398528"/>
              <a:gd name="connsiteX20" fmla="*/ 612145 w 1384863"/>
              <a:gd name="connsiteY20" fmla="*/ 1398528 h 1398528"/>
              <a:gd name="connsiteX21" fmla="*/ 408418 w 1384863"/>
              <a:gd name="connsiteY21" fmla="*/ 1343940 h 1398528"/>
              <a:gd name="connsiteX22" fmla="*/ 411171 w 1384863"/>
              <a:gd name="connsiteY22" fmla="*/ 1180323 h 1398528"/>
              <a:gd name="connsiteX23" fmla="*/ 298691 w 1384863"/>
              <a:gd name="connsiteY23" fmla="*/ 1095691 h 1398528"/>
              <a:gd name="connsiteX24" fmla="*/ 128320 w 1384863"/>
              <a:gd name="connsiteY24" fmla="*/ 1128695 h 1398528"/>
              <a:gd name="connsiteX25" fmla="*/ 39183 w 1384863"/>
              <a:gd name="connsiteY25" fmla="*/ 937542 h 1398528"/>
              <a:gd name="connsiteX26" fmla="*/ 154405 w 1384863"/>
              <a:gd name="connsiteY26" fmla="*/ 844117 h 1398528"/>
              <a:gd name="connsiteX27" fmla="*/ 135673 w 1384863"/>
              <a:gd name="connsiteY27" fmla="*/ 704255 h 1398528"/>
              <a:gd name="connsiteX28" fmla="*/ 0 w 1384863"/>
              <a:gd name="connsiteY28" fmla="*/ 628938 h 1398528"/>
              <a:gd name="connsiteX29" fmla="*/ 54588 w 1384863"/>
              <a:gd name="connsiteY29" fmla="*/ 425211 h 1398528"/>
              <a:gd name="connsiteX30" fmla="*/ 210062 w 1384863"/>
              <a:gd name="connsiteY30" fmla="*/ 427826 h 1398528"/>
              <a:gd name="connsiteX31" fmla="*/ 285437 w 1384863"/>
              <a:gd name="connsiteY31" fmla="*/ 326289 h 1398528"/>
              <a:gd name="connsiteX32" fmla="*/ 233363 w 1384863"/>
              <a:gd name="connsiteY32" fmla="*/ 165678 h 1398528"/>
              <a:gd name="connsiteX33" fmla="*/ 412228 w 1384863"/>
              <a:gd name="connsiteY33" fmla="*/ 53911 h 1398528"/>
              <a:gd name="connsiteX34" fmla="*/ 537137 w 1384863"/>
              <a:gd name="connsiteY34" fmla="*/ 174382 h 1398528"/>
              <a:gd name="connsiteX35" fmla="*/ 535882 w 1384863"/>
              <a:gd name="connsiteY35" fmla="*/ 175167 h 1398528"/>
              <a:gd name="connsiteX36" fmla="*/ 689625 w 1384863"/>
              <a:gd name="connsiteY36" fmla="*/ 153155 h 1398528"/>
              <a:gd name="connsiteX37" fmla="*/ 684296 w 1384863"/>
              <a:gd name="connsiteY37" fmla="*/ 151727 h 1398528"/>
              <a:gd name="connsiteX38" fmla="*/ 768527 w 1384863"/>
              <a:gd name="connsiteY38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964004 w 1378735"/>
              <a:gd name="connsiteY3" fmla="*/ 226675 h 1398528"/>
              <a:gd name="connsiteX4" fmla="*/ 1079866 w 1378735"/>
              <a:gd name="connsiteY4" fmla="*/ 316610 h 1398528"/>
              <a:gd name="connsiteX5" fmla="*/ 1234336 w 1378735"/>
              <a:gd name="connsiteY5" fmla="*/ 278200 h 1398528"/>
              <a:gd name="connsiteX6" fmla="*/ 1333355 w 1378735"/>
              <a:gd name="connsiteY6" fmla="*/ 464426 h 1398528"/>
              <a:gd name="connsiteX7" fmla="*/ 1223290 w 1378735"/>
              <a:gd name="connsiteY7" fmla="*/ 563656 h 1398528"/>
              <a:gd name="connsiteX8" fmla="*/ 1241255 w 1378735"/>
              <a:gd name="connsiteY8" fmla="*/ 720028 h 1398528"/>
              <a:gd name="connsiteX9" fmla="*/ 1378735 w 1378735"/>
              <a:gd name="connsiteY9" fmla="*/ 796347 h 1398528"/>
              <a:gd name="connsiteX10" fmla="*/ 1324146 w 1378735"/>
              <a:gd name="connsiteY10" fmla="*/ 1000074 h 1398528"/>
              <a:gd name="connsiteX11" fmla="*/ 1157323 w 1378735"/>
              <a:gd name="connsiteY11" fmla="*/ 997268 h 1398528"/>
              <a:gd name="connsiteX12" fmla="*/ 1082042 w 1378735"/>
              <a:gd name="connsiteY12" fmla="*/ 1092670 h 1398528"/>
              <a:gd name="connsiteX13" fmla="*/ 1136829 w 1378735"/>
              <a:gd name="connsiteY13" fmla="*/ 1235662 h 1398528"/>
              <a:gd name="connsiteX14" fmla="*/ 964059 w 1378735"/>
              <a:gd name="connsiteY14" fmla="*/ 1356637 h 1398528"/>
              <a:gd name="connsiteX15" fmla="*/ 833014 w 1378735"/>
              <a:gd name="connsiteY15" fmla="*/ 1235724 h 1398528"/>
              <a:gd name="connsiteX16" fmla="*/ 691570 w 1378735"/>
              <a:gd name="connsiteY16" fmla="*/ 1255455 h 1398528"/>
              <a:gd name="connsiteX17" fmla="*/ 612145 w 1378735"/>
              <a:gd name="connsiteY17" fmla="*/ 1398528 h 1398528"/>
              <a:gd name="connsiteX18" fmla="*/ 408418 w 1378735"/>
              <a:gd name="connsiteY18" fmla="*/ 1343940 h 1398528"/>
              <a:gd name="connsiteX19" fmla="*/ 411171 w 1378735"/>
              <a:gd name="connsiteY19" fmla="*/ 1180323 h 1398528"/>
              <a:gd name="connsiteX20" fmla="*/ 298691 w 1378735"/>
              <a:gd name="connsiteY20" fmla="*/ 1095691 h 1398528"/>
              <a:gd name="connsiteX21" fmla="*/ 128320 w 1378735"/>
              <a:gd name="connsiteY21" fmla="*/ 1128695 h 1398528"/>
              <a:gd name="connsiteX22" fmla="*/ 39183 w 1378735"/>
              <a:gd name="connsiteY22" fmla="*/ 937542 h 1398528"/>
              <a:gd name="connsiteX23" fmla="*/ 154405 w 1378735"/>
              <a:gd name="connsiteY23" fmla="*/ 844117 h 1398528"/>
              <a:gd name="connsiteX24" fmla="*/ 135673 w 1378735"/>
              <a:gd name="connsiteY24" fmla="*/ 704255 h 1398528"/>
              <a:gd name="connsiteX25" fmla="*/ 0 w 1378735"/>
              <a:gd name="connsiteY25" fmla="*/ 628938 h 1398528"/>
              <a:gd name="connsiteX26" fmla="*/ 54588 w 1378735"/>
              <a:gd name="connsiteY26" fmla="*/ 425211 h 1398528"/>
              <a:gd name="connsiteX27" fmla="*/ 210062 w 1378735"/>
              <a:gd name="connsiteY27" fmla="*/ 427826 h 1398528"/>
              <a:gd name="connsiteX28" fmla="*/ 285437 w 1378735"/>
              <a:gd name="connsiteY28" fmla="*/ 326289 h 1398528"/>
              <a:gd name="connsiteX29" fmla="*/ 233363 w 1378735"/>
              <a:gd name="connsiteY29" fmla="*/ 165678 h 1398528"/>
              <a:gd name="connsiteX30" fmla="*/ 412228 w 1378735"/>
              <a:gd name="connsiteY30" fmla="*/ 53911 h 1398528"/>
              <a:gd name="connsiteX31" fmla="*/ 537137 w 1378735"/>
              <a:gd name="connsiteY31" fmla="*/ 174382 h 1398528"/>
              <a:gd name="connsiteX32" fmla="*/ 535882 w 1378735"/>
              <a:gd name="connsiteY32" fmla="*/ 175167 h 1398528"/>
              <a:gd name="connsiteX33" fmla="*/ 689625 w 1378735"/>
              <a:gd name="connsiteY33" fmla="*/ 153155 h 1398528"/>
              <a:gd name="connsiteX34" fmla="*/ 684296 w 1378735"/>
              <a:gd name="connsiteY34" fmla="*/ 151727 h 1398528"/>
              <a:gd name="connsiteX35" fmla="*/ 768527 w 1378735"/>
              <a:gd name="connsiteY35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768527 w 1378735"/>
              <a:gd name="connsiteY33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689625 w 1378735"/>
              <a:gd name="connsiteY31" fmla="*/ 153155 h 1398528"/>
              <a:gd name="connsiteX32" fmla="*/ 768527 w 1378735"/>
              <a:gd name="connsiteY32" fmla="*/ 0 h 139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8735" h="1398528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34A13A7-4C2A-4307-9A17-7E5B32659A91}"/>
              </a:ext>
            </a:extLst>
          </p:cNvPr>
          <p:cNvSpPr/>
          <p:nvPr/>
        </p:nvSpPr>
        <p:spPr>
          <a:xfrm>
            <a:off x="5823064" y="1930103"/>
            <a:ext cx="356861" cy="698675"/>
          </a:xfrm>
          <a:custGeom>
            <a:avLst/>
            <a:gdLst>
              <a:gd name="connsiteX0" fmla="*/ 178431 w 356861"/>
              <a:gd name="connsiteY0" fmla="*/ 0 h 698675"/>
              <a:gd name="connsiteX1" fmla="*/ 356861 w 356861"/>
              <a:gd name="connsiteY1" fmla="*/ 178431 h 698675"/>
              <a:gd name="connsiteX2" fmla="*/ 304600 w 356861"/>
              <a:gd name="connsiteY2" fmla="*/ 304601 h 698675"/>
              <a:gd name="connsiteX3" fmla="*/ 282306 w 356861"/>
              <a:gd name="connsiteY3" fmla="*/ 319632 h 698675"/>
              <a:gd name="connsiteX4" fmla="*/ 337514 w 356861"/>
              <a:gd name="connsiteY4" fmla="*/ 620208 h 698675"/>
              <a:gd name="connsiteX5" fmla="*/ 285920 w 356861"/>
              <a:gd name="connsiteY5" fmla="*/ 698675 h 698675"/>
              <a:gd name="connsiteX6" fmla="*/ 70943 w 356861"/>
              <a:gd name="connsiteY6" fmla="*/ 698675 h 698675"/>
              <a:gd name="connsiteX7" fmla="*/ 18274 w 356861"/>
              <a:gd name="connsiteY7" fmla="*/ 620208 h 698675"/>
              <a:gd name="connsiteX8" fmla="*/ 73601 w 356861"/>
              <a:gd name="connsiteY8" fmla="*/ 318987 h 698675"/>
              <a:gd name="connsiteX9" fmla="*/ 52262 w 356861"/>
              <a:gd name="connsiteY9" fmla="*/ 304601 h 698675"/>
              <a:gd name="connsiteX10" fmla="*/ 0 w 356861"/>
              <a:gd name="connsiteY10" fmla="*/ 178431 h 698675"/>
              <a:gd name="connsiteX11" fmla="*/ 178431 w 356861"/>
              <a:gd name="connsiteY11" fmla="*/ 0 h 69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861" h="698675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F6375926-BC4D-4083-9046-5A44D34C73EB}"/>
              </a:ext>
            </a:extLst>
          </p:cNvPr>
          <p:cNvSpPr/>
          <p:nvPr/>
        </p:nvSpPr>
        <p:spPr>
          <a:xfrm rot="2435724">
            <a:off x="6273288" y="1281783"/>
            <a:ext cx="2001053" cy="1901602"/>
          </a:xfrm>
          <a:custGeom>
            <a:avLst/>
            <a:gdLst>
              <a:gd name="connsiteX0" fmla="*/ 1531909 w 1732097"/>
              <a:gd name="connsiteY0" fmla="*/ 236637 h 1658450"/>
              <a:gd name="connsiteX1" fmla="*/ 1333000 w 1732097"/>
              <a:gd name="connsiteY1" fmla="*/ 185737 h 1658450"/>
              <a:gd name="connsiteX2" fmla="*/ 1207270 w 1732097"/>
              <a:gd name="connsiteY2" fmla="*/ 388620 h 1658450"/>
              <a:gd name="connsiteX3" fmla="*/ 1192030 w 1732097"/>
              <a:gd name="connsiteY3" fmla="*/ 406717 h 1658450"/>
              <a:gd name="connsiteX4" fmla="*/ 1059632 w 1732097"/>
              <a:gd name="connsiteY4" fmla="*/ 409575 h 1658450"/>
              <a:gd name="connsiteX5" fmla="*/ 1027247 w 1732097"/>
              <a:gd name="connsiteY5" fmla="*/ 378142 h 1658450"/>
              <a:gd name="connsiteX6" fmla="*/ 745307 w 1732097"/>
              <a:gd name="connsiteY6" fmla="*/ 145732 h 1658450"/>
              <a:gd name="connsiteX7" fmla="*/ 535757 w 1732097"/>
              <a:gd name="connsiteY7" fmla="*/ 430530 h 1658450"/>
              <a:gd name="connsiteX8" fmla="*/ 773882 w 1732097"/>
              <a:gd name="connsiteY8" fmla="*/ 638175 h 1658450"/>
              <a:gd name="connsiteX9" fmla="*/ 913900 w 1732097"/>
              <a:gd name="connsiteY9" fmla="*/ 599122 h 1658450"/>
              <a:gd name="connsiteX10" fmla="*/ 942475 w 1732097"/>
              <a:gd name="connsiteY10" fmla="*/ 603885 h 1658450"/>
              <a:gd name="connsiteX11" fmla="*/ 964382 w 1732097"/>
              <a:gd name="connsiteY11" fmla="*/ 627697 h 1658450"/>
              <a:gd name="connsiteX12" fmla="*/ 975812 w 1732097"/>
              <a:gd name="connsiteY12" fmla="*/ 632460 h 1658450"/>
              <a:gd name="connsiteX13" fmla="*/ 983432 w 1732097"/>
              <a:gd name="connsiteY13" fmla="*/ 620077 h 1658450"/>
              <a:gd name="connsiteX14" fmla="*/ 981527 w 1732097"/>
              <a:gd name="connsiteY14" fmla="*/ 607695 h 1658450"/>
              <a:gd name="connsiteX15" fmla="*/ 1086302 w 1732097"/>
              <a:gd name="connsiteY15" fmla="*/ 506730 h 1658450"/>
              <a:gd name="connsiteX16" fmla="*/ 1224415 w 1732097"/>
              <a:gd name="connsiteY16" fmla="*/ 662940 h 1658450"/>
              <a:gd name="connsiteX17" fmla="*/ 1162502 w 1732097"/>
              <a:gd name="connsiteY17" fmla="*/ 750570 h 1658450"/>
              <a:gd name="connsiteX18" fmla="*/ 1111067 w 1732097"/>
              <a:gd name="connsiteY18" fmla="*/ 751522 h 1658450"/>
              <a:gd name="connsiteX19" fmla="*/ 1088207 w 1732097"/>
              <a:gd name="connsiteY19" fmla="*/ 757237 h 1658450"/>
              <a:gd name="connsiteX20" fmla="*/ 1097732 w 1732097"/>
              <a:gd name="connsiteY20" fmla="*/ 774382 h 1658450"/>
              <a:gd name="connsiteX21" fmla="*/ 1113925 w 1732097"/>
              <a:gd name="connsiteY21" fmla="*/ 791527 h 1658450"/>
              <a:gd name="connsiteX22" fmla="*/ 1115830 w 1732097"/>
              <a:gd name="connsiteY22" fmla="*/ 823912 h 1658450"/>
              <a:gd name="connsiteX23" fmla="*/ 1066300 w 1732097"/>
              <a:gd name="connsiteY23" fmla="*/ 956310 h 1658450"/>
              <a:gd name="connsiteX24" fmla="*/ 1312997 w 1732097"/>
              <a:gd name="connsiteY24" fmla="*/ 1220152 h 1658450"/>
              <a:gd name="connsiteX25" fmla="*/ 1351097 w 1732097"/>
              <a:gd name="connsiteY25" fmla="*/ 1217295 h 1658450"/>
              <a:gd name="connsiteX26" fmla="*/ 1548265 w 1732097"/>
              <a:gd name="connsiteY26" fmla="*/ 1047750 h 1658450"/>
              <a:gd name="connsiteX27" fmla="*/ 1484447 w 1732097"/>
              <a:gd name="connsiteY27" fmla="*/ 793432 h 1658450"/>
              <a:gd name="connsiteX28" fmla="*/ 1333000 w 1732097"/>
              <a:gd name="connsiteY28" fmla="*/ 725805 h 1658450"/>
              <a:gd name="connsiteX29" fmla="*/ 1315855 w 1732097"/>
              <a:gd name="connsiteY29" fmla="*/ 702945 h 1658450"/>
              <a:gd name="connsiteX30" fmla="*/ 1331095 w 1732097"/>
              <a:gd name="connsiteY30" fmla="*/ 568642 h 1658450"/>
              <a:gd name="connsiteX31" fmla="*/ 1358717 w 1732097"/>
              <a:gd name="connsiteY31" fmla="*/ 547687 h 1658450"/>
              <a:gd name="connsiteX32" fmla="*/ 1461587 w 1732097"/>
              <a:gd name="connsiteY32" fmla="*/ 538162 h 1658450"/>
              <a:gd name="connsiteX33" fmla="*/ 1570172 w 1732097"/>
              <a:gd name="connsiteY33" fmla="*/ 299085 h 1658450"/>
              <a:gd name="connsiteX34" fmla="*/ 1531909 w 1732097"/>
              <a:gd name="connsiteY34" fmla="*/ 236637 h 1658450"/>
              <a:gd name="connsiteX35" fmla="*/ 1645643 w 1732097"/>
              <a:gd name="connsiteY35" fmla="*/ 136464 h 1658450"/>
              <a:gd name="connsiteX36" fmla="*/ 1696855 w 1732097"/>
              <a:gd name="connsiteY36" fmla="*/ 211455 h 1658450"/>
              <a:gd name="connsiteX37" fmla="*/ 1731145 w 1732097"/>
              <a:gd name="connsiteY37" fmla="*/ 318135 h 1658450"/>
              <a:gd name="connsiteX38" fmla="*/ 1732097 w 1732097"/>
              <a:gd name="connsiteY38" fmla="*/ 412432 h 1658450"/>
              <a:gd name="connsiteX39" fmla="*/ 1684472 w 1732097"/>
              <a:gd name="connsiteY39" fmla="*/ 540067 h 1658450"/>
              <a:gd name="connsiteX40" fmla="*/ 1571125 w 1732097"/>
              <a:gd name="connsiteY40" fmla="*/ 653415 h 1658450"/>
              <a:gd name="connsiteX41" fmla="*/ 1569220 w 1732097"/>
              <a:gd name="connsiteY41" fmla="*/ 674370 h 1658450"/>
              <a:gd name="connsiteX42" fmla="*/ 1705427 w 1732097"/>
              <a:gd name="connsiteY42" fmla="*/ 943927 h 1658450"/>
              <a:gd name="connsiteX43" fmla="*/ 1445395 w 1732097"/>
              <a:gd name="connsiteY43" fmla="*/ 1343977 h 1658450"/>
              <a:gd name="connsiteX44" fmla="*/ 1066300 w 1732097"/>
              <a:gd name="connsiteY44" fmla="*/ 1281112 h 1658450"/>
              <a:gd name="connsiteX45" fmla="*/ 917710 w 1732097"/>
              <a:gd name="connsiteY45" fmla="*/ 973455 h 1658450"/>
              <a:gd name="connsiteX46" fmla="*/ 899612 w 1732097"/>
              <a:gd name="connsiteY46" fmla="*/ 996315 h 1658450"/>
              <a:gd name="connsiteX47" fmla="*/ 864370 w 1732097"/>
              <a:gd name="connsiteY47" fmla="*/ 1093470 h 1658450"/>
              <a:gd name="connsiteX48" fmla="*/ 843415 w 1732097"/>
              <a:gd name="connsiteY48" fmla="*/ 1108710 h 1658450"/>
              <a:gd name="connsiteX49" fmla="*/ 745307 w 1732097"/>
              <a:gd name="connsiteY49" fmla="*/ 1113472 h 1658450"/>
              <a:gd name="connsiteX50" fmla="*/ 769120 w 1732097"/>
              <a:gd name="connsiteY50" fmla="*/ 1163002 h 1658450"/>
              <a:gd name="connsiteX51" fmla="*/ 720542 w 1732097"/>
              <a:gd name="connsiteY51" fmla="*/ 1270635 h 1658450"/>
              <a:gd name="connsiteX52" fmla="*/ 603385 w 1732097"/>
              <a:gd name="connsiteY52" fmla="*/ 1259205 h 1658450"/>
              <a:gd name="connsiteX53" fmla="*/ 572905 w 1732097"/>
              <a:gd name="connsiteY53" fmla="*/ 1259205 h 1658450"/>
              <a:gd name="connsiteX54" fmla="*/ 139867 w 1732097"/>
              <a:gd name="connsiteY54" fmla="*/ 1658450 h 1658450"/>
              <a:gd name="connsiteX55" fmla="*/ 0 w 1732097"/>
              <a:gd name="connsiteY55" fmla="*/ 1504896 h 1658450"/>
              <a:gd name="connsiteX56" fmla="*/ 436697 w 1732097"/>
              <a:gd name="connsiteY56" fmla="*/ 1106805 h 1658450"/>
              <a:gd name="connsiteX57" fmla="*/ 438602 w 1732097"/>
              <a:gd name="connsiteY57" fmla="*/ 1083945 h 1658450"/>
              <a:gd name="connsiteX58" fmla="*/ 446222 w 1732097"/>
              <a:gd name="connsiteY58" fmla="*/ 947737 h 1658450"/>
              <a:gd name="connsiteX59" fmla="*/ 581477 w 1732097"/>
              <a:gd name="connsiteY59" fmla="*/ 941070 h 1658450"/>
              <a:gd name="connsiteX60" fmla="*/ 596717 w 1732097"/>
              <a:gd name="connsiteY60" fmla="*/ 934402 h 1658450"/>
              <a:gd name="connsiteX61" fmla="*/ 607195 w 1732097"/>
              <a:gd name="connsiteY61" fmla="*/ 855345 h 1658450"/>
              <a:gd name="connsiteX62" fmla="*/ 627197 w 1732097"/>
              <a:gd name="connsiteY62" fmla="*/ 832485 h 1658450"/>
              <a:gd name="connsiteX63" fmla="*/ 755373 w 1732097"/>
              <a:gd name="connsiteY63" fmla="*/ 809555 h 1658450"/>
              <a:gd name="connsiteX64" fmla="*/ 697682 w 1732097"/>
              <a:gd name="connsiteY64" fmla="*/ 782955 h 1658450"/>
              <a:gd name="connsiteX65" fmla="*/ 389072 w 1732097"/>
              <a:gd name="connsiteY65" fmla="*/ 446722 h 1658450"/>
              <a:gd name="connsiteX66" fmla="*/ 710065 w 1732097"/>
              <a:gd name="connsiteY66" fmla="*/ 4762 h 1658450"/>
              <a:gd name="connsiteX67" fmla="*/ 731020 w 1732097"/>
              <a:gd name="connsiteY67" fmla="*/ 0 h 1658450"/>
              <a:gd name="connsiteX68" fmla="*/ 826270 w 1732097"/>
              <a:gd name="connsiteY68" fmla="*/ 0 h 1658450"/>
              <a:gd name="connsiteX69" fmla="*/ 834842 w 1732097"/>
              <a:gd name="connsiteY69" fmla="*/ 1905 h 1658450"/>
              <a:gd name="connsiteX70" fmla="*/ 1097732 w 1732097"/>
              <a:gd name="connsiteY70" fmla="*/ 160972 h 1658450"/>
              <a:gd name="connsiteX71" fmla="*/ 1119640 w 1732097"/>
              <a:gd name="connsiteY71" fmla="*/ 160972 h 1658450"/>
              <a:gd name="connsiteX72" fmla="*/ 1645643 w 1732097"/>
              <a:gd name="connsiteY72" fmla="*/ 136464 h 1658450"/>
              <a:gd name="connsiteX0" fmla="*/ 1825913 w 2026101"/>
              <a:gd name="connsiteY0" fmla="*/ 236637 h 1769959"/>
              <a:gd name="connsiteX1" fmla="*/ 1627004 w 2026101"/>
              <a:gd name="connsiteY1" fmla="*/ 185737 h 1769959"/>
              <a:gd name="connsiteX2" fmla="*/ 1501274 w 2026101"/>
              <a:gd name="connsiteY2" fmla="*/ 388620 h 1769959"/>
              <a:gd name="connsiteX3" fmla="*/ 1486034 w 2026101"/>
              <a:gd name="connsiteY3" fmla="*/ 406717 h 1769959"/>
              <a:gd name="connsiteX4" fmla="*/ 1353636 w 2026101"/>
              <a:gd name="connsiteY4" fmla="*/ 409575 h 1769959"/>
              <a:gd name="connsiteX5" fmla="*/ 1321251 w 2026101"/>
              <a:gd name="connsiteY5" fmla="*/ 378142 h 1769959"/>
              <a:gd name="connsiteX6" fmla="*/ 1039311 w 2026101"/>
              <a:gd name="connsiteY6" fmla="*/ 145732 h 1769959"/>
              <a:gd name="connsiteX7" fmla="*/ 829761 w 2026101"/>
              <a:gd name="connsiteY7" fmla="*/ 430530 h 1769959"/>
              <a:gd name="connsiteX8" fmla="*/ 1067886 w 2026101"/>
              <a:gd name="connsiteY8" fmla="*/ 638175 h 1769959"/>
              <a:gd name="connsiteX9" fmla="*/ 1207904 w 2026101"/>
              <a:gd name="connsiteY9" fmla="*/ 599122 h 1769959"/>
              <a:gd name="connsiteX10" fmla="*/ 1236479 w 2026101"/>
              <a:gd name="connsiteY10" fmla="*/ 603885 h 1769959"/>
              <a:gd name="connsiteX11" fmla="*/ 1258386 w 2026101"/>
              <a:gd name="connsiteY11" fmla="*/ 627697 h 1769959"/>
              <a:gd name="connsiteX12" fmla="*/ 1269816 w 2026101"/>
              <a:gd name="connsiteY12" fmla="*/ 632460 h 1769959"/>
              <a:gd name="connsiteX13" fmla="*/ 1277436 w 2026101"/>
              <a:gd name="connsiteY13" fmla="*/ 620077 h 1769959"/>
              <a:gd name="connsiteX14" fmla="*/ 1275531 w 2026101"/>
              <a:gd name="connsiteY14" fmla="*/ 607695 h 1769959"/>
              <a:gd name="connsiteX15" fmla="*/ 1380306 w 2026101"/>
              <a:gd name="connsiteY15" fmla="*/ 506730 h 1769959"/>
              <a:gd name="connsiteX16" fmla="*/ 1518419 w 2026101"/>
              <a:gd name="connsiteY16" fmla="*/ 662940 h 1769959"/>
              <a:gd name="connsiteX17" fmla="*/ 1456506 w 2026101"/>
              <a:gd name="connsiteY17" fmla="*/ 750570 h 1769959"/>
              <a:gd name="connsiteX18" fmla="*/ 1405071 w 2026101"/>
              <a:gd name="connsiteY18" fmla="*/ 751522 h 1769959"/>
              <a:gd name="connsiteX19" fmla="*/ 1382211 w 2026101"/>
              <a:gd name="connsiteY19" fmla="*/ 757237 h 1769959"/>
              <a:gd name="connsiteX20" fmla="*/ 1391736 w 2026101"/>
              <a:gd name="connsiteY20" fmla="*/ 774382 h 1769959"/>
              <a:gd name="connsiteX21" fmla="*/ 1407929 w 2026101"/>
              <a:gd name="connsiteY21" fmla="*/ 791527 h 1769959"/>
              <a:gd name="connsiteX22" fmla="*/ 1409834 w 2026101"/>
              <a:gd name="connsiteY22" fmla="*/ 823912 h 1769959"/>
              <a:gd name="connsiteX23" fmla="*/ 1360304 w 2026101"/>
              <a:gd name="connsiteY23" fmla="*/ 956310 h 1769959"/>
              <a:gd name="connsiteX24" fmla="*/ 1607001 w 2026101"/>
              <a:gd name="connsiteY24" fmla="*/ 1220152 h 1769959"/>
              <a:gd name="connsiteX25" fmla="*/ 1645101 w 2026101"/>
              <a:gd name="connsiteY25" fmla="*/ 1217295 h 1769959"/>
              <a:gd name="connsiteX26" fmla="*/ 1842269 w 2026101"/>
              <a:gd name="connsiteY26" fmla="*/ 1047750 h 1769959"/>
              <a:gd name="connsiteX27" fmla="*/ 1778451 w 2026101"/>
              <a:gd name="connsiteY27" fmla="*/ 793432 h 1769959"/>
              <a:gd name="connsiteX28" fmla="*/ 1627004 w 2026101"/>
              <a:gd name="connsiteY28" fmla="*/ 725805 h 1769959"/>
              <a:gd name="connsiteX29" fmla="*/ 1609859 w 2026101"/>
              <a:gd name="connsiteY29" fmla="*/ 702945 h 1769959"/>
              <a:gd name="connsiteX30" fmla="*/ 1625099 w 2026101"/>
              <a:gd name="connsiteY30" fmla="*/ 568642 h 1769959"/>
              <a:gd name="connsiteX31" fmla="*/ 1652721 w 2026101"/>
              <a:gd name="connsiteY31" fmla="*/ 547687 h 1769959"/>
              <a:gd name="connsiteX32" fmla="*/ 1755591 w 2026101"/>
              <a:gd name="connsiteY32" fmla="*/ 538162 h 1769959"/>
              <a:gd name="connsiteX33" fmla="*/ 1864176 w 2026101"/>
              <a:gd name="connsiteY33" fmla="*/ 299085 h 1769959"/>
              <a:gd name="connsiteX34" fmla="*/ 1825913 w 2026101"/>
              <a:gd name="connsiteY34" fmla="*/ 236637 h 1769959"/>
              <a:gd name="connsiteX35" fmla="*/ 1939647 w 2026101"/>
              <a:gd name="connsiteY35" fmla="*/ 136464 h 1769959"/>
              <a:gd name="connsiteX36" fmla="*/ 1990859 w 2026101"/>
              <a:gd name="connsiteY36" fmla="*/ 211455 h 1769959"/>
              <a:gd name="connsiteX37" fmla="*/ 2025149 w 2026101"/>
              <a:gd name="connsiteY37" fmla="*/ 318135 h 1769959"/>
              <a:gd name="connsiteX38" fmla="*/ 2026101 w 2026101"/>
              <a:gd name="connsiteY38" fmla="*/ 412432 h 1769959"/>
              <a:gd name="connsiteX39" fmla="*/ 1978476 w 2026101"/>
              <a:gd name="connsiteY39" fmla="*/ 540067 h 1769959"/>
              <a:gd name="connsiteX40" fmla="*/ 1865129 w 2026101"/>
              <a:gd name="connsiteY40" fmla="*/ 653415 h 1769959"/>
              <a:gd name="connsiteX41" fmla="*/ 1863224 w 2026101"/>
              <a:gd name="connsiteY41" fmla="*/ 674370 h 1769959"/>
              <a:gd name="connsiteX42" fmla="*/ 1999431 w 2026101"/>
              <a:gd name="connsiteY42" fmla="*/ 943927 h 1769959"/>
              <a:gd name="connsiteX43" fmla="*/ 1739399 w 2026101"/>
              <a:gd name="connsiteY43" fmla="*/ 1343977 h 1769959"/>
              <a:gd name="connsiteX44" fmla="*/ 1360304 w 2026101"/>
              <a:gd name="connsiteY44" fmla="*/ 1281112 h 1769959"/>
              <a:gd name="connsiteX45" fmla="*/ 1211714 w 2026101"/>
              <a:gd name="connsiteY45" fmla="*/ 973455 h 1769959"/>
              <a:gd name="connsiteX46" fmla="*/ 1193616 w 2026101"/>
              <a:gd name="connsiteY46" fmla="*/ 996315 h 1769959"/>
              <a:gd name="connsiteX47" fmla="*/ 1158374 w 2026101"/>
              <a:gd name="connsiteY47" fmla="*/ 1093470 h 1769959"/>
              <a:gd name="connsiteX48" fmla="*/ 1137419 w 2026101"/>
              <a:gd name="connsiteY48" fmla="*/ 1108710 h 1769959"/>
              <a:gd name="connsiteX49" fmla="*/ 1039311 w 2026101"/>
              <a:gd name="connsiteY49" fmla="*/ 1113472 h 1769959"/>
              <a:gd name="connsiteX50" fmla="*/ 1063124 w 2026101"/>
              <a:gd name="connsiteY50" fmla="*/ 1163002 h 1769959"/>
              <a:gd name="connsiteX51" fmla="*/ 1014546 w 2026101"/>
              <a:gd name="connsiteY51" fmla="*/ 1270635 h 1769959"/>
              <a:gd name="connsiteX52" fmla="*/ 897389 w 2026101"/>
              <a:gd name="connsiteY52" fmla="*/ 1259205 h 1769959"/>
              <a:gd name="connsiteX53" fmla="*/ 866909 w 2026101"/>
              <a:gd name="connsiteY53" fmla="*/ 1259205 h 1769959"/>
              <a:gd name="connsiteX54" fmla="*/ 433871 w 2026101"/>
              <a:gd name="connsiteY54" fmla="*/ 1658450 h 1769959"/>
              <a:gd name="connsiteX55" fmla="*/ 0 w 2026101"/>
              <a:gd name="connsiteY55" fmla="*/ 1769959 h 1769959"/>
              <a:gd name="connsiteX56" fmla="*/ 730701 w 2026101"/>
              <a:gd name="connsiteY56" fmla="*/ 1106805 h 1769959"/>
              <a:gd name="connsiteX57" fmla="*/ 732606 w 2026101"/>
              <a:gd name="connsiteY57" fmla="*/ 1083945 h 1769959"/>
              <a:gd name="connsiteX58" fmla="*/ 740226 w 2026101"/>
              <a:gd name="connsiteY58" fmla="*/ 947737 h 1769959"/>
              <a:gd name="connsiteX59" fmla="*/ 875481 w 2026101"/>
              <a:gd name="connsiteY59" fmla="*/ 941070 h 1769959"/>
              <a:gd name="connsiteX60" fmla="*/ 890721 w 2026101"/>
              <a:gd name="connsiteY60" fmla="*/ 934402 h 1769959"/>
              <a:gd name="connsiteX61" fmla="*/ 901199 w 2026101"/>
              <a:gd name="connsiteY61" fmla="*/ 855345 h 1769959"/>
              <a:gd name="connsiteX62" fmla="*/ 921201 w 2026101"/>
              <a:gd name="connsiteY62" fmla="*/ 832485 h 1769959"/>
              <a:gd name="connsiteX63" fmla="*/ 1049377 w 2026101"/>
              <a:gd name="connsiteY63" fmla="*/ 809555 h 1769959"/>
              <a:gd name="connsiteX64" fmla="*/ 991686 w 2026101"/>
              <a:gd name="connsiteY64" fmla="*/ 782955 h 1769959"/>
              <a:gd name="connsiteX65" fmla="*/ 683076 w 2026101"/>
              <a:gd name="connsiteY65" fmla="*/ 446722 h 1769959"/>
              <a:gd name="connsiteX66" fmla="*/ 1004069 w 2026101"/>
              <a:gd name="connsiteY66" fmla="*/ 4762 h 1769959"/>
              <a:gd name="connsiteX67" fmla="*/ 1025024 w 2026101"/>
              <a:gd name="connsiteY67" fmla="*/ 0 h 1769959"/>
              <a:gd name="connsiteX68" fmla="*/ 1120274 w 2026101"/>
              <a:gd name="connsiteY68" fmla="*/ 0 h 1769959"/>
              <a:gd name="connsiteX69" fmla="*/ 1128846 w 2026101"/>
              <a:gd name="connsiteY69" fmla="*/ 1905 h 1769959"/>
              <a:gd name="connsiteX70" fmla="*/ 1391736 w 2026101"/>
              <a:gd name="connsiteY70" fmla="*/ 160972 h 1769959"/>
              <a:gd name="connsiteX71" fmla="*/ 1413644 w 2026101"/>
              <a:gd name="connsiteY71" fmla="*/ 160972 h 1769959"/>
              <a:gd name="connsiteX72" fmla="*/ 1939647 w 2026101"/>
              <a:gd name="connsiteY72" fmla="*/ 136464 h 1769959"/>
              <a:gd name="connsiteX0" fmla="*/ 1825913 w 2026101"/>
              <a:gd name="connsiteY0" fmla="*/ 236637 h 1925404"/>
              <a:gd name="connsiteX1" fmla="*/ 1627004 w 2026101"/>
              <a:gd name="connsiteY1" fmla="*/ 185737 h 1925404"/>
              <a:gd name="connsiteX2" fmla="*/ 1501274 w 2026101"/>
              <a:gd name="connsiteY2" fmla="*/ 388620 h 1925404"/>
              <a:gd name="connsiteX3" fmla="*/ 1486034 w 2026101"/>
              <a:gd name="connsiteY3" fmla="*/ 406717 h 1925404"/>
              <a:gd name="connsiteX4" fmla="*/ 1353636 w 2026101"/>
              <a:gd name="connsiteY4" fmla="*/ 409575 h 1925404"/>
              <a:gd name="connsiteX5" fmla="*/ 1321251 w 2026101"/>
              <a:gd name="connsiteY5" fmla="*/ 378142 h 1925404"/>
              <a:gd name="connsiteX6" fmla="*/ 1039311 w 2026101"/>
              <a:gd name="connsiteY6" fmla="*/ 145732 h 1925404"/>
              <a:gd name="connsiteX7" fmla="*/ 829761 w 2026101"/>
              <a:gd name="connsiteY7" fmla="*/ 430530 h 1925404"/>
              <a:gd name="connsiteX8" fmla="*/ 1067886 w 2026101"/>
              <a:gd name="connsiteY8" fmla="*/ 638175 h 1925404"/>
              <a:gd name="connsiteX9" fmla="*/ 1207904 w 2026101"/>
              <a:gd name="connsiteY9" fmla="*/ 599122 h 1925404"/>
              <a:gd name="connsiteX10" fmla="*/ 1236479 w 2026101"/>
              <a:gd name="connsiteY10" fmla="*/ 603885 h 1925404"/>
              <a:gd name="connsiteX11" fmla="*/ 1258386 w 2026101"/>
              <a:gd name="connsiteY11" fmla="*/ 627697 h 1925404"/>
              <a:gd name="connsiteX12" fmla="*/ 1269816 w 2026101"/>
              <a:gd name="connsiteY12" fmla="*/ 632460 h 1925404"/>
              <a:gd name="connsiteX13" fmla="*/ 1277436 w 2026101"/>
              <a:gd name="connsiteY13" fmla="*/ 620077 h 1925404"/>
              <a:gd name="connsiteX14" fmla="*/ 1275531 w 2026101"/>
              <a:gd name="connsiteY14" fmla="*/ 607695 h 1925404"/>
              <a:gd name="connsiteX15" fmla="*/ 1380306 w 2026101"/>
              <a:gd name="connsiteY15" fmla="*/ 506730 h 1925404"/>
              <a:gd name="connsiteX16" fmla="*/ 1518419 w 2026101"/>
              <a:gd name="connsiteY16" fmla="*/ 662940 h 1925404"/>
              <a:gd name="connsiteX17" fmla="*/ 1456506 w 2026101"/>
              <a:gd name="connsiteY17" fmla="*/ 750570 h 1925404"/>
              <a:gd name="connsiteX18" fmla="*/ 1405071 w 2026101"/>
              <a:gd name="connsiteY18" fmla="*/ 751522 h 1925404"/>
              <a:gd name="connsiteX19" fmla="*/ 1382211 w 2026101"/>
              <a:gd name="connsiteY19" fmla="*/ 757237 h 1925404"/>
              <a:gd name="connsiteX20" fmla="*/ 1391736 w 2026101"/>
              <a:gd name="connsiteY20" fmla="*/ 774382 h 1925404"/>
              <a:gd name="connsiteX21" fmla="*/ 1407929 w 2026101"/>
              <a:gd name="connsiteY21" fmla="*/ 791527 h 1925404"/>
              <a:gd name="connsiteX22" fmla="*/ 1409834 w 2026101"/>
              <a:gd name="connsiteY22" fmla="*/ 823912 h 1925404"/>
              <a:gd name="connsiteX23" fmla="*/ 1360304 w 2026101"/>
              <a:gd name="connsiteY23" fmla="*/ 956310 h 1925404"/>
              <a:gd name="connsiteX24" fmla="*/ 1607001 w 2026101"/>
              <a:gd name="connsiteY24" fmla="*/ 1220152 h 1925404"/>
              <a:gd name="connsiteX25" fmla="*/ 1645101 w 2026101"/>
              <a:gd name="connsiteY25" fmla="*/ 1217295 h 1925404"/>
              <a:gd name="connsiteX26" fmla="*/ 1842269 w 2026101"/>
              <a:gd name="connsiteY26" fmla="*/ 1047750 h 1925404"/>
              <a:gd name="connsiteX27" fmla="*/ 1778451 w 2026101"/>
              <a:gd name="connsiteY27" fmla="*/ 793432 h 1925404"/>
              <a:gd name="connsiteX28" fmla="*/ 1627004 w 2026101"/>
              <a:gd name="connsiteY28" fmla="*/ 725805 h 1925404"/>
              <a:gd name="connsiteX29" fmla="*/ 1609859 w 2026101"/>
              <a:gd name="connsiteY29" fmla="*/ 702945 h 1925404"/>
              <a:gd name="connsiteX30" fmla="*/ 1625099 w 2026101"/>
              <a:gd name="connsiteY30" fmla="*/ 568642 h 1925404"/>
              <a:gd name="connsiteX31" fmla="*/ 1652721 w 2026101"/>
              <a:gd name="connsiteY31" fmla="*/ 547687 h 1925404"/>
              <a:gd name="connsiteX32" fmla="*/ 1755591 w 2026101"/>
              <a:gd name="connsiteY32" fmla="*/ 538162 h 1925404"/>
              <a:gd name="connsiteX33" fmla="*/ 1864176 w 2026101"/>
              <a:gd name="connsiteY33" fmla="*/ 299085 h 1925404"/>
              <a:gd name="connsiteX34" fmla="*/ 1825913 w 2026101"/>
              <a:gd name="connsiteY34" fmla="*/ 236637 h 1925404"/>
              <a:gd name="connsiteX35" fmla="*/ 1939647 w 2026101"/>
              <a:gd name="connsiteY35" fmla="*/ 136464 h 1925404"/>
              <a:gd name="connsiteX36" fmla="*/ 1990859 w 2026101"/>
              <a:gd name="connsiteY36" fmla="*/ 211455 h 1925404"/>
              <a:gd name="connsiteX37" fmla="*/ 2025149 w 2026101"/>
              <a:gd name="connsiteY37" fmla="*/ 318135 h 1925404"/>
              <a:gd name="connsiteX38" fmla="*/ 2026101 w 2026101"/>
              <a:gd name="connsiteY38" fmla="*/ 412432 h 1925404"/>
              <a:gd name="connsiteX39" fmla="*/ 1978476 w 2026101"/>
              <a:gd name="connsiteY39" fmla="*/ 540067 h 1925404"/>
              <a:gd name="connsiteX40" fmla="*/ 1865129 w 2026101"/>
              <a:gd name="connsiteY40" fmla="*/ 653415 h 1925404"/>
              <a:gd name="connsiteX41" fmla="*/ 1863224 w 2026101"/>
              <a:gd name="connsiteY41" fmla="*/ 674370 h 1925404"/>
              <a:gd name="connsiteX42" fmla="*/ 1999431 w 2026101"/>
              <a:gd name="connsiteY42" fmla="*/ 943927 h 1925404"/>
              <a:gd name="connsiteX43" fmla="*/ 1739399 w 2026101"/>
              <a:gd name="connsiteY43" fmla="*/ 1343977 h 1925404"/>
              <a:gd name="connsiteX44" fmla="*/ 1360304 w 2026101"/>
              <a:gd name="connsiteY44" fmla="*/ 1281112 h 1925404"/>
              <a:gd name="connsiteX45" fmla="*/ 1211714 w 2026101"/>
              <a:gd name="connsiteY45" fmla="*/ 973455 h 1925404"/>
              <a:gd name="connsiteX46" fmla="*/ 1193616 w 2026101"/>
              <a:gd name="connsiteY46" fmla="*/ 996315 h 1925404"/>
              <a:gd name="connsiteX47" fmla="*/ 1158374 w 2026101"/>
              <a:gd name="connsiteY47" fmla="*/ 1093470 h 1925404"/>
              <a:gd name="connsiteX48" fmla="*/ 1137419 w 2026101"/>
              <a:gd name="connsiteY48" fmla="*/ 1108710 h 1925404"/>
              <a:gd name="connsiteX49" fmla="*/ 1039311 w 2026101"/>
              <a:gd name="connsiteY49" fmla="*/ 1113472 h 1925404"/>
              <a:gd name="connsiteX50" fmla="*/ 1063124 w 2026101"/>
              <a:gd name="connsiteY50" fmla="*/ 1163002 h 1925404"/>
              <a:gd name="connsiteX51" fmla="*/ 1014546 w 2026101"/>
              <a:gd name="connsiteY51" fmla="*/ 1270635 h 1925404"/>
              <a:gd name="connsiteX52" fmla="*/ 897389 w 2026101"/>
              <a:gd name="connsiteY52" fmla="*/ 1259205 h 1925404"/>
              <a:gd name="connsiteX53" fmla="*/ 866909 w 2026101"/>
              <a:gd name="connsiteY53" fmla="*/ 1259205 h 1925404"/>
              <a:gd name="connsiteX54" fmla="*/ 141485 w 2026101"/>
              <a:gd name="connsiteY54" fmla="*/ 1925404 h 1925404"/>
              <a:gd name="connsiteX55" fmla="*/ 0 w 2026101"/>
              <a:gd name="connsiteY55" fmla="*/ 1769959 h 1925404"/>
              <a:gd name="connsiteX56" fmla="*/ 730701 w 2026101"/>
              <a:gd name="connsiteY56" fmla="*/ 1106805 h 1925404"/>
              <a:gd name="connsiteX57" fmla="*/ 732606 w 2026101"/>
              <a:gd name="connsiteY57" fmla="*/ 1083945 h 1925404"/>
              <a:gd name="connsiteX58" fmla="*/ 740226 w 2026101"/>
              <a:gd name="connsiteY58" fmla="*/ 947737 h 1925404"/>
              <a:gd name="connsiteX59" fmla="*/ 875481 w 2026101"/>
              <a:gd name="connsiteY59" fmla="*/ 941070 h 1925404"/>
              <a:gd name="connsiteX60" fmla="*/ 890721 w 2026101"/>
              <a:gd name="connsiteY60" fmla="*/ 934402 h 1925404"/>
              <a:gd name="connsiteX61" fmla="*/ 901199 w 2026101"/>
              <a:gd name="connsiteY61" fmla="*/ 855345 h 1925404"/>
              <a:gd name="connsiteX62" fmla="*/ 921201 w 2026101"/>
              <a:gd name="connsiteY62" fmla="*/ 832485 h 1925404"/>
              <a:gd name="connsiteX63" fmla="*/ 1049377 w 2026101"/>
              <a:gd name="connsiteY63" fmla="*/ 809555 h 1925404"/>
              <a:gd name="connsiteX64" fmla="*/ 991686 w 2026101"/>
              <a:gd name="connsiteY64" fmla="*/ 782955 h 1925404"/>
              <a:gd name="connsiteX65" fmla="*/ 683076 w 2026101"/>
              <a:gd name="connsiteY65" fmla="*/ 446722 h 1925404"/>
              <a:gd name="connsiteX66" fmla="*/ 1004069 w 2026101"/>
              <a:gd name="connsiteY66" fmla="*/ 4762 h 1925404"/>
              <a:gd name="connsiteX67" fmla="*/ 1025024 w 2026101"/>
              <a:gd name="connsiteY67" fmla="*/ 0 h 1925404"/>
              <a:gd name="connsiteX68" fmla="*/ 1120274 w 2026101"/>
              <a:gd name="connsiteY68" fmla="*/ 0 h 1925404"/>
              <a:gd name="connsiteX69" fmla="*/ 1128846 w 2026101"/>
              <a:gd name="connsiteY69" fmla="*/ 1905 h 1925404"/>
              <a:gd name="connsiteX70" fmla="*/ 1391736 w 2026101"/>
              <a:gd name="connsiteY70" fmla="*/ 160972 h 1925404"/>
              <a:gd name="connsiteX71" fmla="*/ 1413644 w 2026101"/>
              <a:gd name="connsiteY71" fmla="*/ 160972 h 1925404"/>
              <a:gd name="connsiteX72" fmla="*/ 1939647 w 2026101"/>
              <a:gd name="connsiteY72" fmla="*/ 136464 h 1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26101" h="1925404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3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E53850F-F4B4-40F7-BEA6-606B09E0F38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97475F7E-E323-447D-89E2-DE44567F7D43}"/>
              </a:ext>
            </a:extLst>
          </p:cNvPr>
          <p:cNvGrpSpPr/>
          <p:nvPr/>
        </p:nvGrpSpPr>
        <p:grpSpPr>
          <a:xfrm>
            <a:off x="1980815" y="780452"/>
            <a:ext cx="1686397" cy="5981365"/>
            <a:chOff x="6576209" y="627534"/>
            <a:chExt cx="1103056" cy="4077545"/>
          </a:xfrm>
        </p:grpSpPr>
        <p:sp>
          <p:nvSpPr>
            <p:cNvPr id="8" name="Oval 2">
              <a:extLst>
                <a:ext uri="{FF2B5EF4-FFF2-40B4-BE49-F238E27FC236}">
                  <a16:creationId xmlns:a16="http://schemas.microsoft.com/office/drawing/2014/main" xmlns="" id="{DB91AB96-2884-4F9C-9285-F4AB282F993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56">
              <a:extLst>
                <a:ext uri="{FF2B5EF4-FFF2-40B4-BE49-F238E27FC236}">
                  <a16:creationId xmlns:a16="http://schemas.microsoft.com/office/drawing/2014/main" xmlns="" id="{DE2E41F3-92C1-42D1-8399-C9E24CE07424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0" name="Freeform 57">
                <a:extLst>
                  <a:ext uri="{FF2B5EF4-FFF2-40B4-BE49-F238E27FC236}">
                    <a16:creationId xmlns:a16="http://schemas.microsoft.com/office/drawing/2014/main" xmlns="" id="{3DC7A65D-38AB-43F5-8377-19A09C81B65B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" name="Freeform 58">
                <a:extLst>
                  <a:ext uri="{FF2B5EF4-FFF2-40B4-BE49-F238E27FC236}">
                    <a16:creationId xmlns:a16="http://schemas.microsoft.com/office/drawing/2014/main" xmlns="" id="{E8BD7478-EE6E-42CA-8F64-33FDF62DF105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59">
                <a:extLst>
                  <a:ext uri="{FF2B5EF4-FFF2-40B4-BE49-F238E27FC236}">
                    <a16:creationId xmlns:a16="http://schemas.microsoft.com/office/drawing/2014/main" xmlns="" id="{3BEDE1FF-1F98-449D-8393-0E2C3E9302BA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Freeform 60">
                <a:extLst>
                  <a:ext uri="{FF2B5EF4-FFF2-40B4-BE49-F238E27FC236}">
                    <a16:creationId xmlns:a16="http://schemas.microsoft.com/office/drawing/2014/main" xmlns="" id="{864DE0EB-759A-46E1-99CC-7798470F7273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1">
                <a:extLst>
                  <a:ext uri="{FF2B5EF4-FFF2-40B4-BE49-F238E27FC236}">
                    <a16:creationId xmlns:a16="http://schemas.microsoft.com/office/drawing/2014/main" xmlns="" id="{10C0D86B-0A75-40CD-BB3D-F091221FDDF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62">
                <a:extLst>
                  <a:ext uri="{FF2B5EF4-FFF2-40B4-BE49-F238E27FC236}">
                    <a16:creationId xmlns:a16="http://schemas.microsoft.com/office/drawing/2014/main" xmlns="" id="{DB77BA87-6837-4914-8E04-C3A9CDE4401E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3">
                <a:extLst>
                  <a:ext uri="{FF2B5EF4-FFF2-40B4-BE49-F238E27FC236}">
                    <a16:creationId xmlns:a16="http://schemas.microsoft.com/office/drawing/2014/main" xmlns="" id="{2F42A7FF-2613-4633-A4D1-A4EF5120172A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4">
                <a:extLst>
                  <a:ext uri="{FF2B5EF4-FFF2-40B4-BE49-F238E27FC236}">
                    <a16:creationId xmlns:a16="http://schemas.microsoft.com/office/drawing/2014/main" xmlns="" id="{62C83561-345F-47B1-B9FA-A1CF2C3DAD45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Freeform 65">
                <a:extLst>
                  <a:ext uri="{FF2B5EF4-FFF2-40B4-BE49-F238E27FC236}">
                    <a16:creationId xmlns:a16="http://schemas.microsoft.com/office/drawing/2014/main" xmlns="" id="{D1530D3B-4392-41B2-8DA2-BABD33D3AA5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6">
                <a:extLst>
                  <a:ext uri="{FF2B5EF4-FFF2-40B4-BE49-F238E27FC236}">
                    <a16:creationId xmlns:a16="http://schemas.microsoft.com/office/drawing/2014/main" xmlns="" id="{CABC4F1E-C4E5-4529-A636-BDF670C1D992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67">
                <a:extLst>
                  <a:ext uri="{FF2B5EF4-FFF2-40B4-BE49-F238E27FC236}">
                    <a16:creationId xmlns:a16="http://schemas.microsoft.com/office/drawing/2014/main" xmlns="" id="{D3CA4CD4-F70A-42D7-B53A-8F24FDF2D370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xmlns="" id="{297B40EE-7BA3-47D8-9652-37C7D4E5CB0C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xmlns="" id="{A26A0BA4-47B5-46C2-AB3C-377941F77D10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7713ABE-1D90-439A-B436-9028C71FCED6}"/>
              </a:ext>
            </a:extLst>
          </p:cNvPr>
          <p:cNvSpPr txBox="1"/>
          <p:nvPr/>
        </p:nvSpPr>
        <p:spPr>
          <a:xfrm>
            <a:off x="6184752" y="663981"/>
            <a:ext cx="5245248" cy="526297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Definisi</a:t>
            </a:r>
            <a:endParaRPr lang="en-US" sz="1400" dirty="0"/>
          </a:p>
          <a:p>
            <a:pPr lvl="0" algn="just">
              <a:lnSpc>
                <a:spcPct val="150000"/>
              </a:lnSpc>
            </a:pPr>
            <a:r>
              <a:rPr lang="en-US" sz="1400" dirty="0"/>
              <a:t>White box testing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yang </a:t>
            </a:r>
            <a:r>
              <a:rPr lang="en-US" sz="1400" dirty="0" err="1"/>
              <a:t>fokus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pemeriksaan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internal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Tujuan</a:t>
            </a:r>
            <a:r>
              <a:rPr lang="en-US" sz="1400" dirty="0" smtClean="0"/>
              <a:t> </a:t>
            </a:r>
            <a:endParaRPr lang="en-US" sz="1400" dirty="0"/>
          </a:p>
          <a:p>
            <a:pPr lvl="0" algn="just">
              <a:lnSpc>
                <a:spcPct val="150000"/>
              </a:lnSpc>
            </a:pPr>
            <a:r>
              <a:rPr lang="en-US" sz="1400" dirty="0" err="1"/>
              <a:t>Tujuan</a:t>
            </a:r>
            <a:r>
              <a:rPr lang="en-US" sz="1400" dirty="0"/>
              <a:t> white box testing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menguji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internal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r>
              <a:rPr lang="en-US" sz="1400" dirty="0"/>
              <a:t>, bug,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Metode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whitebox</a:t>
            </a:r>
            <a:r>
              <a:rPr lang="en-ID" sz="1400" dirty="0"/>
              <a:t> testing,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memeriksa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,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lintasan</a:t>
            </a:r>
            <a:r>
              <a:rPr lang="en-ID" sz="1400" dirty="0"/>
              <a:t>, </a:t>
            </a:r>
            <a:r>
              <a:rPr lang="en-ID" sz="1400" dirty="0" err="1"/>
              <a:t>mengidentifikasi</a:t>
            </a:r>
            <a:r>
              <a:rPr lang="en-ID" sz="1400" dirty="0"/>
              <a:t> </a:t>
            </a:r>
            <a:r>
              <a:rPr lang="en-ID" sz="1400" dirty="0" err="1"/>
              <a:t>kondisi-kondisi</a:t>
            </a:r>
            <a:r>
              <a:rPr lang="en-ID" sz="1400" dirty="0"/>
              <a:t> yang </a:t>
            </a:r>
            <a:r>
              <a:rPr lang="en-ID" sz="1400" dirty="0" err="1"/>
              <a:t>memicu</a:t>
            </a:r>
            <a:r>
              <a:rPr lang="en-ID" sz="1400" dirty="0"/>
              <a:t> </a:t>
            </a:r>
            <a:r>
              <a:rPr lang="en-ID" sz="1400" dirty="0" err="1"/>
              <a:t>jalur</a:t>
            </a:r>
            <a:r>
              <a:rPr lang="en-ID" sz="1400" dirty="0"/>
              <a:t> </a:t>
            </a:r>
            <a:r>
              <a:rPr lang="en-ID" sz="1400" dirty="0" err="1"/>
              <a:t>eksekusi</a:t>
            </a:r>
            <a:r>
              <a:rPr lang="en-ID" sz="1400" dirty="0"/>
              <a:t> </a:t>
            </a:r>
            <a:r>
              <a:rPr lang="en-ID" sz="1400" dirty="0" err="1"/>
              <a:t>tertentu</a:t>
            </a:r>
            <a:r>
              <a:rPr lang="en-ID" sz="1400" dirty="0"/>
              <a:t>,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memenuhi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 </a:t>
            </a:r>
            <a:r>
              <a:rPr lang="en-ID" sz="1400" dirty="0" err="1"/>
              <a:t>dan</a:t>
            </a:r>
            <a:r>
              <a:rPr lang="en-ID" sz="1400" dirty="0"/>
              <a:t> </a:t>
            </a:r>
            <a:r>
              <a:rPr lang="en-ID" sz="1400" dirty="0" err="1"/>
              <a:t>kebijakan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ditetapkan</a:t>
            </a:r>
            <a:r>
              <a:rPr lang="en-ID" sz="1400" dirty="0"/>
              <a:t>.</a:t>
            </a:r>
          </a:p>
          <a:p>
            <a:pPr lvl="0" algn="just">
              <a:lnSpc>
                <a:spcPct val="150000"/>
              </a:lnSpc>
            </a:pPr>
            <a:endParaRPr lang="en-US" sz="1400" dirty="0"/>
          </a:p>
          <a:p>
            <a:pPr lvl="0" algn="just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19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045" y="287966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nit Testing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95ABC2C1-F9BE-4210-9BB0-7D84109CFB42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019BCBBC-1564-44C3-9320-8C29FC565E0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3BCEA1B-E756-4DA4-9457-C97A2658E644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xmlns="" id="{A771171A-DD3F-4C8B-8380-13CC077F3037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Graphic 69">
              <a:extLst>
                <a:ext uri="{FF2B5EF4-FFF2-40B4-BE49-F238E27FC236}">
                  <a16:creationId xmlns:a16="http://schemas.microsoft.com/office/drawing/2014/main" xmlns="" id="{D35CF4AC-8B57-4B19-B22A-6BB9429CC192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5869391-F06B-46EB-B094-58E2F24FE9F7}"/>
              </a:ext>
            </a:extLst>
          </p:cNvPr>
          <p:cNvSpPr/>
          <p:nvPr/>
        </p:nvSpPr>
        <p:spPr>
          <a:xfrm>
            <a:off x="9675656" y="3921987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3B403FF-E79D-42F5-8244-387CD37CE2CA}"/>
              </a:ext>
            </a:extLst>
          </p:cNvPr>
          <p:cNvGrpSpPr/>
          <p:nvPr/>
        </p:nvGrpSpPr>
        <p:grpSpPr>
          <a:xfrm>
            <a:off x="7410466" y="1470007"/>
            <a:ext cx="2973188" cy="4525962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A048B85-C700-4438-A7DE-9A62CA07A071}"/>
              </a:ext>
            </a:extLst>
          </p:cNvPr>
          <p:cNvSpPr/>
          <p:nvPr/>
        </p:nvSpPr>
        <p:spPr>
          <a:xfrm>
            <a:off x="7020045" y="3889832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D7337F5-6E4E-4EBE-8DED-01623EB58227}"/>
              </a:ext>
            </a:extLst>
          </p:cNvPr>
          <p:cNvGrpSpPr/>
          <p:nvPr/>
        </p:nvGrpSpPr>
        <p:grpSpPr>
          <a:xfrm>
            <a:off x="4737599" y="1470007"/>
            <a:ext cx="2973188" cy="4525962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F2C4769-E201-41AF-9D79-EF8341DF655F}"/>
              </a:ext>
            </a:extLst>
          </p:cNvPr>
          <p:cNvSpPr/>
          <p:nvPr/>
        </p:nvSpPr>
        <p:spPr>
          <a:xfrm>
            <a:off x="4362197" y="3879721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CB52D26-ED7C-4DA3-B2F7-B85FABE0C9EE}"/>
              </a:ext>
            </a:extLst>
          </p:cNvPr>
          <p:cNvGrpSpPr/>
          <p:nvPr/>
        </p:nvGrpSpPr>
        <p:grpSpPr>
          <a:xfrm>
            <a:off x="2064732" y="1470007"/>
            <a:ext cx="2973188" cy="4525962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FEC9E31-82C9-4A9F-B4EC-F8CA6B937E75}"/>
              </a:ext>
            </a:extLst>
          </p:cNvPr>
          <p:cNvSpPr txBox="1">
            <a:spLocks/>
          </p:cNvSpPr>
          <p:nvPr/>
        </p:nvSpPr>
        <p:spPr>
          <a:xfrm>
            <a:off x="7801664" y="3297573"/>
            <a:ext cx="1538611" cy="23870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endParaRPr lang="en-US" sz="1200" dirty="0"/>
          </a:p>
          <a:p>
            <a:pPr marL="0" lvl="0" indent="0" algn="ctr">
              <a:buNone/>
            </a:pPr>
            <a:r>
              <a:rPr lang="en-US" sz="1200" dirty="0" err="1"/>
              <a:t>Metode</a:t>
            </a:r>
            <a:r>
              <a:rPr lang="en-US" sz="1200" dirty="0"/>
              <a:t> unit testing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unit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,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terisolasi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9361A964-2728-4FBE-A216-62DEBDEE365E}"/>
              </a:ext>
            </a:extLst>
          </p:cNvPr>
          <p:cNvSpPr txBox="1">
            <a:spLocks/>
          </p:cNvSpPr>
          <p:nvPr/>
        </p:nvSpPr>
        <p:spPr>
          <a:xfrm>
            <a:off x="5120452" y="3297573"/>
            <a:ext cx="1538611" cy="23870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lang="en-US" sz="1200" dirty="0" err="1"/>
              <a:t>Tujuan</a:t>
            </a:r>
            <a:r>
              <a:rPr lang="en-US" sz="1200" dirty="0"/>
              <a:t> unit testing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unit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(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)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terisolasi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B4C86D1B-5E80-49C6-ABE8-D96A253581A6}"/>
              </a:ext>
            </a:extLst>
          </p:cNvPr>
          <p:cNvSpPr txBox="1">
            <a:spLocks/>
          </p:cNvSpPr>
          <p:nvPr/>
        </p:nvSpPr>
        <p:spPr>
          <a:xfrm>
            <a:off x="2439240" y="3302181"/>
            <a:ext cx="1538611" cy="23824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endParaRPr lang="en-US" sz="1200" dirty="0"/>
          </a:p>
          <a:p>
            <a:pPr marL="0" lvl="0" indent="0" algn="ctr">
              <a:buNone/>
            </a:pPr>
            <a:r>
              <a:rPr lang="en-US" sz="1200" dirty="0"/>
              <a:t>Unit testing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fokus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unit </a:t>
            </a:r>
            <a:r>
              <a:rPr lang="en-US" sz="1200" dirty="0" err="1"/>
              <a:t>terkecil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,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terpisah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C1939E64-2844-4845-B5EE-FC6522029BFC}"/>
              </a:ext>
            </a:extLst>
          </p:cNvPr>
          <p:cNvSpPr/>
          <p:nvPr/>
        </p:nvSpPr>
        <p:spPr>
          <a:xfrm>
            <a:off x="3660993" y="1878576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2FA2C33-6955-4EFF-B92C-C51F5E862EEC}"/>
              </a:ext>
            </a:extLst>
          </p:cNvPr>
          <p:cNvSpPr/>
          <p:nvPr/>
        </p:nvSpPr>
        <p:spPr>
          <a:xfrm>
            <a:off x="6174426" y="1878576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B21A55FB-8E34-447F-8471-1B09EDE20E0E}"/>
              </a:ext>
            </a:extLst>
          </p:cNvPr>
          <p:cNvSpPr/>
          <p:nvPr/>
        </p:nvSpPr>
        <p:spPr>
          <a:xfrm>
            <a:off x="8861051" y="1878576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2439240" y="2271660"/>
            <a:ext cx="966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Definisi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6DADE5C-1911-499A-8AEC-2F1A7CEE6067}"/>
              </a:ext>
            </a:extLst>
          </p:cNvPr>
          <p:cNvSpPr txBox="1"/>
          <p:nvPr/>
        </p:nvSpPr>
        <p:spPr>
          <a:xfrm>
            <a:off x="5027158" y="2272768"/>
            <a:ext cx="10593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2"/>
                </a:solidFill>
                <a:cs typeface="Arial" pitchFamily="34" charset="0"/>
              </a:rPr>
              <a:t>Tujuan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574EF5D-A2BF-4E25-A7B6-A5E5E62E4EAB}"/>
              </a:ext>
            </a:extLst>
          </p:cNvPr>
          <p:cNvSpPr txBox="1"/>
          <p:nvPr/>
        </p:nvSpPr>
        <p:spPr>
          <a:xfrm>
            <a:off x="7801664" y="2273876"/>
            <a:ext cx="966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3"/>
                </a:solidFill>
                <a:cs typeface="Arial" pitchFamily="34" charset="0"/>
              </a:rPr>
              <a:t>Metode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75" y="1227890"/>
            <a:ext cx="7740895" cy="50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7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A0259E5-7F95-4EBD-B4F4-A0F20CACC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Unit Test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99" y="1858415"/>
            <a:ext cx="5950863" cy="193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36" y="3965583"/>
            <a:ext cx="5950959" cy="13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5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73875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400" dirty="0" err="1" smtClean="0"/>
              <a:t>hasil</a:t>
            </a:r>
            <a:r>
              <a:rPr lang="en-US" sz="4400" dirty="0" smtClean="0"/>
              <a:t> Testing </a:t>
            </a:r>
            <a:r>
              <a:rPr lang="en-US" sz="4400" dirty="0" err="1" smtClean="0"/>
              <a:t>Ketika</a:t>
            </a:r>
            <a:r>
              <a:rPr lang="en-US" sz="4400" dirty="0" smtClean="0"/>
              <a:t> Program Running</a:t>
            </a:r>
            <a:endParaRPr lang="en-US" sz="44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293938"/>
            <a:ext cx="89455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3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867548"/>
            <a:ext cx="11573197" cy="724247"/>
          </a:xfrm>
        </p:spPr>
        <p:txBody>
          <a:bodyPr/>
          <a:lstStyle/>
          <a:p>
            <a:r>
              <a:rPr lang="en-US" sz="4800" dirty="0" err="1" smtClean="0"/>
              <a:t>hasil</a:t>
            </a:r>
            <a:r>
              <a:rPr lang="en-US" sz="4800" dirty="0" smtClean="0"/>
              <a:t> Testing </a:t>
            </a:r>
            <a:r>
              <a:rPr lang="en-US" sz="4800" dirty="0" err="1" smtClean="0"/>
              <a:t>Ketika</a:t>
            </a:r>
            <a:r>
              <a:rPr lang="en-US" sz="4800" dirty="0" smtClean="0"/>
              <a:t> </a:t>
            </a:r>
            <a:r>
              <a:rPr lang="en-US" sz="4800" dirty="0" err="1" smtClean="0"/>
              <a:t>Tidak</a:t>
            </a:r>
            <a:r>
              <a:rPr lang="en-US" sz="4800" dirty="0" smtClean="0"/>
              <a:t> Running</a:t>
            </a:r>
            <a:endParaRPr lang="en-US" sz="4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322513"/>
            <a:ext cx="8974137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305</Words>
  <Application>Microsoft Office PowerPoint</Application>
  <PresentationFormat>Custom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99</cp:revision>
  <dcterms:created xsi:type="dcterms:W3CDTF">2019-01-14T06:35:35Z</dcterms:created>
  <dcterms:modified xsi:type="dcterms:W3CDTF">2023-11-04T10:52:45Z</dcterms:modified>
</cp:coreProperties>
</file>