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852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8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70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37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3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40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aseline="0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aseline="0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aseline="0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aseline="0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1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00" baseline="0" dirty="0"/>
              <a:t>Lesson descriptions should be brief.</a:t>
            </a:r>
          </a:p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700" b="1" baseline="0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700" baseline="0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aseline="0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aseline="0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baseline="0" dirty="0"/>
              <a:t>Share files on the team Web server.</a:t>
            </a:r>
          </a:p>
          <a:p>
            <a:endParaRPr lang="en-US" sz="700" baseline="0" dirty="0"/>
          </a:p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0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0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1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8/1/2017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VBA for Beginners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Prassanjeet Singh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 Wrap-up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important points from each lesson.</a:t>
            </a:r>
          </a:p>
          <a:p>
            <a:r>
              <a:rPr lang="en-US" dirty="0"/>
              <a:t>Provide resources for more information on subject.</a:t>
            </a:r>
          </a:p>
          <a:p>
            <a:pPr lvl="1"/>
            <a:r>
              <a:rPr lang="en-US" dirty="0"/>
              <a:t>List resources on this slide.</a:t>
            </a:r>
          </a:p>
          <a:p>
            <a:pPr lvl="1"/>
            <a:r>
              <a:rPr lang="en-US" dirty="0"/>
              <a:t>Provide handouts with additional resource material.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 quiz or challenge to assess how much information participants learned.</a:t>
            </a:r>
          </a:p>
          <a:p>
            <a:r>
              <a:rPr lang="en-US" dirty="0"/>
              <a:t>Survey participants to see if they found the training beneficial.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Macro</a:t>
            </a:r>
          </a:p>
          <a:p>
            <a:r>
              <a:rPr lang="en-US" dirty="0"/>
              <a:t>Recording Macro</a:t>
            </a:r>
          </a:p>
          <a:p>
            <a:r>
              <a:rPr lang="en-US" dirty="0"/>
              <a:t>Working with VBA Editor</a:t>
            </a:r>
          </a:p>
          <a:p>
            <a:r>
              <a:rPr lang="en-US" dirty="0"/>
              <a:t>VBA Syntax and Semantics</a:t>
            </a:r>
          </a:p>
          <a:p>
            <a:r>
              <a:rPr lang="en-US" dirty="0"/>
              <a:t>Variable Type and Declaration</a:t>
            </a:r>
          </a:p>
          <a:p>
            <a:r>
              <a:rPr lang="en-US" dirty="0"/>
              <a:t>Decision Making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Procedures and Events</a:t>
            </a:r>
          </a:p>
          <a:p>
            <a:r>
              <a:rPr lang="en-US" dirty="0"/>
              <a:t>User Defined Functions</a:t>
            </a:r>
          </a:p>
          <a:p>
            <a:r>
              <a:rPr lang="en-US" dirty="0"/>
              <a:t>User Forms and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subject of the presentation.</a:t>
            </a:r>
          </a:p>
          <a:p>
            <a:r>
              <a:rPr lang="en-US" dirty="0"/>
              <a:t>State how presentation will benefit audience.</a:t>
            </a:r>
          </a:p>
          <a:p>
            <a:r>
              <a:rPr lang="en-US" dirty="0"/>
              <a:t>State presenter’s level of expertise in subject.</a:t>
            </a:r>
          </a:p>
          <a:p>
            <a:r>
              <a:rPr lang="en-US" dirty="0"/>
              <a:t>Tip: Click and scroll in the notes pane below to see more instructions, or to add your own speaker notes.</a:t>
            </a:r>
          </a:p>
        </p:txBody>
      </p:sp>
    </p:spTree>
    <p:extLst>
      <p:ext uri="{BB962C8B-B14F-4D97-AF65-F5344CB8AC3E}">
        <p14:creationId xmlns:p14="http://schemas.microsoft.com/office/powerpoint/2010/main" val="306382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1: Name</a:t>
            </a:r>
          </a:p>
          <a:p>
            <a:pPr lvl="1"/>
            <a:r>
              <a:rPr lang="en-US" dirty="0"/>
              <a:t>Provide brief description, if desired.</a:t>
            </a:r>
          </a:p>
          <a:p>
            <a:r>
              <a:rPr lang="en-US" dirty="0"/>
              <a:t>Lesson 2: Name</a:t>
            </a:r>
          </a:p>
          <a:p>
            <a:pPr lvl="1"/>
            <a:r>
              <a:rPr lang="en-US" dirty="0"/>
              <a:t>Provide brief description, if desired.</a:t>
            </a:r>
          </a:p>
          <a:p>
            <a:r>
              <a:rPr lang="en-US" dirty="0"/>
              <a:t>Lesson 3: Name</a:t>
            </a:r>
          </a:p>
          <a:p>
            <a:pPr lvl="1"/>
            <a:r>
              <a:rPr lang="en-US" dirty="0"/>
              <a:t>Provide brief description, if desired.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  <a:p>
            <a:r>
              <a:rPr lang="en-US" dirty="0"/>
              <a:t>Tip: Click and scroll in the notes pane below to see examples, or to add your own speaker notes.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important points.</a:t>
            </a:r>
          </a:p>
          <a:p>
            <a:r>
              <a:rPr lang="en-US" dirty="0"/>
              <a:t>Allow time for questions.</a:t>
            </a: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intended outcomes for this training session.</a:t>
            </a:r>
          </a:p>
          <a:p>
            <a:r>
              <a:rPr lang="en-US" dirty="0"/>
              <a:t>Each objective should be concise, should contain a verb, and should have a measurable result.</a:t>
            </a: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text here. </a:t>
            </a:r>
          </a:p>
          <a:p>
            <a:r>
              <a:rPr lang="en-US" dirty="0"/>
              <a:t>To add a picture, chart, or other content in the right column, click the appropriate icon.</a:t>
            </a:r>
          </a:p>
          <a:p>
            <a:r>
              <a:rPr lang="en-US" dirty="0"/>
              <a:t>To add a slide, click New Slide on the Insert menu, or press CTRL+M.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457</TotalTime>
  <Words>638</Words>
  <Application>Microsoft Office PowerPoint</Application>
  <PresentationFormat>Widescreen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 2</vt:lpstr>
      <vt:lpstr>Training presentation</vt:lpstr>
      <vt:lpstr>Excel VBA for Beginners</vt:lpstr>
      <vt:lpstr>Contents</vt:lpstr>
      <vt:lpstr>Introduction</vt:lpstr>
      <vt:lpstr>Training Outline</vt:lpstr>
      <vt:lpstr>Lesson 1: Objectives</vt:lpstr>
      <vt:lpstr>Lesson 1: Content</vt:lpstr>
      <vt:lpstr>Lesson 1: Wrap-up</vt:lpstr>
      <vt:lpstr>Lesson 2: Objectives</vt:lpstr>
      <vt:lpstr>Lesson 2: Content</vt:lpstr>
      <vt:lpstr>Lesson 2: Wrap-up</vt:lpstr>
      <vt:lpstr>Lesson 3: Objectives</vt:lpstr>
      <vt:lpstr>Lesson 3: Content</vt:lpstr>
      <vt:lpstr>Lesson 3: Wrap-up</vt:lpstr>
      <vt:lpstr>Summary of Training</vt:lpstr>
      <vt:lpstr>Assessment and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for Beginners</dc:title>
  <dc:creator>Singh Dhanjal, P.</dc:creator>
  <cp:lastModifiedBy>Singh Dhanjal, P.</cp:lastModifiedBy>
  <cp:revision>3</cp:revision>
  <dcterms:created xsi:type="dcterms:W3CDTF">2017-08-01T06:02:32Z</dcterms:created>
  <dcterms:modified xsi:type="dcterms:W3CDTF">2017-08-01T13:40:18Z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