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D7B9"/>
    <a:srgbClr val="00C5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B69E7C-F0AA-4D71-B4A9-299C9FEFC470}" type="datetimeFigureOut">
              <a:rPr lang="en-IN" smtClean="0"/>
              <a:t>28-10-2025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E6B3A8-AD4F-4BFB-94CB-2779B9A13A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2768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E6B3A8-AD4F-4BFB-94CB-2779B9A13AC9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95629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8E7B0-5596-A530-11F8-FC09D7FF15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CE43FC-EC6C-B126-3A04-C24CB72E84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2191AE-4895-999B-51C4-169E652D8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CC959-5C50-46C4-8019-6673AAF2576F}" type="datetimeFigureOut">
              <a:rPr lang="en-IN" smtClean="0"/>
              <a:t>28-10-2025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12D842-74F5-9110-6FEB-CE98F0B12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526DD-8A07-A0D3-9FB8-7D68FBF68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7924-93D2-4FA0-9AED-AC4D0944E4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5123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2B6B6-81BB-32DB-7CFC-D574E22C2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0FD3EE-7DB2-9961-08FC-842F85C4EF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B1A31C-E743-A96E-7FA6-5C5ED2418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CC959-5C50-46C4-8019-6673AAF2576F}" type="datetimeFigureOut">
              <a:rPr lang="en-IN" smtClean="0"/>
              <a:t>28-10-2025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EE76FF-8C2A-049C-0EDF-164FA97D8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8FD89F-D7A4-9B01-F23B-7619583F9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7924-93D2-4FA0-9AED-AC4D0944E4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5966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E07F36-DA19-E1F6-C6A9-D7D99A37C9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9F0D76-3F3E-57BA-C9E5-56CCF74A42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6FD1B6-D746-2024-3383-94B37DD60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CC959-5C50-46C4-8019-6673AAF2576F}" type="datetimeFigureOut">
              <a:rPr lang="en-IN" smtClean="0"/>
              <a:t>28-10-2025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CB77A-E006-1375-E434-5770B0F9F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494567-905C-8158-7E91-C323668B3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7924-93D2-4FA0-9AED-AC4D0944E4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5975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5A4B3-21D3-3147-F11D-A6EE9D8DE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B8774B-7168-4E08-C33D-B19D01CEF6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B3907B-C472-CDF9-4CB5-B44FCA6CD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CC959-5C50-46C4-8019-6673AAF2576F}" type="datetimeFigureOut">
              <a:rPr lang="en-IN" smtClean="0"/>
              <a:t>28-10-2025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EC96EA-98EC-8C9A-EBB8-22EFE7510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021D63-ADAC-8506-0D9E-7991AB69D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7924-93D2-4FA0-9AED-AC4D0944E4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8744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D1109-7C21-6942-A479-680B380CB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EE60A-F828-D0FE-E647-C17CFAA5FC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3110BB-DAA2-F8A3-ADC5-5C5E4914B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CC959-5C50-46C4-8019-6673AAF2576F}" type="datetimeFigureOut">
              <a:rPr lang="en-IN" smtClean="0"/>
              <a:t>28-10-2025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A8B1AA-BAFF-8891-4663-39A0302E1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0287A9-01A8-A4A9-679E-53E1166D7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7924-93D2-4FA0-9AED-AC4D0944E4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5574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9E7CA-8956-F018-7D54-B4FEDB222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2203D-E4F5-633E-FB69-9CE70FEC55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3D08D0-5378-2BB8-EFAC-7A9AD7C9E6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5564A8-0B14-F47C-B110-2487458DA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CC959-5C50-46C4-8019-6673AAF2576F}" type="datetimeFigureOut">
              <a:rPr lang="en-IN" smtClean="0"/>
              <a:t>28-10-2025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FC3C2F-827A-55B8-BF9A-A7FBD51BB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969083-92B6-DF26-A8DF-5E75A08F7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7924-93D2-4FA0-9AED-AC4D0944E4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545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09FFD-5061-2AC7-BFB9-F2B0DEE41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4C74A0-9AE6-F8A8-4C6E-2DCA5E75FA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257951-AFCE-BBA6-8CD7-6CFB2055BD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18326A-D837-7390-191A-9C3F2915B9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F120FE-F6C9-AA9E-144A-80518E5FDB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F963F8-1366-3122-6025-68F1E6366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CC959-5C50-46C4-8019-6673AAF2576F}" type="datetimeFigureOut">
              <a:rPr lang="en-IN" smtClean="0"/>
              <a:t>28-10-2025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553B44-0B42-A32E-F119-2939BE9BB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578321-615D-B7E3-3900-F63F025D2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7924-93D2-4FA0-9AED-AC4D0944E4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8102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D34F3-DF1D-F897-C959-470C9D334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F46BCC-87F4-7B86-06D1-1E474ABE3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CC959-5C50-46C4-8019-6673AAF2576F}" type="datetimeFigureOut">
              <a:rPr lang="en-IN" smtClean="0"/>
              <a:t>28-10-2025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149037-501D-8EC4-6240-B50E8AC21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CD734D-332F-67EB-694B-3ED9DF430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7924-93D2-4FA0-9AED-AC4D0944E4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3626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B683BD-23C0-E7B7-8B29-10982302B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CC959-5C50-46C4-8019-6673AAF2576F}" type="datetimeFigureOut">
              <a:rPr lang="en-IN" smtClean="0"/>
              <a:t>28-10-2025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73707A-7CE7-C757-9C3B-666EB8548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02B779-5090-10AE-45FD-4C490ECEC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7924-93D2-4FA0-9AED-AC4D0944E4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8897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22976-891E-6120-2467-766179EA2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D41A65-259D-A9D8-8066-E363C335A2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31FF86-8B45-5E44-5624-36A0481CF8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DE3C33-B652-B061-C062-549516704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CC959-5C50-46C4-8019-6673AAF2576F}" type="datetimeFigureOut">
              <a:rPr lang="en-IN" smtClean="0"/>
              <a:t>28-10-2025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7339AF-0188-4217-818B-43CA9855A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D3A2E2-5A30-6C98-226A-9182EDC10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7924-93D2-4FA0-9AED-AC4D0944E4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0143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CC598-AF5E-9F73-4F6A-24FB5B0B6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679AB6-F1A9-90CB-CECE-54DE90639A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54B7AF-42AB-8A29-D2EC-9870531050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1ABAB4-C454-6994-ECC4-80105E601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CC959-5C50-46C4-8019-6673AAF2576F}" type="datetimeFigureOut">
              <a:rPr lang="en-IN" smtClean="0"/>
              <a:t>28-10-2025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794B41-A5AB-FE2D-DEAD-80F2271DC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ED19AF-F0D7-A1E6-11B3-171CEBA26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7924-93D2-4FA0-9AED-AC4D0944E4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4803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416E89-2075-0207-9981-E72B8E459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001C8F-E458-A60F-A206-8A7C4AF16D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5A4957-8DBB-1ACB-ED54-F1AE499AE6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21CC959-5C50-46C4-8019-6673AAF2576F}" type="datetimeFigureOut">
              <a:rPr lang="en-IN" smtClean="0"/>
              <a:t>28-10-2025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2F833B-F8CD-C84E-5928-BB105D92E3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8D0D0A-8FA2-2743-925D-1AB07F906E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8DA7924-93D2-4FA0-9AED-AC4D0944E4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6069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logo&#10;&#10;AI-generated content may be incorrect.">
            <a:extLst>
              <a:ext uri="{FF2B5EF4-FFF2-40B4-BE49-F238E27FC236}">
                <a16:creationId xmlns:a16="http://schemas.microsoft.com/office/drawing/2014/main" id="{76A93E70-EF3D-D2D5-5A36-1ADA27332B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603" y="225061"/>
            <a:ext cx="3839718" cy="551688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51D0D74-A6F3-35CD-EB66-4CD3540DB974}"/>
              </a:ext>
            </a:extLst>
          </p:cNvPr>
          <p:cNvSpPr/>
          <p:nvPr/>
        </p:nvSpPr>
        <p:spPr>
          <a:xfrm>
            <a:off x="4139380" y="3094703"/>
            <a:ext cx="1194619" cy="427703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…login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BC64D85-2ECC-72E1-379C-8C37DAE66FF8}"/>
              </a:ext>
            </a:extLst>
          </p:cNvPr>
          <p:cNvSpPr/>
          <p:nvPr/>
        </p:nvSpPr>
        <p:spPr>
          <a:xfrm>
            <a:off x="6351638" y="3094702"/>
            <a:ext cx="1194619" cy="427703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…relax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2F7F92C-4DFD-1428-D4BE-04661F47DC5E}"/>
              </a:ext>
            </a:extLst>
          </p:cNvPr>
          <p:cNvSpPr/>
          <p:nvPr/>
        </p:nvSpPr>
        <p:spPr>
          <a:xfrm>
            <a:off x="8563897" y="3094702"/>
            <a:ext cx="1194619" cy="427703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…news</a:t>
            </a:r>
            <a:endParaRPr lang="en-IN" dirty="0">
              <a:solidFill>
                <a:srgbClr val="FF0000"/>
              </a:solidFill>
            </a:endParaRPr>
          </a:p>
        </p:txBody>
      </p:sp>
      <p:pic>
        <p:nvPicPr>
          <p:cNvPr id="8" name="Picture 7" descr="A drawing of a sweater&#10;&#10;AI-generated content may be incorrect.">
            <a:extLst>
              <a:ext uri="{FF2B5EF4-FFF2-40B4-BE49-F238E27FC236}">
                <a16:creationId xmlns:a16="http://schemas.microsoft.com/office/drawing/2014/main" id="{7FCF0EF4-18CE-0A0E-1C9F-5C36FA745C0C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83817">
            <a:off x="2560803" y="1370164"/>
            <a:ext cx="5010316" cy="4694029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C10AF12-407E-9975-E1EB-7DBE4980B599}"/>
              </a:ext>
            </a:extLst>
          </p:cNvPr>
          <p:cNvSpPr/>
          <p:nvPr/>
        </p:nvSpPr>
        <p:spPr>
          <a:xfrm>
            <a:off x="1745225" y="3094702"/>
            <a:ext cx="1194619" cy="427703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…admin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3756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EA7433-9946-AB57-06D8-0AB05105A7CA}"/>
              </a:ext>
            </a:extLst>
          </p:cNvPr>
          <p:cNvSpPr/>
          <p:nvPr/>
        </p:nvSpPr>
        <p:spPr>
          <a:xfrm>
            <a:off x="2320413" y="1656734"/>
            <a:ext cx="6449961" cy="4208208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7C0CD9F-BDD2-A7F7-F0A8-80312E0FB0D9}"/>
              </a:ext>
            </a:extLst>
          </p:cNvPr>
          <p:cNvSpPr/>
          <p:nvPr/>
        </p:nvSpPr>
        <p:spPr>
          <a:xfrm>
            <a:off x="3465866" y="2399683"/>
            <a:ext cx="3996813" cy="594853"/>
          </a:xfrm>
          <a:prstGeom prst="round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username</a:t>
            </a:r>
            <a:endParaRPr lang="en-IN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0FC59F0-5EFD-65EE-6BAF-EC7F8213A47F}"/>
              </a:ext>
            </a:extLst>
          </p:cNvPr>
          <p:cNvSpPr txBox="1"/>
          <p:nvPr/>
        </p:nvSpPr>
        <p:spPr>
          <a:xfrm>
            <a:off x="4467462" y="5317097"/>
            <a:ext cx="1993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Forgot password ?</a:t>
            </a:r>
            <a:endParaRPr lang="en-IN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7071FF4-AEC5-219B-50F6-4CAAB69938F7}"/>
              </a:ext>
            </a:extLst>
          </p:cNvPr>
          <p:cNvCxnSpPr/>
          <p:nvPr/>
        </p:nvCxnSpPr>
        <p:spPr>
          <a:xfrm>
            <a:off x="3465869" y="2900516"/>
            <a:ext cx="3996813" cy="0"/>
          </a:xfrm>
          <a:prstGeom prst="line">
            <a:avLst/>
          </a:prstGeom>
          <a:ln>
            <a:solidFill>
              <a:srgbClr val="00C5A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A48E1D8-91A7-E684-31E3-23C73C3D298B}"/>
              </a:ext>
            </a:extLst>
          </p:cNvPr>
          <p:cNvSpPr/>
          <p:nvPr/>
        </p:nvSpPr>
        <p:spPr>
          <a:xfrm>
            <a:off x="4467462" y="4414684"/>
            <a:ext cx="2218473" cy="501445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login</a:t>
            </a:r>
            <a:endParaRPr lang="en-IN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464E8B4-CF35-FA5C-41A2-11913CBDC4E2}"/>
              </a:ext>
            </a:extLst>
          </p:cNvPr>
          <p:cNvCxnSpPr/>
          <p:nvPr/>
        </p:nvCxnSpPr>
        <p:spPr>
          <a:xfrm>
            <a:off x="3465866" y="4014020"/>
            <a:ext cx="3996813" cy="0"/>
          </a:xfrm>
          <a:prstGeom prst="line">
            <a:avLst/>
          </a:prstGeom>
          <a:ln>
            <a:solidFill>
              <a:srgbClr val="00C5A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C5DC96B4-3C77-2F67-0A8C-7E49AA20A6DF}"/>
              </a:ext>
            </a:extLst>
          </p:cNvPr>
          <p:cNvSpPr/>
          <p:nvPr/>
        </p:nvSpPr>
        <p:spPr>
          <a:xfrm>
            <a:off x="3426537" y="3495982"/>
            <a:ext cx="3996813" cy="594853"/>
          </a:xfrm>
          <a:prstGeom prst="round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password</a:t>
            </a:r>
            <a:endParaRPr lang="en-IN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C1E5F81-300C-0334-AB6B-41FC778F5F74}"/>
              </a:ext>
            </a:extLst>
          </p:cNvPr>
          <p:cNvSpPr txBox="1"/>
          <p:nvPr/>
        </p:nvSpPr>
        <p:spPr>
          <a:xfrm>
            <a:off x="4275068" y="523255"/>
            <a:ext cx="2378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cs typeface="Poppins" panose="00000500000000000000" pitchFamily="2" charset="0"/>
              </a:rPr>
              <a:t>ADMIN LOGIN PANEL</a:t>
            </a:r>
            <a:endParaRPr lang="en-IN" b="1" dirty="0"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0901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82923964-97F2-B5E4-8C14-857C950CB69D}"/>
              </a:ext>
            </a:extLst>
          </p:cNvPr>
          <p:cNvSpPr/>
          <p:nvPr/>
        </p:nvSpPr>
        <p:spPr>
          <a:xfrm>
            <a:off x="196646" y="2386781"/>
            <a:ext cx="3264309" cy="195661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F38B576-DDCC-122C-0179-5572A35FAD99}"/>
              </a:ext>
            </a:extLst>
          </p:cNvPr>
          <p:cNvSpPr/>
          <p:nvPr/>
        </p:nvSpPr>
        <p:spPr>
          <a:xfrm>
            <a:off x="530941" y="3429000"/>
            <a:ext cx="1253614" cy="349044"/>
          </a:xfrm>
          <a:prstGeom prst="roundRect">
            <a:avLst/>
          </a:prstGeom>
          <a:solidFill>
            <a:srgbClr val="00D7B9"/>
          </a:solidFill>
          <a:ln>
            <a:solidFill>
              <a:srgbClr val="00D7B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New Entry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8891052-F960-9EA8-9711-C8813EFE3D03}"/>
              </a:ext>
            </a:extLst>
          </p:cNvPr>
          <p:cNvSpPr/>
          <p:nvPr/>
        </p:nvSpPr>
        <p:spPr>
          <a:xfrm>
            <a:off x="1922205" y="3429000"/>
            <a:ext cx="1253614" cy="349044"/>
          </a:xfrm>
          <a:prstGeom prst="roundRect">
            <a:avLst/>
          </a:prstGeom>
          <a:solidFill>
            <a:srgbClr val="00D7B9"/>
          </a:solidFill>
          <a:ln>
            <a:solidFill>
              <a:srgbClr val="00D7B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Details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00076D1-D196-A8D7-3593-AA4DBAA5748A}"/>
              </a:ext>
            </a:extLst>
          </p:cNvPr>
          <p:cNvSpPr/>
          <p:nvPr/>
        </p:nvSpPr>
        <p:spPr>
          <a:xfrm>
            <a:off x="1157748" y="2819400"/>
            <a:ext cx="1253614" cy="349044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INQUIRIES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A7858A6-AE28-F15C-6A9C-1DC8ABBCB405}"/>
              </a:ext>
            </a:extLst>
          </p:cNvPr>
          <p:cNvGrpSpPr/>
          <p:nvPr/>
        </p:nvGrpSpPr>
        <p:grpSpPr>
          <a:xfrm>
            <a:off x="363790" y="671051"/>
            <a:ext cx="11503741" cy="540774"/>
            <a:chOff x="196645" y="373626"/>
            <a:chExt cx="11503741" cy="540774"/>
          </a:xfrm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13ACADDA-4AF8-4680-EBC5-92E7C662BA10}"/>
                </a:ext>
              </a:extLst>
            </p:cNvPr>
            <p:cNvSpPr/>
            <p:nvPr/>
          </p:nvSpPr>
          <p:spPr>
            <a:xfrm>
              <a:off x="196645" y="373626"/>
              <a:ext cx="11503741" cy="540774"/>
            </a:xfrm>
            <a:prstGeom prst="round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IN" b="1" dirty="0"/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48D0A141-6FFF-C79F-A8AB-2A4F67F24DCF}"/>
                </a:ext>
              </a:extLst>
            </p:cNvPr>
            <p:cNvSpPr/>
            <p:nvPr/>
          </p:nvSpPr>
          <p:spPr>
            <a:xfrm>
              <a:off x="10235377" y="484240"/>
              <a:ext cx="1253614" cy="349044"/>
            </a:xfrm>
            <a:prstGeom prst="round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600" b="1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Login</a:t>
              </a:r>
              <a:r>
                <a:rPr lang="en-IN" b="1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id</a:t>
              </a:r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15183DD7-1EB4-8D5D-68B5-BD17462C63EE}"/>
                </a:ext>
              </a:extLst>
            </p:cNvPr>
            <p:cNvSpPr/>
            <p:nvPr/>
          </p:nvSpPr>
          <p:spPr>
            <a:xfrm>
              <a:off x="292512" y="484240"/>
              <a:ext cx="1705907" cy="349044"/>
            </a:xfrm>
            <a:prstGeom prst="round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600" b="1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ADMIN PANEL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91DCB8A-6971-5A3B-2FBE-49EEE786EAE6}"/>
              </a:ext>
            </a:extLst>
          </p:cNvPr>
          <p:cNvGrpSpPr/>
          <p:nvPr/>
        </p:nvGrpSpPr>
        <p:grpSpPr>
          <a:xfrm>
            <a:off x="4278258" y="2386781"/>
            <a:ext cx="3264309" cy="1956619"/>
            <a:chOff x="3751004" y="4527755"/>
            <a:chExt cx="3264309" cy="1956619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B5345EC5-387E-2AE8-8EE1-2146E5186954}"/>
                </a:ext>
              </a:extLst>
            </p:cNvPr>
            <p:cNvSpPr/>
            <p:nvPr/>
          </p:nvSpPr>
          <p:spPr>
            <a:xfrm>
              <a:off x="3751004" y="4527755"/>
              <a:ext cx="3264309" cy="195661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9FA524B0-4E7B-F424-FD73-FC912D9BBE49}"/>
                </a:ext>
              </a:extLst>
            </p:cNvPr>
            <p:cNvSpPr/>
            <p:nvPr/>
          </p:nvSpPr>
          <p:spPr>
            <a:xfrm>
              <a:off x="4085299" y="5569974"/>
              <a:ext cx="1253614" cy="349044"/>
            </a:xfrm>
            <a:prstGeom prst="roundRect">
              <a:avLst/>
            </a:prstGeom>
            <a:solidFill>
              <a:srgbClr val="00D7B9"/>
            </a:solidFill>
            <a:ln>
              <a:solidFill>
                <a:srgbClr val="00D7B9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New Entry</a:t>
              </a:r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757AD313-974B-A13B-546B-6E4CC6989D7A}"/>
                </a:ext>
              </a:extLst>
            </p:cNvPr>
            <p:cNvSpPr/>
            <p:nvPr/>
          </p:nvSpPr>
          <p:spPr>
            <a:xfrm>
              <a:off x="5476563" y="5569974"/>
              <a:ext cx="1253614" cy="349044"/>
            </a:xfrm>
            <a:prstGeom prst="roundRect">
              <a:avLst/>
            </a:prstGeom>
            <a:solidFill>
              <a:srgbClr val="00D7B9"/>
            </a:solidFill>
            <a:ln>
              <a:solidFill>
                <a:srgbClr val="00D7B9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Details</a:t>
              </a:r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F4439560-C98C-B6D5-5E07-0A675CBAE8A8}"/>
                </a:ext>
              </a:extLst>
            </p:cNvPr>
            <p:cNvSpPr/>
            <p:nvPr/>
          </p:nvSpPr>
          <p:spPr>
            <a:xfrm>
              <a:off x="4712106" y="4960374"/>
              <a:ext cx="1253614" cy="349044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ORDERS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F846B8B-4164-5D52-9606-C39D8BF0A273}"/>
              </a:ext>
            </a:extLst>
          </p:cNvPr>
          <p:cNvGrpSpPr/>
          <p:nvPr/>
        </p:nvGrpSpPr>
        <p:grpSpPr>
          <a:xfrm>
            <a:off x="8603222" y="2450690"/>
            <a:ext cx="3264309" cy="1956619"/>
            <a:chOff x="3751004" y="4527755"/>
            <a:chExt cx="3264309" cy="1956619"/>
          </a:xfrm>
        </p:grpSpPr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CB515C6E-D8DE-EA1F-D742-687E0154E432}"/>
                </a:ext>
              </a:extLst>
            </p:cNvPr>
            <p:cNvSpPr/>
            <p:nvPr/>
          </p:nvSpPr>
          <p:spPr>
            <a:xfrm>
              <a:off x="3751004" y="4527755"/>
              <a:ext cx="3264309" cy="195661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627093AC-5D78-DADA-CD2F-4939777C2BAA}"/>
                </a:ext>
              </a:extLst>
            </p:cNvPr>
            <p:cNvSpPr/>
            <p:nvPr/>
          </p:nvSpPr>
          <p:spPr>
            <a:xfrm>
              <a:off x="4085299" y="5569974"/>
              <a:ext cx="1253614" cy="349044"/>
            </a:xfrm>
            <a:prstGeom prst="roundRect">
              <a:avLst/>
            </a:prstGeom>
            <a:solidFill>
              <a:srgbClr val="00D7B9"/>
            </a:solidFill>
            <a:ln>
              <a:solidFill>
                <a:srgbClr val="00D7B9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New Entry</a:t>
              </a:r>
            </a:p>
          </p:txBody>
        </p:sp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F0944E7D-941E-F187-B95D-DB07AB3BB8E4}"/>
                </a:ext>
              </a:extLst>
            </p:cNvPr>
            <p:cNvSpPr/>
            <p:nvPr/>
          </p:nvSpPr>
          <p:spPr>
            <a:xfrm>
              <a:off x="5476563" y="5569974"/>
              <a:ext cx="1253614" cy="349044"/>
            </a:xfrm>
            <a:prstGeom prst="roundRect">
              <a:avLst/>
            </a:prstGeom>
            <a:solidFill>
              <a:srgbClr val="00D7B9"/>
            </a:solidFill>
            <a:ln>
              <a:solidFill>
                <a:srgbClr val="00D7B9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DATA</a:t>
              </a:r>
            </a:p>
          </p:txBody>
        </p: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2A02B820-477C-E918-99B3-B9BCF9109BDF}"/>
                </a:ext>
              </a:extLst>
            </p:cNvPr>
            <p:cNvSpPr/>
            <p:nvPr/>
          </p:nvSpPr>
          <p:spPr>
            <a:xfrm>
              <a:off x="4712106" y="4960374"/>
              <a:ext cx="1253614" cy="349044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SUPPLIERS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55337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A076AF5-356A-E3BE-530C-370D4C7624B7}"/>
              </a:ext>
            </a:extLst>
          </p:cNvPr>
          <p:cNvSpPr/>
          <p:nvPr/>
        </p:nvSpPr>
        <p:spPr>
          <a:xfrm>
            <a:off x="2493891" y="498495"/>
            <a:ext cx="7204218" cy="731519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0000" endA="300" endPos="90000" dist="50800" dir="5400000" sy="-100000" algn="bl" rotWithShape="0"/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sz="1400" kern="1200" dirty="0">
              <a:solidFill>
                <a:sysClr val="windowText" lastClr="000000"/>
              </a:solidFill>
              <a:latin typeface="Poppins Black" panose="00000A00000000000000" pitchFamily="2" charset="0"/>
              <a:cs typeface="Poppins Black" panose="00000A00000000000000" pitchFamily="2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70899EC-B3BF-FB19-89F7-D6D8761CCF5C}"/>
              </a:ext>
            </a:extLst>
          </p:cNvPr>
          <p:cNvSpPr/>
          <p:nvPr/>
        </p:nvSpPr>
        <p:spPr>
          <a:xfrm rot="5400000">
            <a:off x="2899165" y="-2498747"/>
            <a:ext cx="6266590" cy="11855493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0000" endA="300" endPos="90000" dist="50800" dir="5400000" sy="-100000" algn="bl" rotWithShape="0"/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sz="1400" kern="1200" dirty="0">
              <a:solidFill>
                <a:sysClr val="windowText" lastClr="000000"/>
              </a:solidFill>
              <a:latin typeface="Poppins Black" panose="00000A00000000000000" pitchFamily="2" charset="0"/>
              <a:cs typeface="Poppins Black" panose="00000A00000000000000" pitchFamily="2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B679421-1506-E4FD-E2F5-5EA5E3739D91}"/>
              </a:ext>
            </a:extLst>
          </p:cNvPr>
          <p:cNvSpPr/>
          <p:nvPr/>
        </p:nvSpPr>
        <p:spPr>
          <a:xfrm>
            <a:off x="2609052" y="615988"/>
            <a:ext cx="1836541" cy="496531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INQUIRIES      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9" name="Flowchart: Merge 8">
            <a:extLst>
              <a:ext uri="{FF2B5EF4-FFF2-40B4-BE49-F238E27FC236}">
                <a16:creationId xmlns:a16="http://schemas.microsoft.com/office/drawing/2014/main" id="{0B807FE7-2F08-C27E-2C50-14B0BAC6C2BE}"/>
              </a:ext>
            </a:extLst>
          </p:cNvPr>
          <p:cNvSpPr/>
          <p:nvPr/>
        </p:nvSpPr>
        <p:spPr>
          <a:xfrm>
            <a:off x="4181168" y="759786"/>
            <a:ext cx="205432" cy="208933"/>
          </a:xfrm>
          <a:prstGeom prst="flowChartMerg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0D03BAE-34CF-61A8-EA36-39FC47E2CC5A}"/>
              </a:ext>
            </a:extLst>
          </p:cNvPr>
          <p:cNvSpPr/>
          <p:nvPr/>
        </p:nvSpPr>
        <p:spPr>
          <a:xfrm>
            <a:off x="5099438" y="611068"/>
            <a:ext cx="1836541" cy="496531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SUPPLIERS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11" name="Flowchart: Merge 10">
            <a:extLst>
              <a:ext uri="{FF2B5EF4-FFF2-40B4-BE49-F238E27FC236}">
                <a16:creationId xmlns:a16="http://schemas.microsoft.com/office/drawing/2014/main" id="{DC77CB96-7D52-9233-A760-DB5D4580FA39}"/>
              </a:ext>
            </a:extLst>
          </p:cNvPr>
          <p:cNvSpPr/>
          <p:nvPr/>
        </p:nvSpPr>
        <p:spPr>
          <a:xfrm>
            <a:off x="6640277" y="759786"/>
            <a:ext cx="205432" cy="208933"/>
          </a:xfrm>
          <a:prstGeom prst="flowChartMerg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1423EA5-D9C2-DEA6-8BA8-3A82CC409645}"/>
              </a:ext>
            </a:extLst>
          </p:cNvPr>
          <p:cNvSpPr/>
          <p:nvPr/>
        </p:nvSpPr>
        <p:spPr>
          <a:xfrm>
            <a:off x="7433864" y="611068"/>
            <a:ext cx="1836541" cy="496531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ORDERS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13" name="Flowchart: Merge 12">
            <a:extLst>
              <a:ext uri="{FF2B5EF4-FFF2-40B4-BE49-F238E27FC236}">
                <a16:creationId xmlns:a16="http://schemas.microsoft.com/office/drawing/2014/main" id="{2F14AF28-EDDE-7431-9BD9-63C2D5056808}"/>
              </a:ext>
            </a:extLst>
          </p:cNvPr>
          <p:cNvSpPr/>
          <p:nvPr/>
        </p:nvSpPr>
        <p:spPr>
          <a:xfrm>
            <a:off x="8987361" y="754866"/>
            <a:ext cx="205432" cy="208933"/>
          </a:xfrm>
          <a:prstGeom prst="flowChartMerg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61939C3-A669-24EC-7CCC-B8C857ED93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284" y="2164325"/>
            <a:ext cx="11065421" cy="3204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14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5DA6A6-663B-14EC-0984-137100A7FC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64F4388-D1D1-F384-FBE3-D16ACD178CC7}"/>
              </a:ext>
            </a:extLst>
          </p:cNvPr>
          <p:cNvSpPr/>
          <p:nvPr/>
        </p:nvSpPr>
        <p:spPr>
          <a:xfrm>
            <a:off x="917903" y="1107601"/>
            <a:ext cx="1836541" cy="496531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Models/     </a:t>
            </a:r>
            <a:endParaRPr lang="en-IN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42812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1131</TotalTime>
  <Words>39</Words>
  <Application>Microsoft Office PowerPoint</Application>
  <PresentationFormat>Widescreen</PresentationFormat>
  <Paragraphs>25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Aptos</vt:lpstr>
      <vt:lpstr>Aptos Display</vt:lpstr>
      <vt:lpstr>Arial</vt:lpstr>
      <vt:lpstr>Calibri</vt:lpstr>
      <vt:lpstr>Poppins</vt:lpstr>
      <vt:lpstr>Poppins Black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6313</dc:creator>
  <cp:lastModifiedBy>6313</cp:lastModifiedBy>
  <cp:revision>9</cp:revision>
  <dcterms:created xsi:type="dcterms:W3CDTF">2025-10-13T14:55:01Z</dcterms:created>
  <dcterms:modified xsi:type="dcterms:W3CDTF">2025-10-28T12:22:39Z</dcterms:modified>
</cp:coreProperties>
</file>