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E7B0-5596-A530-11F8-FC09D7FF1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E43FC-EC6C-B126-3A04-C24CB72E8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91AE-4895-999B-51C4-169E652D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D842-74F5-9110-6FEB-CE98F0B1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26DD-8A07-A0D3-9FB8-7D68FBF6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6B6-81BB-32DB-7CFC-D574E22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D3EE-7DB2-9961-08FC-842F85C4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A31C-E743-A96E-7FA6-5C5ED24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76FF-8C2A-049C-0EDF-164FA97D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D89F-D7A4-9B01-F23B-7619583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6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07F36-DA19-E1F6-C6A9-D7D99A37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0D76-3F3E-57BA-C9E5-56CCF74A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D1B6-D746-2024-3383-94B37DD6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B77A-E006-1375-E434-5770B0F9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567-905C-8158-7E91-C323668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7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4B3-21D3-3147-F11D-A6EE9D8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774B-7168-4E08-C33D-B19D01CE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907B-C472-CDF9-4CB5-B44FCA6C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96EA-98EC-8C9A-EBB8-22EFE751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1D63-ADAC-8506-0D9E-7991AB6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1109-7C21-6942-A479-680B380C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E60A-F828-D0FE-E647-C17CFAA5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10BB-DAA2-F8A3-ADC5-5C5E4914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B1AA-BAFF-8891-4663-39A0302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87A9-01A8-A4A9-679E-53E1166D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E7CA-8956-F018-7D54-B4FEDB22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203D-E4F5-633E-FB69-9CE70FEC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08D0-5378-2BB8-EFAC-7A9AD7C9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64A8-0B14-F47C-B110-2487458D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3C2F-827A-55B8-BF9A-A7FBD51B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9083-92B6-DF26-A8DF-5E75A08F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FFD-5061-2AC7-BFB9-F2B0DEE4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74A0-9AE6-F8A8-4C6E-2DCA5E75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7951-AFCE-BBA6-8CD7-6CFB2055B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8326A-D837-7390-191A-9C3F2915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120FE-F6C9-AA9E-144A-80518E5F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963F8-1366-3122-6025-68F1E636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53B44-0B42-A32E-F119-2939BE9B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78321-615D-B7E3-3900-F63F025D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4F3-DF1D-F897-C959-470C9D3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46BCC-87F4-7B86-06D1-1E474ABE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9037-501D-8EC4-6240-B50E8AC2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734D-332F-67EB-694B-3ED9DF43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2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683BD-23C0-E7B7-8B29-10982302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3707A-7CE7-C757-9C3B-666EB85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2B779-5090-10AE-45FD-4C490ECE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976-891E-6120-2467-766179EA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1A65-259D-A9D8-8066-E363C335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FF86-8B45-5E44-5624-36A0481C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E3C33-B652-B061-C062-5495167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339AF-0188-4217-818B-43CA9855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A2E2-5A30-6C98-226A-9182EDC1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4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C598-AF5E-9F73-4F6A-24FB5B0B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79AB6-F1A9-90CB-CECE-54DE9063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4B7AF-42AB-8A29-D2EC-98705310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BAB4-C454-6994-ECC4-80105E6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4B41-A5AB-FE2D-DEAD-80F2271D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19AF-F0D7-A1E6-11B3-171CEBA2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16E89-2075-0207-9981-E72B8E4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01C8F-E458-A60F-A206-8A7C4AF1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4957-8DBB-1ACB-ED54-F1AE499AE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CC959-5C50-46C4-8019-6673AAF2576F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33B-F8CD-C84E-5928-BB105D92E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0D0A-8FA2-2743-925D-1AB07F90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76A93E70-EF3D-D2D5-5A36-1ADA27332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3" y="225061"/>
            <a:ext cx="3839718" cy="5516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4094D0-FBDC-51F5-BEB8-230094394358}"/>
              </a:ext>
            </a:extLst>
          </p:cNvPr>
          <p:cNvSpPr/>
          <p:nvPr/>
        </p:nvSpPr>
        <p:spPr>
          <a:xfrm>
            <a:off x="4424516" y="1032387"/>
            <a:ext cx="7384026" cy="67842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D0D74-A6F3-35CD-EB66-4CD3540DB974}"/>
              </a:ext>
            </a:extLst>
          </p:cNvPr>
          <p:cNvSpPr/>
          <p:nvPr/>
        </p:nvSpPr>
        <p:spPr>
          <a:xfrm>
            <a:off x="4680154" y="1157748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lgo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5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6313</dc:creator>
  <cp:lastModifiedBy>6313</cp:lastModifiedBy>
  <cp:revision>1</cp:revision>
  <dcterms:created xsi:type="dcterms:W3CDTF">2025-10-13T14:55:01Z</dcterms:created>
  <dcterms:modified xsi:type="dcterms:W3CDTF">2025-10-13T14:56:56Z</dcterms:modified>
</cp:coreProperties>
</file>