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B9"/>
    <a:srgbClr val="00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E7C-F0AA-4D71-B4A9-299C9FEFC47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3A8-AD4F-4BFB-94CB-2779B9A13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B3A8-AD4F-4BFB-94CB-2779B9A13A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139380" y="3094703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64D85-2ECC-72E1-379C-8C37DAE66FF8}"/>
              </a:ext>
            </a:extLst>
          </p:cNvPr>
          <p:cNvSpPr/>
          <p:nvPr/>
        </p:nvSpPr>
        <p:spPr>
          <a:xfrm>
            <a:off x="6351638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…relax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7F92C-4DFD-1428-D4BE-04661F47DC5E}"/>
              </a:ext>
            </a:extLst>
          </p:cNvPr>
          <p:cNvSpPr/>
          <p:nvPr/>
        </p:nvSpPr>
        <p:spPr>
          <a:xfrm>
            <a:off x="8563897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…news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 descr="A drawing of a sweater&#10;&#10;AI-generated content may be incorrect.">
            <a:extLst>
              <a:ext uri="{FF2B5EF4-FFF2-40B4-BE49-F238E27FC236}">
                <a16:creationId xmlns:a16="http://schemas.microsoft.com/office/drawing/2014/main" id="{7FCF0EF4-18CE-0A0E-1C9F-5C36FA74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817">
            <a:off x="2560803" y="1370164"/>
            <a:ext cx="5010316" cy="46940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0AF12-407E-9975-E1EB-7DBE4980B599}"/>
              </a:ext>
            </a:extLst>
          </p:cNvPr>
          <p:cNvSpPr/>
          <p:nvPr/>
        </p:nvSpPr>
        <p:spPr>
          <a:xfrm>
            <a:off x="1745225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…admin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A7433-9946-AB57-06D8-0AB05105A7CA}"/>
              </a:ext>
            </a:extLst>
          </p:cNvPr>
          <p:cNvSpPr/>
          <p:nvPr/>
        </p:nvSpPr>
        <p:spPr>
          <a:xfrm>
            <a:off x="2320413" y="1656734"/>
            <a:ext cx="6449961" cy="42082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0CD9F-BDD2-A7F7-F0A8-80312E0FB0D9}"/>
              </a:ext>
            </a:extLst>
          </p:cNvPr>
          <p:cNvSpPr/>
          <p:nvPr/>
        </p:nvSpPr>
        <p:spPr>
          <a:xfrm>
            <a:off x="3465866" y="2399683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59F0-5EFD-65EE-6BAF-EC7F8213A47F}"/>
              </a:ext>
            </a:extLst>
          </p:cNvPr>
          <p:cNvSpPr txBox="1"/>
          <p:nvPr/>
        </p:nvSpPr>
        <p:spPr>
          <a:xfrm>
            <a:off x="4467462" y="531709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password 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71FF4-AEC5-219B-50F6-4CAAB69938F7}"/>
              </a:ext>
            </a:extLst>
          </p:cNvPr>
          <p:cNvCxnSpPr/>
          <p:nvPr/>
        </p:nvCxnSpPr>
        <p:spPr>
          <a:xfrm>
            <a:off x="3465869" y="2900516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48E1D8-91A7-E684-31E3-23C73C3D298B}"/>
              </a:ext>
            </a:extLst>
          </p:cNvPr>
          <p:cNvSpPr/>
          <p:nvPr/>
        </p:nvSpPr>
        <p:spPr>
          <a:xfrm>
            <a:off x="4467462" y="4414684"/>
            <a:ext cx="2218473" cy="5014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64E8B4-CF35-FA5C-41A2-11913CBDC4E2}"/>
              </a:ext>
            </a:extLst>
          </p:cNvPr>
          <p:cNvCxnSpPr/>
          <p:nvPr/>
        </p:nvCxnSpPr>
        <p:spPr>
          <a:xfrm>
            <a:off x="3465866" y="4014020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C96B4-3C77-2F67-0A8C-7E49AA20A6DF}"/>
              </a:ext>
            </a:extLst>
          </p:cNvPr>
          <p:cNvSpPr/>
          <p:nvPr/>
        </p:nvSpPr>
        <p:spPr>
          <a:xfrm>
            <a:off x="3426537" y="3495982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5F81-300C-0334-AB6B-41FC778F5F74}"/>
              </a:ext>
            </a:extLst>
          </p:cNvPr>
          <p:cNvSpPr txBox="1"/>
          <p:nvPr/>
        </p:nvSpPr>
        <p:spPr>
          <a:xfrm>
            <a:off x="4275068" y="52325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ADMIN LOGIN PANEL</a:t>
            </a:r>
            <a:endParaRPr lang="en-IN" b="1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923964-97F2-B5E4-8C14-857C950CB69D}"/>
              </a:ext>
            </a:extLst>
          </p:cNvPr>
          <p:cNvSpPr/>
          <p:nvPr/>
        </p:nvSpPr>
        <p:spPr>
          <a:xfrm>
            <a:off x="196646" y="2386781"/>
            <a:ext cx="3264309" cy="1956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8B576-DDCC-122C-0179-5572A35FAD99}"/>
              </a:ext>
            </a:extLst>
          </p:cNvPr>
          <p:cNvSpPr/>
          <p:nvPr/>
        </p:nvSpPr>
        <p:spPr>
          <a:xfrm>
            <a:off x="530941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Entry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91052-F960-9EA8-9711-C8813EFE3D03}"/>
              </a:ext>
            </a:extLst>
          </p:cNvPr>
          <p:cNvSpPr/>
          <p:nvPr/>
        </p:nvSpPr>
        <p:spPr>
          <a:xfrm>
            <a:off x="1922205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0076D1-D196-A8D7-3593-AA4DBAA5748A}"/>
              </a:ext>
            </a:extLst>
          </p:cNvPr>
          <p:cNvSpPr/>
          <p:nvPr/>
        </p:nvSpPr>
        <p:spPr>
          <a:xfrm>
            <a:off x="1157748" y="2819400"/>
            <a:ext cx="1253614" cy="34904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INQUIRIES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7858A6-AE28-F15C-6A9C-1DC8ABBCB405}"/>
              </a:ext>
            </a:extLst>
          </p:cNvPr>
          <p:cNvGrpSpPr/>
          <p:nvPr/>
        </p:nvGrpSpPr>
        <p:grpSpPr>
          <a:xfrm>
            <a:off x="363790" y="671051"/>
            <a:ext cx="11503741" cy="540774"/>
            <a:chOff x="196645" y="373626"/>
            <a:chExt cx="11503741" cy="5407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ACADDA-4AF8-4680-EBC5-92E7C662BA10}"/>
                </a:ext>
              </a:extLst>
            </p:cNvPr>
            <p:cNvSpPr/>
            <p:nvPr/>
          </p:nvSpPr>
          <p:spPr>
            <a:xfrm>
              <a:off x="196645" y="373626"/>
              <a:ext cx="11503741" cy="54077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D0A141-6FFF-C79F-A8AB-2A4F67F24DCF}"/>
                </a:ext>
              </a:extLst>
            </p:cNvPr>
            <p:cNvSpPr/>
            <p:nvPr/>
          </p:nvSpPr>
          <p:spPr>
            <a:xfrm>
              <a:off x="10235377" y="484240"/>
              <a:ext cx="1253614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Login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183DD7-1EB4-8D5D-68B5-BD17462C63EE}"/>
                </a:ext>
              </a:extLst>
            </p:cNvPr>
            <p:cNvSpPr/>
            <p:nvPr/>
          </p:nvSpPr>
          <p:spPr>
            <a:xfrm>
              <a:off x="292512" y="484240"/>
              <a:ext cx="1705907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ADMIN PANEL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1DCB8A-6971-5A3B-2FBE-49EEE786EAE6}"/>
              </a:ext>
            </a:extLst>
          </p:cNvPr>
          <p:cNvGrpSpPr/>
          <p:nvPr/>
        </p:nvGrpSpPr>
        <p:grpSpPr>
          <a:xfrm>
            <a:off x="4278258" y="2386781"/>
            <a:ext cx="3264309" cy="1956619"/>
            <a:chOff x="3751004" y="4527755"/>
            <a:chExt cx="3264309" cy="19566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5345EC5-387E-2AE8-8EE1-2146E5186954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A524B0-4E7B-F424-FD73-FC912D9BBE49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7AD313-974B-A13B-546B-6E4CC6989D7A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Details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439560-C98C-B6D5-5E07-0A675CBAE8A8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846B8B-4164-5D52-9606-C39D8BF0A273}"/>
              </a:ext>
            </a:extLst>
          </p:cNvPr>
          <p:cNvGrpSpPr/>
          <p:nvPr/>
        </p:nvGrpSpPr>
        <p:grpSpPr>
          <a:xfrm>
            <a:off x="8603222" y="2450690"/>
            <a:ext cx="3264309" cy="1956619"/>
            <a:chOff x="3751004" y="4527755"/>
            <a:chExt cx="3264309" cy="195661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B515C6E-D8DE-EA1F-D742-687E0154E432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27093AC-5D78-DADA-CD2F-4939777C2BAA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944E7D-941E-F187-B95D-DB07AB3BB8E4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B820-477C-E918-99B3-B9BCF9109BDF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SUPPLIERS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33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34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4</cp:revision>
  <dcterms:created xsi:type="dcterms:W3CDTF">2025-10-13T14:55:01Z</dcterms:created>
  <dcterms:modified xsi:type="dcterms:W3CDTF">2025-10-14T14:49:54Z</dcterms:modified>
</cp:coreProperties>
</file>