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54" y="-19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0" y="10223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1862661"/>
            <a:ext cx="5034915" cy="375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045436"/>
            <a:ext cx="43910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Hackathon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Project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Phases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Template</a:t>
            </a:r>
            <a:r>
              <a:rPr sz="1100" b="1" spc="2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"/>
                <a:cs typeface="Arial"/>
              </a:rPr>
              <a:t>AutoSage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App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project.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15176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Hackathon</a:t>
            </a:r>
            <a:r>
              <a:rPr spc="-60" dirty="0"/>
              <a:t> </a:t>
            </a:r>
            <a:r>
              <a:rPr dirty="0"/>
              <a:t>Project</a:t>
            </a:r>
            <a:r>
              <a:rPr spc="-55" dirty="0"/>
              <a:t> </a:t>
            </a:r>
            <a:r>
              <a:rPr dirty="0"/>
              <a:t>Phases</a:t>
            </a:r>
            <a:r>
              <a:rPr spc="-5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6460" y="2313733"/>
            <a:ext cx="2329180" cy="3064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Project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Title: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00" b="1" spc="-25" dirty="0">
                <a:latin typeface="Arial"/>
                <a:cs typeface="Arial"/>
              </a:rPr>
              <a:t>Team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Name: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lang="en-US" sz="1100" b="1" dirty="0">
                <a:latin typeface="Arial MT"/>
                <a:cs typeface="Arial MT"/>
              </a:rPr>
              <a:t>SOLUTION SEEKERS </a:t>
            </a:r>
            <a:endParaRPr sz="1100" b="1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00" b="1" spc="-25" dirty="0">
                <a:latin typeface="Arial"/>
                <a:cs typeface="Arial"/>
              </a:rPr>
              <a:t>Team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Members:</a:t>
            </a:r>
            <a:endParaRPr sz="17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445"/>
              </a:spcBef>
              <a:buChar char="●"/>
              <a:tabLst>
                <a:tab pos="469265" algn="l"/>
              </a:tabLst>
            </a:pPr>
            <a:r>
              <a:rPr lang="en-US" sz="1100" dirty="0" err="1">
                <a:latin typeface="Arial MT"/>
                <a:cs typeface="Arial MT"/>
              </a:rPr>
              <a:t>K.Kruthi</a:t>
            </a:r>
            <a:r>
              <a:rPr lang="en-US" sz="1100" dirty="0">
                <a:latin typeface="Arial MT"/>
                <a:cs typeface="Arial MT"/>
              </a:rPr>
              <a:t>  </a:t>
            </a:r>
            <a:endParaRPr sz="11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</a:tabLst>
            </a:pPr>
            <a:r>
              <a:rPr lang="en-US" sz="1100" dirty="0" err="1">
                <a:latin typeface="Arial MT"/>
                <a:cs typeface="Arial MT"/>
              </a:rPr>
              <a:t>G.Prashanth</a:t>
            </a:r>
            <a:r>
              <a:rPr lang="en-US" sz="1100" dirty="0">
                <a:latin typeface="Arial MT"/>
                <a:cs typeface="Arial MT"/>
              </a:rPr>
              <a:t> </a:t>
            </a:r>
            <a:endParaRPr sz="11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</a:tabLst>
            </a:pPr>
            <a:r>
              <a:rPr lang="en-US" sz="1100" dirty="0" err="1">
                <a:latin typeface="Arial MT"/>
                <a:cs typeface="Arial MT"/>
              </a:rPr>
              <a:t>V.Manish</a:t>
            </a:r>
            <a:r>
              <a:rPr lang="en-US" sz="1100" dirty="0">
                <a:latin typeface="Arial MT"/>
                <a:cs typeface="Arial MT"/>
              </a:rPr>
              <a:t> chary </a:t>
            </a:r>
            <a:endParaRPr sz="11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</a:tabLst>
            </a:pPr>
            <a:r>
              <a:rPr lang="en-US" sz="1100" dirty="0" err="1">
                <a:latin typeface="Arial MT"/>
                <a:cs typeface="Arial MT"/>
              </a:rPr>
              <a:t>M.Revathi</a:t>
            </a:r>
            <a:r>
              <a:rPr lang="en-US" sz="1100" dirty="0">
                <a:latin typeface="Arial MT"/>
                <a:cs typeface="Arial MT"/>
              </a:rPr>
              <a:t> Priya</a:t>
            </a:r>
          </a:p>
          <a:p>
            <a:pPr marL="469265" indent="-227965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</a:tabLst>
            </a:pPr>
            <a:r>
              <a:rPr lang="en-US" sz="1100" dirty="0" err="1">
                <a:latin typeface="Arial MT"/>
                <a:cs typeface="Arial MT"/>
              </a:rPr>
              <a:t>E.Pawan</a:t>
            </a:r>
            <a:r>
              <a:rPr lang="en-US" sz="1100" dirty="0">
                <a:latin typeface="Arial MT"/>
                <a:cs typeface="Arial MT"/>
              </a:rPr>
              <a:t> </a:t>
            </a:r>
            <a:r>
              <a:rPr lang="en-US" sz="1100" dirty="0" err="1">
                <a:latin typeface="Arial MT"/>
                <a:cs typeface="Arial MT"/>
              </a:rPr>
              <a:t>kumar</a:t>
            </a:r>
            <a:r>
              <a:rPr lang="en-US" sz="1100" dirty="0">
                <a:latin typeface="Arial MT"/>
                <a:cs typeface="Arial MT"/>
              </a:rPr>
              <a:t> </a:t>
            </a:r>
            <a:r>
              <a:rPr lang="en-US" sz="1100" dirty="0" err="1">
                <a:latin typeface="Arial MT"/>
                <a:cs typeface="Arial MT"/>
              </a:rPr>
              <a:t>reddy</a:t>
            </a:r>
            <a:r>
              <a:rPr lang="en-US" sz="1100" dirty="0">
                <a:latin typeface="Arial MT"/>
                <a:cs typeface="Arial MT"/>
              </a:rPr>
              <a:t> 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2500" y="56578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1700" y="5927329"/>
            <a:ext cx="5797550" cy="2511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1: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Brainstorming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&amp;</a:t>
            </a:r>
            <a:r>
              <a:rPr sz="1700" b="1" spc="1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Ideation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lang="en-US" sz="1300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lang="en-US" sz="1100" dirty="0">
                <a:latin typeface="Arial MT"/>
                <a:cs typeface="Arial MT"/>
              </a:rPr>
              <a:t>Develop an AI-powered clothing design and augmented reality (AR) try-on application using Stable Diffusion and </a:t>
            </a:r>
            <a:r>
              <a:rPr lang="en-US" sz="1100" dirty="0" err="1">
                <a:latin typeface="Arial MT"/>
                <a:cs typeface="Arial MT"/>
              </a:rPr>
              <a:t>Streamlit</a:t>
            </a:r>
            <a:r>
              <a:rPr lang="en-US" sz="1100" dirty="0">
                <a:latin typeface="Arial MT"/>
                <a:cs typeface="Arial MT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lang="en-US" sz="1300" b="1" dirty="0">
                <a:latin typeface="Arial"/>
                <a:cs typeface="Arial"/>
              </a:rPr>
              <a:t>Key</a:t>
            </a:r>
            <a:r>
              <a:rPr lang="en-US" sz="1300" b="1" spc="-30" dirty="0">
                <a:latin typeface="Arial"/>
                <a:cs typeface="Arial"/>
              </a:rPr>
              <a:t> </a:t>
            </a:r>
            <a:r>
              <a:rPr lang="en-US" sz="1300" b="1" spc="-10" dirty="0">
                <a:latin typeface="Arial"/>
                <a:cs typeface="Arial"/>
              </a:rPr>
              <a:t>Points:</a:t>
            </a:r>
            <a:endParaRPr lang="en-US" sz="1300" dirty="0">
              <a:latin typeface="Arial"/>
              <a:cs typeface="Arial"/>
            </a:endParaRPr>
          </a:p>
          <a:p>
            <a:pPr marL="466725" indent="-225425">
              <a:lnSpc>
                <a:spcPct val="100000"/>
              </a:lnSpc>
              <a:spcBef>
                <a:spcPts val="1370"/>
              </a:spcBef>
              <a:buFont typeface="Arial MT"/>
              <a:buAutoNum type="arabicPeriod"/>
              <a:tabLst>
                <a:tab pos="466725" algn="l"/>
              </a:tabLst>
            </a:pPr>
            <a:r>
              <a:rPr lang="en-US" sz="1100" b="1" dirty="0">
                <a:latin typeface="Arial"/>
                <a:cs typeface="Arial"/>
              </a:rPr>
              <a:t>Problem</a:t>
            </a:r>
            <a:r>
              <a:rPr lang="en-US" sz="1100" b="1" spc="-60" dirty="0">
                <a:latin typeface="Arial"/>
                <a:cs typeface="Arial"/>
              </a:rPr>
              <a:t> </a:t>
            </a:r>
            <a:r>
              <a:rPr lang="en-US" sz="1100" b="1" spc="-10" dirty="0">
                <a:latin typeface="Arial"/>
                <a:cs typeface="Arial"/>
              </a:rPr>
              <a:t>Statement:</a:t>
            </a: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Font typeface="Arial M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7100" marR="236854" lvl="1" indent="-228600">
              <a:lnSpc>
                <a:spcPct val="110200"/>
              </a:lnSpc>
              <a:buChar char="○"/>
              <a:tabLst>
                <a:tab pos="927100" algn="l"/>
              </a:tabLst>
            </a:pPr>
            <a:r>
              <a:rPr lang="en-US" sz="1100" dirty="0">
                <a:latin typeface="Arial MT"/>
                <a:cs typeface="Arial MT"/>
              </a:rPr>
              <a:t>Many fashion designers and users struggle to visualize clothing designs before production.  </a:t>
            </a:r>
          </a:p>
          <a:p>
            <a:pPr marL="927100" marR="236854" lvl="1" indent="-228600">
              <a:lnSpc>
                <a:spcPct val="110200"/>
              </a:lnSpc>
              <a:buChar char="○"/>
              <a:tabLst>
                <a:tab pos="927100" algn="l"/>
              </a:tabLst>
            </a:pPr>
            <a:r>
              <a:rPr lang="en-US" sz="1100" dirty="0">
                <a:latin typeface="Arial MT"/>
                <a:cs typeface="Arial MT"/>
              </a:rPr>
              <a:t>users want a real-time try-on experience before making purchases.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893036"/>
            <a:ext cx="5614670" cy="25596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Font typeface="Arial MT"/>
              <a:buAutoNum type="arabicPeriod" startAt="2"/>
              <a:tabLst>
                <a:tab pos="238125" algn="l"/>
              </a:tabLst>
            </a:pPr>
            <a:r>
              <a:rPr sz="1100" b="1" spc="-10" dirty="0">
                <a:latin typeface="Arial"/>
                <a:cs typeface="Arial"/>
              </a:rPr>
              <a:t>Proposed Solution:</a:t>
            </a:r>
            <a:endParaRPr sz="1100" dirty="0">
              <a:latin typeface="Arial"/>
              <a:cs typeface="Arial"/>
            </a:endParaRPr>
          </a:p>
          <a:p>
            <a:pPr marL="469900" marR="30480" lvl="1">
              <a:lnSpc>
                <a:spcPct val="110200"/>
              </a:lnSpc>
              <a:tabLst>
                <a:tab pos="698500" algn="l"/>
              </a:tabLst>
            </a:pPr>
            <a:endParaRPr lang="en-US" sz="1100" spc="-10" dirty="0">
              <a:latin typeface="Arial MT"/>
              <a:cs typeface="Arial MT"/>
            </a:endParaRPr>
          </a:p>
          <a:p>
            <a:pPr marL="698500" marR="30480" lvl="1" indent="-228600">
              <a:lnSpc>
                <a:spcPct val="110200"/>
              </a:lnSpc>
              <a:buChar char="○"/>
              <a:tabLst>
                <a:tab pos="698500" algn="l"/>
              </a:tabLst>
            </a:pPr>
            <a:r>
              <a:rPr lang="en-US" sz="1100" spc="-10" dirty="0">
                <a:latin typeface="Arial MT"/>
                <a:cs typeface="Arial MT"/>
              </a:rPr>
              <a:t>A </a:t>
            </a:r>
            <a:r>
              <a:rPr lang="en-US" sz="1100" spc="-10" dirty="0" err="1">
                <a:latin typeface="Arial MT"/>
                <a:cs typeface="Arial MT"/>
              </a:rPr>
              <a:t>Streamlit</a:t>
            </a:r>
            <a:r>
              <a:rPr lang="en-US" sz="1100" spc="-10" dirty="0">
                <a:latin typeface="Arial MT"/>
                <a:cs typeface="Arial MT"/>
              </a:rPr>
              <a:t>-based application that generates clothing designs using AI (Stable Diffusion).</a:t>
            </a:r>
          </a:p>
          <a:p>
            <a:pPr marL="698500" marR="30480" lvl="1" indent="-228600">
              <a:lnSpc>
                <a:spcPct val="110200"/>
              </a:lnSpc>
              <a:buChar char="○"/>
              <a:tabLst>
                <a:tab pos="698500" algn="l"/>
              </a:tabLst>
            </a:pPr>
            <a:r>
              <a:rPr lang="en-US" sz="1100" spc="-10" dirty="0">
                <a:latin typeface="Arial MT"/>
                <a:cs typeface="Arial MT"/>
              </a:rPr>
              <a:t>AR integration to allow users to try on generated designs in real-time.</a:t>
            </a:r>
            <a:endParaRPr lang="en-US" sz="1100" dirty="0">
              <a:latin typeface="Arial MT"/>
              <a:cs typeface="Arial MT"/>
            </a:endParaRPr>
          </a:p>
          <a:p>
            <a:pPr marL="238125" indent="-225425">
              <a:lnSpc>
                <a:spcPct val="100000"/>
              </a:lnSpc>
              <a:spcBef>
                <a:spcPts val="135"/>
              </a:spcBef>
              <a:buFont typeface="Arial MT"/>
              <a:buAutoNum type="arabicPeriod" startAt="2"/>
              <a:tabLst>
                <a:tab pos="238125" algn="l"/>
              </a:tabLst>
            </a:pPr>
            <a:r>
              <a:rPr sz="1100" b="1" spc="-20" dirty="0">
                <a:latin typeface="Arial"/>
                <a:cs typeface="Arial"/>
              </a:rPr>
              <a:t>Target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Users: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Arial MT"/>
              <a:buAutoNum type="arabicPeriod" startAt="2"/>
            </a:pPr>
            <a:endParaRPr sz="1100" dirty="0">
              <a:latin typeface="Arial"/>
              <a:cs typeface="Arial"/>
            </a:endParaRPr>
          </a:p>
          <a:p>
            <a:pPr marL="697865" lvl="1" indent="-227965">
              <a:lnSpc>
                <a:spcPct val="100000"/>
              </a:lnSpc>
              <a:buFont typeface="Arial MT"/>
              <a:buChar char="○"/>
              <a:tabLst>
                <a:tab pos="697865" algn="l"/>
              </a:tabLst>
            </a:pPr>
            <a:r>
              <a:rPr lang="en-US" sz="1100" spc="-10" dirty="0">
                <a:latin typeface="Arial MT"/>
                <a:cs typeface="Arial MT"/>
              </a:rPr>
              <a:t> Fashion designers looking to visualize designs quickly.</a:t>
            </a:r>
          </a:p>
          <a:p>
            <a:pPr marL="697865" lvl="1" indent="-227965">
              <a:lnSpc>
                <a:spcPct val="100000"/>
              </a:lnSpc>
              <a:buFont typeface="Arial MT"/>
              <a:buChar char="○"/>
              <a:tabLst>
                <a:tab pos="697865" algn="l"/>
              </a:tabLst>
            </a:pPr>
            <a:r>
              <a:rPr lang="en-US" sz="1100" spc="-10" dirty="0">
                <a:latin typeface="Arial MT"/>
                <a:cs typeface="Arial MT"/>
              </a:rPr>
              <a:t>Consumers interested in trying out different clothing styles virtually.</a:t>
            </a:r>
          </a:p>
          <a:p>
            <a:pPr marL="697865" lvl="1" indent="-227965">
              <a:lnSpc>
                <a:spcPct val="100000"/>
              </a:lnSpc>
              <a:buFont typeface="Arial MT"/>
              <a:buChar char="○"/>
              <a:tabLst>
                <a:tab pos="697865" algn="l"/>
              </a:tabLst>
            </a:pPr>
            <a:r>
              <a:rPr lang="en-US" sz="1100" spc="-10" dirty="0">
                <a:latin typeface="Arial MT"/>
                <a:cs typeface="Arial MT"/>
              </a:rPr>
              <a:t>E-commerce platforms aiming to provide an immersive shopping experience.</a:t>
            </a:r>
            <a:endParaRPr sz="1100" dirty="0">
              <a:latin typeface="Arial MT"/>
              <a:cs typeface="Arial MT"/>
            </a:endParaRPr>
          </a:p>
          <a:p>
            <a:pPr marL="238125" indent="-225425">
              <a:lnSpc>
                <a:spcPct val="100000"/>
              </a:lnSpc>
              <a:spcBef>
                <a:spcPts val="135"/>
              </a:spcBef>
              <a:buFont typeface="Arial MT"/>
              <a:buAutoNum type="arabicPeriod" startAt="2"/>
              <a:tabLst>
                <a:tab pos="238125" algn="l"/>
              </a:tabLst>
            </a:pPr>
            <a:r>
              <a:rPr sz="1100" b="1" spc="-10" dirty="0">
                <a:latin typeface="Arial"/>
                <a:cs typeface="Arial"/>
              </a:rPr>
              <a:t>Expected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Outcome: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Font typeface="Arial MT"/>
              <a:buAutoNum type="arabicPeriod" startAt="2"/>
            </a:pPr>
            <a:endParaRPr sz="1100" dirty="0">
              <a:latin typeface="Arial"/>
              <a:cs typeface="Arial"/>
            </a:endParaRPr>
          </a:p>
          <a:p>
            <a:pPr marL="698500" marR="5080" lvl="1" indent="-228600">
              <a:lnSpc>
                <a:spcPct val="110200"/>
              </a:lnSpc>
              <a:buChar char="○"/>
              <a:tabLst>
                <a:tab pos="698500" algn="l"/>
              </a:tabLst>
            </a:pPr>
            <a:r>
              <a:rPr lang="en-US" sz="1100" dirty="0">
                <a:latin typeface="Arial MT"/>
                <a:cs typeface="Arial MT"/>
              </a:rPr>
              <a:t>A functional AI-powered application that enables users to generate, apply, and try on clothing designs virtually.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39560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4225112"/>
            <a:ext cx="5960745" cy="466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2: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Requirement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Analysis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lang="en-US" sz="1100" dirty="0">
                <a:latin typeface="Arial MT"/>
                <a:cs typeface="Arial MT"/>
              </a:rPr>
              <a:t>Define the technical and functional requirements for the application.</a:t>
            </a: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Key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Points:</a:t>
            </a:r>
            <a:endParaRPr sz="1300" dirty="0">
              <a:latin typeface="Arial"/>
              <a:cs typeface="Arial"/>
            </a:endParaRPr>
          </a:p>
          <a:p>
            <a:pPr marL="466725" indent="-225425">
              <a:lnSpc>
                <a:spcPct val="100000"/>
              </a:lnSpc>
              <a:spcBef>
                <a:spcPts val="1370"/>
              </a:spcBef>
              <a:buFont typeface="Arial MT"/>
              <a:buAutoNum type="arabicPeriod"/>
              <a:tabLst>
                <a:tab pos="466725" algn="l"/>
              </a:tabLst>
            </a:pPr>
            <a:r>
              <a:rPr sz="1100" b="1" spc="-20" dirty="0">
                <a:latin typeface="Arial"/>
                <a:cs typeface="Arial"/>
              </a:rPr>
              <a:t>Technical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Requirements: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b="1" spc="-10" dirty="0">
                <a:latin typeface="Arial"/>
                <a:cs typeface="Arial"/>
              </a:rPr>
              <a:t>Programming Language: </a:t>
            </a:r>
            <a:r>
              <a:rPr lang="en-US" sz="1100" b="1" spc="-10" dirty="0" err="1">
                <a:latin typeface="Arial"/>
                <a:cs typeface="Arial"/>
              </a:rPr>
              <a:t>PythonAI</a:t>
            </a:r>
            <a:endParaRPr lang="en-US" sz="1100" b="1" spc="-1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b="1" spc="-10" dirty="0">
                <a:latin typeface="Arial"/>
                <a:cs typeface="Arial"/>
              </a:rPr>
              <a:t> Model: Stable Diffusion (</a:t>
            </a:r>
            <a:r>
              <a:rPr lang="en-US" sz="1100" b="1" spc="-10" dirty="0" err="1">
                <a:latin typeface="Arial"/>
                <a:cs typeface="Arial"/>
              </a:rPr>
              <a:t>sd</a:t>
            </a:r>
            <a:r>
              <a:rPr lang="en-US" sz="1100" b="1" spc="-10" dirty="0">
                <a:latin typeface="Arial"/>
                <a:cs typeface="Arial"/>
              </a:rPr>
              <a:t>-turbo)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b="1" spc="-10" dirty="0">
                <a:latin typeface="Arial"/>
                <a:cs typeface="Arial"/>
              </a:rPr>
              <a:t>Frontend Framework: </a:t>
            </a:r>
            <a:r>
              <a:rPr lang="en-US" sz="1100" b="1" spc="-10" dirty="0" err="1">
                <a:latin typeface="Arial"/>
                <a:cs typeface="Arial"/>
              </a:rPr>
              <a:t>Streamlit</a:t>
            </a:r>
            <a:endParaRPr lang="en-US" sz="1100" b="1" spc="-1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b="1" spc="-10" dirty="0">
                <a:latin typeface="Arial"/>
                <a:cs typeface="Arial"/>
              </a:rPr>
              <a:t>Libraries: OpenCV, PIL, NumPy, </a:t>
            </a:r>
            <a:r>
              <a:rPr lang="en-US" sz="1100" b="1" spc="-10" dirty="0" err="1">
                <a:latin typeface="Arial"/>
                <a:cs typeface="Arial"/>
              </a:rPr>
              <a:t>Streamlit</a:t>
            </a:r>
            <a:r>
              <a:rPr lang="en-US" sz="1100" b="1" spc="-10" dirty="0">
                <a:latin typeface="Arial"/>
                <a:cs typeface="Arial"/>
              </a:rPr>
              <a:t> WebRTC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b="1" spc="-10" dirty="0">
                <a:latin typeface="Arial"/>
                <a:cs typeface="Arial"/>
              </a:rPr>
              <a:t>Hardware: Supports both CPU and GPU acceleration</a:t>
            </a:r>
            <a:endParaRPr sz="1100" dirty="0">
              <a:latin typeface="Arial"/>
              <a:cs typeface="Arial"/>
            </a:endParaRPr>
          </a:p>
          <a:p>
            <a:pPr marL="466725" indent="-225425">
              <a:lnSpc>
                <a:spcPct val="100000"/>
              </a:lnSpc>
              <a:spcBef>
                <a:spcPts val="135"/>
              </a:spcBef>
              <a:buFont typeface="Arial MT"/>
              <a:buAutoNum type="arabicPeriod"/>
              <a:tabLst>
                <a:tab pos="466725" algn="l"/>
              </a:tabLst>
            </a:pPr>
            <a:r>
              <a:rPr sz="1100" b="1" spc="-10" dirty="0">
                <a:latin typeface="Arial"/>
                <a:cs typeface="Arial"/>
              </a:rPr>
              <a:t>Functional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Requirements: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Generate images based on user prompts.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Apply AI-generated designs to existing clothing images.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Allow users to experience AR try-on using a webcam.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Store and manage liked designs.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466725" indent="-225425">
              <a:lnSpc>
                <a:spcPct val="100000"/>
              </a:lnSpc>
              <a:spcBef>
                <a:spcPts val="130"/>
              </a:spcBef>
              <a:buFont typeface="Arial MT"/>
              <a:buAutoNum type="arabicPeriod"/>
              <a:tabLst>
                <a:tab pos="466725" algn="l"/>
              </a:tabLst>
            </a:pPr>
            <a:r>
              <a:rPr sz="1100" b="1" spc="-10" dirty="0">
                <a:latin typeface="Arial"/>
                <a:cs typeface="Arial"/>
              </a:rPr>
              <a:t>Constraints</a:t>
            </a:r>
            <a:r>
              <a:rPr sz="1100" b="1" dirty="0">
                <a:latin typeface="Arial"/>
                <a:cs typeface="Arial"/>
              </a:rPr>
              <a:t> &amp;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Challenges: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spc="-10" dirty="0">
                <a:latin typeface="Arial MT"/>
                <a:cs typeface="Arial MT"/>
              </a:rPr>
              <a:t>Ensuring high-quality image generation in a reasonable time.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spc="-10" dirty="0">
                <a:latin typeface="Arial MT"/>
                <a:cs typeface="Arial MT"/>
              </a:rPr>
              <a:t>Handling AR overlays efficiently without lag.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spc="-10" dirty="0">
                <a:latin typeface="Arial MT"/>
                <a:cs typeface="Arial MT"/>
              </a:rPr>
              <a:t>Managing user interactions for seamless experience.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01649"/>
            <a:ext cx="35413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3: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Project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Design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100" dirty="0">
                <a:latin typeface="Arial MT"/>
                <a:cs typeface="Arial MT"/>
              </a:rPr>
              <a:t>Develop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architecture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flow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application.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412440"/>
            <a:ext cx="5681980" cy="341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Arial"/>
                <a:cs typeface="Arial"/>
              </a:rPr>
              <a:t>Key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Points:</a:t>
            </a:r>
            <a:endParaRPr sz="1300" dirty="0">
              <a:latin typeface="Arial"/>
              <a:cs typeface="Arial"/>
            </a:endParaRPr>
          </a:p>
          <a:p>
            <a:pPr marL="466725" indent="-225425">
              <a:lnSpc>
                <a:spcPct val="100000"/>
              </a:lnSpc>
              <a:spcBef>
                <a:spcPts val="1370"/>
              </a:spcBef>
              <a:buFont typeface="Arial MT"/>
              <a:buAutoNum type="arabicPeriod"/>
              <a:tabLst>
                <a:tab pos="466725" algn="l"/>
              </a:tabLst>
            </a:pPr>
            <a:r>
              <a:rPr sz="1100" b="1" dirty="0">
                <a:latin typeface="Arial"/>
                <a:cs typeface="Arial"/>
              </a:rPr>
              <a:t>System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Architecture: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User enters a prompt for clothing design.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AI model generates images using Stable Diffusion.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Users can overlay designs onto existing clothing images.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AR mode allows users to try on the design using their webcam.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466725" indent="-225425">
              <a:lnSpc>
                <a:spcPct val="100000"/>
              </a:lnSpc>
              <a:spcBef>
                <a:spcPts val="135"/>
              </a:spcBef>
              <a:buFont typeface="Arial MT"/>
              <a:buAutoNum type="arabicPeriod"/>
              <a:tabLst>
                <a:tab pos="466725" algn="l"/>
              </a:tabLst>
            </a:pPr>
            <a:r>
              <a:rPr sz="1100" b="1" dirty="0">
                <a:latin typeface="Arial"/>
                <a:cs typeface="Arial"/>
              </a:rPr>
              <a:t>User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Flow: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Arial M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Step 1: User enters a design prompt.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Step 2: The AI model generates multiple design options.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Step 3: User selects a design and applies it to a clothing image.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Step 4: Users can activate AR mode to visualize the design in real-time.</a:t>
            </a:r>
            <a:endParaRPr sz="1100" dirty="0">
              <a:latin typeface="Arial MT"/>
              <a:cs typeface="Arial MT"/>
            </a:endParaRPr>
          </a:p>
          <a:p>
            <a:pPr marL="466725" indent="-225425">
              <a:lnSpc>
                <a:spcPct val="100000"/>
              </a:lnSpc>
              <a:spcBef>
                <a:spcPts val="135"/>
              </a:spcBef>
              <a:buFont typeface="Arial MT"/>
              <a:buAutoNum type="arabicPeriod"/>
              <a:tabLst>
                <a:tab pos="466725" algn="l"/>
              </a:tabLst>
            </a:pPr>
            <a:r>
              <a:rPr sz="1100" b="1" dirty="0">
                <a:latin typeface="Arial"/>
                <a:cs typeface="Arial"/>
              </a:rPr>
              <a:t>UI/UX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Considerations: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AutoNum type="arabicPeriod"/>
            </a:pPr>
            <a:endParaRPr lang="en-US" sz="110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Font typeface="Arial MT"/>
              <a:buChar char="○"/>
              <a:tabLst>
                <a:tab pos="926465" algn="l"/>
              </a:tabLst>
            </a:pPr>
            <a:r>
              <a:rPr lang="en-US" sz="1100" spc="-10" dirty="0">
                <a:latin typeface="Arial MT"/>
                <a:cs typeface="Arial MT"/>
              </a:rPr>
              <a:t>Clean and minimalist design for ease of use.</a:t>
            </a:r>
          </a:p>
          <a:p>
            <a:pPr marL="926465" lvl="1" indent="-227965">
              <a:lnSpc>
                <a:spcPct val="100000"/>
              </a:lnSpc>
              <a:buFont typeface="Arial MT"/>
              <a:buChar char="○"/>
              <a:tabLst>
                <a:tab pos="926465" algn="l"/>
              </a:tabLst>
            </a:pPr>
            <a:r>
              <a:rPr lang="en-US" sz="1100" spc="-10" dirty="0">
                <a:latin typeface="Arial MT"/>
                <a:cs typeface="Arial MT"/>
              </a:rPr>
              <a:t>Responsive UI for both desktop and mobile users.</a:t>
            </a:r>
          </a:p>
          <a:p>
            <a:pPr marL="926465" lvl="1" indent="-227965">
              <a:lnSpc>
                <a:spcPct val="100000"/>
              </a:lnSpc>
              <a:buFont typeface="Arial MT"/>
              <a:buChar char="○"/>
              <a:tabLst>
                <a:tab pos="926465" algn="l"/>
              </a:tabLst>
            </a:pPr>
            <a:r>
              <a:rPr lang="en-US" sz="1100" spc="-10" dirty="0">
                <a:latin typeface="Arial MT"/>
                <a:cs typeface="Arial MT"/>
              </a:rPr>
              <a:t>Dark and light mode options.</a:t>
            </a:r>
            <a:endParaRPr lang="en-US" sz="11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8210548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517954"/>
            <a:ext cx="5943599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8311"/>
            <a:ext cx="50018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4: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Project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Planning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(Agile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Methodologies)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100" dirty="0">
                <a:latin typeface="Arial MT"/>
                <a:cs typeface="Arial MT"/>
              </a:rPr>
              <a:t>Break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down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development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tasks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efficient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completion.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1440"/>
              </p:ext>
            </p:extLst>
          </p:nvPr>
        </p:nvGraphicFramePr>
        <p:xfrm>
          <a:off x="914400" y="2082800"/>
          <a:ext cx="6248400" cy="355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Sprint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Task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Priority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Duration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Deadline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Assigned 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To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Dependencies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845" marR="273050" indent="-6985">
                        <a:lnSpc>
                          <a:spcPct val="1102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Expected Outcome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Sprint 1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Setup &amp; Model Integration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🔴 High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6 hours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  Day 1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900" dirty="0" err="1">
                          <a:latin typeface="Arial MT"/>
                          <a:cs typeface="Arial MT"/>
                        </a:rPr>
                        <a:t>V.Manish</a:t>
                      </a:r>
                      <a:r>
                        <a:rPr lang="en-US" sz="900" dirty="0">
                          <a:latin typeface="Arial MT"/>
                          <a:cs typeface="Arial MT"/>
                        </a:rPr>
                        <a:t>    chary  and </a:t>
                      </a:r>
                      <a:r>
                        <a:rPr lang="en-US" sz="900" dirty="0" err="1">
                          <a:latin typeface="Arial MT"/>
                          <a:cs typeface="Arial MT"/>
                        </a:rPr>
                        <a:t>G.Prashanth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marR="34925" algn="ctr">
                        <a:lnSpc>
                          <a:spcPct val="110200"/>
                        </a:lnSpc>
                        <a:spcBef>
                          <a:spcPts val="11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AI Model, </a:t>
                      </a:r>
                      <a:r>
                        <a:rPr lang="en-US" sz="900" dirty="0" err="1">
                          <a:latin typeface="Arial MT"/>
                          <a:cs typeface="Arial MT"/>
                        </a:rPr>
                        <a:t>Streamlit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 marR="142875" algn="ctr">
                        <a:lnSpc>
                          <a:spcPct val="110200"/>
                        </a:lnSpc>
                        <a:spcBef>
                          <a:spcPts val="11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AI-powered image generation working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Sprint 1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 marR="182245" indent="34925">
                        <a:lnSpc>
                          <a:spcPct val="110200"/>
                        </a:lnSpc>
                        <a:spcBef>
                          <a:spcPts val="10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UI Development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🟡 Medium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3 hours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 marR="36195" indent="-251460">
                        <a:lnSpc>
                          <a:spcPct val="110200"/>
                        </a:lnSpc>
                        <a:spcBef>
                          <a:spcPts val="10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Day 1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900" dirty="0" err="1">
                          <a:latin typeface="Arial MT"/>
                          <a:cs typeface="Arial MT"/>
                        </a:rPr>
                        <a:t>K.Kruthi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82550" indent="43815">
                        <a:lnSpc>
                          <a:spcPct val="110200"/>
                        </a:lnSpc>
                        <a:spcBef>
                          <a:spcPts val="10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Model integration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 marR="57150" indent="-337185">
                        <a:lnSpc>
                          <a:spcPct val="110200"/>
                        </a:lnSpc>
                        <a:spcBef>
                          <a:spcPts val="10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Basic UI setup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2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Sprint 2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 marR="83820" indent="-127635">
                        <a:lnSpc>
                          <a:spcPct val="110200"/>
                        </a:lnSpc>
                        <a:spcBef>
                          <a:spcPts val="11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Clothing Overlay Feature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🔴 High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4 hours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  Day 2 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M. Revathi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marR="38100" indent="-41275">
                        <a:lnSpc>
                          <a:spcPct val="110200"/>
                        </a:lnSpc>
                        <a:spcBef>
                          <a:spcPts val="11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UI completed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 marR="28575" indent="-245110">
                        <a:lnSpc>
                          <a:spcPct val="110200"/>
                        </a:lnSpc>
                        <a:spcBef>
                          <a:spcPts val="11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Users can overlay designs on images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Sprint 2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 marR="96520" indent="-146050">
                        <a:lnSpc>
                          <a:spcPct val="110200"/>
                        </a:lnSpc>
                        <a:spcBef>
                          <a:spcPts val="114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AR Integration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2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🔴 High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5 hours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 Day 2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sz="900" dirty="0" err="1">
                          <a:latin typeface="Arial MT"/>
                          <a:cs typeface="Arial MT"/>
                        </a:rPr>
                        <a:t>E.Pawan</a:t>
                      </a:r>
                      <a:r>
                        <a:rPr lang="en-US"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900" dirty="0" err="1">
                          <a:latin typeface="Arial MT"/>
                          <a:cs typeface="Arial MT"/>
                        </a:rPr>
                        <a:t>kumar</a:t>
                      </a:r>
                      <a:r>
                        <a:rPr lang="en-US" sz="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900" dirty="0" err="1">
                          <a:latin typeface="Arial MT"/>
                          <a:cs typeface="Arial MT"/>
                        </a:rPr>
                        <a:t>reddy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1945" marR="168275" indent="-149860">
                        <a:lnSpc>
                          <a:spcPct val="110200"/>
                        </a:lnSpc>
                        <a:spcBef>
                          <a:spcPts val="114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Webcam access, OpenCV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 marR="180975" indent="-156210">
                        <a:lnSpc>
                          <a:spcPct val="110200"/>
                        </a:lnSpc>
                        <a:spcBef>
                          <a:spcPts val="114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AR try-on functionality implemented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Sprint 3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Testing &amp;        Debugging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🟡 Medium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  3 hours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  Day 2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Entire Team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All previous tasks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 marR="139700" indent="-107950">
                        <a:lnSpc>
                          <a:spcPct val="110200"/>
                        </a:lnSpc>
                        <a:spcBef>
                          <a:spcPts val="12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Bug fixes and improvements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Sprint 3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 marR="58419" indent="-102235">
                        <a:lnSpc>
                          <a:spcPct val="110200"/>
                        </a:lnSpc>
                        <a:spcBef>
                          <a:spcPts val="114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Final Submission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🟢 Low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2 hours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290" marR="36195" indent="-251460">
                        <a:lnSpc>
                          <a:spcPct val="110200"/>
                        </a:lnSpc>
                        <a:spcBef>
                          <a:spcPts val="114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Day 2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  Entire Team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 marR="231775" indent="29209">
                        <a:lnSpc>
                          <a:spcPct val="110200"/>
                        </a:lnSpc>
                        <a:spcBef>
                          <a:spcPts val="114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Completed project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 marR="212725" indent="-143510">
                        <a:lnSpc>
                          <a:spcPct val="110200"/>
                        </a:lnSpc>
                        <a:spcBef>
                          <a:spcPts val="114"/>
                        </a:spcBef>
                      </a:pPr>
                      <a:r>
                        <a:rPr lang="en-US" sz="900" dirty="0">
                          <a:latin typeface="Arial MT"/>
                          <a:cs typeface="Arial MT"/>
                        </a:rPr>
                        <a:t>Ready for presentation</a:t>
                      </a:r>
                      <a:endParaRPr sz="900" dirty="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9000" y="5664199"/>
            <a:ext cx="440626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Arial"/>
                <a:cs typeface="Arial"/>
              </a:rPr>
              <a:t>Sprint</a:t>
            </a:r>
            <a:r>
              <a:rPr sz="1300" b="1" spc="-6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Planning</a:t>
            </a:r>
            <a:r>
              <a:rPr sz="1300" b="1" spc="-6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with</a:t>
            </a:r>
            <a:r>
              <a:rPr sz="1300" b="1" spc="-6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Priorities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dirty="0">
                <a:latin typeface="Arial"/>
                <a:cs typeface="Arial"/>
              </a:rPr>
              <a:t>Sprint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1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–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Setup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&amp;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Integration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(Day</a:t>
            </a:r>
            <a:r>
              <a:rPr sz="1300" b="1" spc="-25" dirty="0">
                <a:latin typeface="Arial"/>
                <a:cs typeface="Arial"/>
              </a:rPr>
              <a:t> 1)</a:t>
            </a:r>
            <a:endParaRPr sz="1300" dirty="0">
              <a:latin typeface="Arial"/>
              <a:cs typeface="Arial"/>
            </a:endParaRPr>
          </a:p>
          <a:p>
            <a:pPr marL="51435">
              <a:lnSpc>
                <a:spcPts val="1505"/>
              </a:lnSpc>
              <a:spcBef>
                <a:spcPts val="1170"/>
              </a:spcBef>
            </a:pPr>
            <a:r>
              <a:rPr sz="1100" b="1" spc="385" dirty="0">
                <a:latin typeface="Arial"/>
                <a:cs typeface="Arial"/>
              </a:rPr>
              <a:t>(</a:t>
            </a:r>
            <a:r>
              <a:rPr sz="1300" spc="385" dirty="0">
                <a:latin typeface="Cambria"/>
                <a:cs typeface="Cambria"/>
              </a:rPr>
              <a:t>🔴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spc="-10" dirty="0">
                <a:latin typeface="Arial"/>
                <a:cs typeface="Arial"/>
              </a:rPr>
              <a:t>environment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&amp;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install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dependencies.</a:t>
            </a:r>
            <a:endParaRPr sz="1100" dirty="0">
              <a:latin typeface="Arial MT"/>
              <a:cs typeface="Arial MT"/>
            </a:endParaRPr>
          </a:p>
          <a:p>
            <a:pPr marL="51435">
              <a:lnSpc>
                <a:spcPts val="1455"/>
              </a:lnSpc>
            </a:pPr>
            <a:r>
              <a:rPr sz="1100" b="1" spc="385" dirty="0">
                <a:latin typeface="Arial"/>
                <a:cs typeface="Arial"/>
              </a:rPr>
              <a:t>(</a:t>
            </a:r>
            <a:r>
              <a:rPr sz="1300" spc="385" dirty="0">
                <a:latin typeface="Cambria"/>
                <a:cs typeface="Cambria"/>
              </a:rPr>
              <a:t>🔴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Integrate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Google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Gemini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API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51435">
              <a:lnSpc>
                <a:spcPts val="1505"/>
              </a:lnSpc>
            </a:pPr>
            <a:r>
              <a:rPr sz="1100" b="1" spc="385" dirty="0">
                <a:latin typeface="Arial"/>
                <a:cs typeface="Arial"/>
              </a:rPr>
              <a:t>(</a:t>
            </a:r>
            <a:r>
              <a:rPr sz="1300" spc="385" dirty="0">
                <a:latin typeface="Cambria"/>
                <a:cs typeface="Cambria"/>
              </a:rPr>
              <a:t>🟡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Medium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Build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basic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UI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with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input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fields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Sprint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2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–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Core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Features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&amp;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Debugging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(Day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25" dirty="0">
                <a:latin typeface="Arial"/>
                <a:cs typeface="Arial"/>
              </a:rPr>
              <a:t>2)</a:t>
            </a:r>
            <a:endParaRPr sz="1300" dirty="0">
              <a:latin typeface="Arial"/>
              <a:cs typeface="Arial"/>
            </a:endParaRPr>
          </a:p>
          <a:p>
            <a:pPr marL="51435" marR="30480">
              <a:lnSpc>
                <a:spcPts val="1450"/>
              </a:lnSpc>
              <a:spcBef>
                <a:spcPts val="1315"/>
              </a:spcBef>
            </a:pPr>
            <a:r>
              <a:rPr sz="1100" b="1" spc="385" dirty="0">
                <a:latin typeface="Arial"/>
                <a:cs typeface="Arial"/>
              </a:rPr>
              <a:t>(</a:t>
            </a:r>
            <a:r>
              <a:rPr sz="1300" spc="385" dirty="0">
                <a:latin typeface="Cambria"/>
                <a:cs typeface="Cambria"/>
              </a:rPr>
              <a:t>🔴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Implement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search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comparison</a:t>
            </a:r>
            <a:r>
              <a:rPr sz="1100" b="1" spc="-30" dirty="0">
                <a:latin typeface="Arial"/>
                <a:cs typeface="Arial"/>
              </a:rPr>
              <a:t> functionalities</a:t>
            </a:r>
            <a:r>
              <a:rPr sz="1100" spc="-30" dirty="0">
                <a:latin typeface="Arial MT"/>
                <a:cs typeface="Arial MT"/>
              </a:rPr>
              <a:t>. </a:t>
            </a:r>
            <a:r>
              <a:rPr sz="1100" b="1" spc="385" dirty="0">
                <a:latin typeface="Arial"/>
                <a:cs typeface="Arial"/>
              </a:rPr>
              <a:t>(</a:t>
            </a:r>
            <a:r>
              <a:rPr sz="1300" spc="385" dirty="0">
                <a:latin typeface="Cambria"/>
                <a:cs typeface="Cambria"/>
              </a:rPr>
              <a:t>🔴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Debug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API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issues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handle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errors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queries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Sprint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3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–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Testing, </a:t>
            </a:r>
            <a:r>
              <a:rPr sz="1300" b="1" spc="-10" dirty="0">
                <a:latin typeface="Arial"/>
                <a:cs typeface="Arial"/>
              </a:rPr>
              <a:t>Enhancements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&amp;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Submission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(Day</a:t>
            </a:r>
            <a:r>
              <a:rPr sz="1300" b="1" spc="-25" dirty="0">
                <a:latin typeface="Arial"/>
                <a:cs typeface="Arial"/>
              </a:rPr>
              <a:t> 2)</a:t>
            </a:r>
            <a:endParaRPr sz="1300" dirty="0">
              <a:latin typeface="Arial"/>
              <a:cs typeface="Arial"/>
            </a:endParaRPr>
          </a:p>
          <a:p>
            <a:pPr marL="51435">
              <a:lnSpc>
                <a:spcPts val="1505"/>
              </a:lnSpc>
              <a:spcBef>
                <a:spcPts val="1170"/>
              </a:spcBef>
            </a:pPr>
            <a:r>
              <a:rPr sz="1100" b="1" spc="385" dirty="0">
                <a:latin typeface="Arial"/>
                <a:cs typeface="Arial"/>
              </a:rPr>
              <a:t>(</a:t>
            </a:r>
            <a:r>
              <a:rPr sz="1300" spc="385" dirty="0">
                <a:latin typeface="Cambria"/>
                <a:cs typeface="Cambria"/>
              </a:rPr>
              <a:t>🟡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Medium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Test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API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responses,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refine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UI,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fix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UI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bugs.</a:t>
            </a:r>
            <a:endParaRPr sz="1100" dirty="0">
              <a:latin typeface="Arial MT"/>
              <a:cs typeface="Arial MT"/>
            </a:endParaRPr>
          </a:p>
          <a:p>
            <a:pPr marL="51435">
              <a:lnSpc>
                <a:spcPts val="1505"/>
              </a:lnSpc>
            </a:pPr>
            <a:r>
              <a:rPr sz="1100" b="1" spc="385" dirty="0">
                <a:latin typeface="Arial"/>
                <a:cs typeface="Arial"/>
              </a:rPr>
              <a:t>(</a:t>
            </a:r>
            <a:r>
              <a:rPr sz="1300" spc="385" dirty="0">
                <a:latin typeface="Cambria"/>
                <a:cs typeface="Cambria"/>
              </a:rPr>
              <a:t>🟢</a:t>
            </a:r>
            <a:r>
              <a:rPr sz="1300" spc="-5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Low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Final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demo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preparation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deployment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01650"/>
            <a:ext cx="4981575" cy="4308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5: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Project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Development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lang="en-US" sz="1100" dirty="0">
                <a:latin typeface="Arial MT"/>
                <a:cs typeface="Arial MT"/>
              </a:rPr>
              <a:t>Implement core features of the AI-powered clothing design app.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Key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Points:</a:t>
            </a:r>
            <a:endParaRPr sz="1300" dirty="0">
              <a:latin typeface="Arial"/>
              <a:cs typeface="Arial"/>
            </a:endParaRPr>
          </a:p>
          <a:p>
            <a:pPr marL="466725" indent="-225425">
              <a:lnSpc>
                <a:spcPct val="100000"/>
              </a:lnSpc>
              <a:spcBef>
                <a:spcPts val="1370"/>
              </a:spcBef>
              <a:buFont typeface="Arial MT"/>
              <a:buAutoNum type="arabicPeriod"/>
              <a:tabLst>
                <a:tab pos="466725" algn="l"/>
              </a:tabLst>
            </a:pPr>
            <a:r>
              <a:rPr sz="1100" b="1" spc="-20" dirty="0">
                <a:latin typeface="Arial"/>
                <a:cs typeface="Arial"/>
              </a:rPr>
              <a:t>Technology </a:t>
            </a:r>
            <a:r>
              <a:rPr sz="1100" b="1" dirty="0">
                <a:latin typeface="Arial"/>
                <a:cs typeface="Arial"/>
              </a:rPr>
              <a:t>Stack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Used: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Font typeface="Arial MT"/>
              <a:buChar char="○"/>
              <a:tabLst>
                <a:tab pos="926465" algn="l"/>
              </a:tabLst>
            </a:pPr>
            <a:r>
              <a:rPr sz="1100" b="1" spc="-10" dirty="0">
                <a:latin typeface="Arial"/>
                <a:cs typeface="Arial"/>
              </a:rPr>
              <a:t>Frontend: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Streamlit</a:t>
            </a:r>
            <a:endParaRPr sz="1100" dirty="0">
              <a:latin typeface="Arial MT"/>
              <a:cs typeface="Arial MT"/>
            </a:endParaRPr>
          </a:p>
          <a:p>
            <a:pPr marL="926465" lvl="1" indent="-227965">
              <a:lnSpc>
                <a:spcPct val="100000"/>
              </a:lnSpc>
              <a:spcBef>
                <a:spcPts val="135"/>
              </a:spcBef>
              <a:buFont typeface="Arial MT"/>
              <a:buChar char="○"/>
              <a:tabLst>
                <a:tab pos="926465" algn="l"/>
              </a:tabLst>
            </a:pPr>
            <a:r>
              <a:rPr sz="1100" b="1" spc="-10" dirty="0" err="1">
                <a:latin typeface="Arial"/>
                <a:cs typeface="Arial"/>
              </a:rPr>
              <a:t>Backend:</a:t>
            </a:r>
            <a:r>
              <a:rPr lang="en-US" sz="1100" dirty="0" err="1">
                <a:latin typeface="Arial MT"/>
                <a:cs typeface="Arial MT"/>
              </a:rPr>
              <a:t>Stable</a:t>
            </a:r>
            <a:r>
              <a:rPr lang="en-US" sz="1100" dirty="0">
                <a:latin typeface="Arial MT"/>
                <a:cs typeface="Arial MT"/>
              </a:rPr>
              <a:t> Diffusion AI Model</a:t>
            </a:r>
          </a:p>
          <a:p>
            <a:pPr marL="926465" lvl="1" indent="-227965">
              <a:lnSpc>
                <a:spcPct val="100000"/>
              </a:lnSpc>
              <a:spcBef>
                <a:spcPts val="135"/>
              </a:spcBef>
              <a:buFont typeface="Arial MT"/>
              <a:buChar char="○"/>
              <a:tabLst>
                <a:tab pos="926465" algn="l"/>
              </a:tabLst>
            </a:pPr>
            <a:r>
              <a:rPr lang="en-US" sz="1100" b="1" spc="-10" dirty="0">
                <a:latin typeface="Arial"/>
                <a:cs typeface="Arial"/>
              </a:rPr>
              <a:t>Programming</a:t>
            </a:r>
            <a:r>
              <a:rPr lang="en-US" sz="1100" b="1" spc="5" dirty="0">
                <a:latin typeface="Arial"/>
                <a:cs typeface="Arial"/>
              </a:rPr>
              <a:t> </a:t>
            </a:r>
            <a:r>
              <a:rPr lang="en-US" sz="1100" b="1" spc="-10" dirty="0">
                <a:latin typeface="Arial"/>
                <a:cs typeface="Arial"/>
              </a:rPr>
              <a:t>Language:</a:t>
            </a:r>
            <a:r>
              <a:rPr lang="en-US" sz="1100" b="1" spc="5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 MT"/>
                <a:cs typeface="Arial MT"/>
              </a:rPr>
              <a:t>Python</a:t>
            </a:r>
            <a:endParaRPr lang="en-US" sz="1100" dirty="0">
              <a:latin typeface="Arial MT"/>
              <a:cs typeface="Arial MT"/>
            </a:endParaRPr>
          </a:p>
          <a:p>
            <a:pPr marL="466725" indent="-225425">
              <a:lnSpc>
                <a:spcPct val="100000"/>
              </a:lnSpc>
              <a:spcBef>
                <a:spcPts val="135"/>
              </a:spcBef>
              <a:buFont typeface="Arial MT"/>
              <a:buAutoNum type="arabicPeriod"/>
              <a:tabLst>
                <a:tab pos="466725" algn="l"/>
              </a:tabLst>
            </a:pPr>
            <a:r>
              <a:rPr sz="1100" b="1" spc="-10" dirty="0">
                <a:latin typeface="Arial"/>
                <a:cs typeface="Arial"/>
              </a:rPr>
              <a:t>Development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Process: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spc="-30" dirty="0">
                <a:latin typeface="Arial MT"/>
                <a:cs typeface="Arial MT"/>
              </a:rPr>
              <a:t> Implement AI model for generating clothing designs.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spc="-30" dirty="0">
                <a:latin typeface="Arial MT"/>
                <a:cs typeface="Arial MT"/>
              </a:rPr>
              <a:t>Develop UI and integrate AI-generated images.</a:t>
            </a:r>
          </a:p>
          <a:p>
            <a:pPr marL="926465" lvl="1" indent="-22796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lang="en-US" sz="1100" spc="-30" dirty="0">
                <a:latin typeface="Arial MT"/>
                <a:cs typeface="Arial MT"/>
              </a:rPr>
              <a:t>Optimize AR overlay and performance.</a:t>
            </a:r>
            <a:endParaRPr lang="en-US"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Arial MT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6465" lvl="1" indent="-227965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6465" algn="l"/>
              </a:tabLst>
            </a:pPr>
            <a:r>
              <a:rPr sz="1100" b="1" spc="-10" dirty="0">
                <a:latin typeface="Arial"/>
                <a:cs typeface="Arial"/>
              </a:rPr>
              <a:t>Challenge: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 MT"/>
                <a:cs typeface="Arial MT"/>
              </a:rPr>
              <a:t>Slow AI image generation.</a:t>
            </a:r>
          </a:p>
          <a:p>
            <a:pPr marL="926465" lvl="1" indent="-227965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Fix: Optimize inference using GPU acceleration.</a:t>
            </a:r>
          </a:p>
          <a:p>
            <a:pPr marL="926465" lvl="1" indent="-227965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6465" algn="l"/>
              </a:tabLst>
            </a:pPr>
            <a:r>
              <a:rPr lang="en-US" sz="1100" b="1" dirty="0">
                <a:latin typeface="Arial MT"/>
                <a:cs typeface="Arial MT"/>
              </a:rPr>
              <a:t>Challenge</a:t>
            </a:r>
            <a:r>
              <a:rPr lang="en-US" sz="1100" dirty="0">
                <a:latin typeface="Arial MT"/>
                <a:cs typeface="Arial MT"/>
              </a:rPr>
              <a:t>: AR overlay lag.</a:t>
            </a:r>
          </a:p>
          <a:p>
            <a:pPr marL="926465" lvl="1" indent="-227965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6465" algn="l"/>
              </a:tabLst>
            </a:pPr>
            <a:r>
              <a:rPr lang="en-US" sz="1100" dirty="0">
                <a:latin typeface="Arial MT"/>
                <a:cs typeface="Arial MT"/>
              </a:rPr>
              <a:t>Fix: Optimize OpenCV processing for real-time rendering.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" y="6115048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6390481"/>
            <a:ext cx="448246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6: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Functional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&amp;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Performance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Testing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100" dirty="0">
                <a:latin typeface="Arial MT"/>
                <a:cs typeface="Arial MT"/>
              </a:rPr>
              <a:t>Ensure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AutoSage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works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expected.</a:t>
            </a:r>
            <a:endParaRPr lang="en-US" sz="1100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03204"/>
              </p:ext>
            </p:extLst>
          </p:nvPr>
        </p:nvGraphicFramePr>
        <p:xfrm>
          <a:off x="914400" y="7581898"/>
          <a:ext cx="6095999" cy="1552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987">
                <a:tc>
                  <a:txBody>
                    <a:bodyPr/>
                    <a:lstStyle/>
                    <a:p>
                      <a:pPr marL="27305" marR="32384" indent="106680">
                        <a:lnSpc>
                          <a:spcPct val="110200"/>
                        </a:lnSpc>
                        <a:spcBef>
                          <a:spcPts val="110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ID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Category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Scenario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Outcome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Status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Tester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TC-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001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46685" indent="-92075">
                        <a:lnSpc>
                          <a:spcPct val="11020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Functional Testing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 marR="64769" indent="-247015">
                        <a:lnSpc>
                          <a:spcPct val="110200"/>
                        </a:lnSpc>
                        <a:spcBef>
                          <a:spcPts val="80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n-US" sz="1000" spc="-15" dirty="0">
                          <a:latin typeface="Arial MT"/>
                          <a:cs typeface="Arial MT"/>
                        </a:rPr>
                        <a:t>Generate a clothing design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 marR="93980" indent="-21590">
                        <a:lnSpc>
                          <a:spcPct val="110200"/>
                        </a:lnSpc>
                        <a:spcBef>
                          <a:spcPts val="80"/>
                        </a:spcBef>
                      </a:pPr>
                      <a:r>
                        <a:rPr lang="it-IT" sz="1000" dirty="0">
                          <a:latin typeface="Arial MT"/>
                          <a:cs typeface="Arial MT"/>
                        </a:rPr>
                        <a:t>AI model produces unique design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150" spc="90" dirty="0">
                          <a:latin typeface="MingLiU_HKSCS-ExtB"/>
                          <a:cs typeface="MingLiU_HKSCS-ExtB"/>
                        </a:rPr>
                        <a:t>✅</a:t>
                      </a:r>
                      <a:r>
                        <a:rPr sz="1150" spc="-300" dirty="0"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Passed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 marR="43180" indent="-187325">
                        <a:lnSpc>
                          <a:spcPct val="110200"/>
                        </a:lnSpc>
                        <a:spcBef>
                          <a:spcPts val="80"/>
                        </a:spcBef>
                      </a:pPr>
                      <a:r>
                        <a:rPr lang="en-US" sz="800" dirty="0" err="1">
                          <a:latin typeface="Arial MT"/>
                          <a:cs typeface="Arial MT"/>
                        </a:rPr>
                        <a:t>G.Prashanth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TC-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0029" marR="146685" indent="-92075">
                        <a:lnSpc>
                          <a:spcPct val="11020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Functional Testing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 marR="182245" algn="ctr">
                        <a:lnSpc>
                          <a:spcPct val="110200"/>
                        </a:lnSpc>
                        <a:spcBef>
                          <a:spcPts val="150"/>
                        </a:spcBef>
                      </a:pPr>
                      <a:r>
                        <a:rPr lang="en-US" sz="1000" dirty="0">
                          <a:latin typeface="Arial MT"/>
                          <a:cs typeface="Arial MT"/>
                        </a:rPr>
                        <a:t>Apply generated design to clothing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Design overlays correctly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150" spc="90" dirty="0">
                          <a:latin typeface="MingLiU_HKSCS-ExtB"/>
                          <a:cs typeface="MingLiU_HKSCS-ExtB"/>
                        </a:rPr>
                        <a:t>✅</a:t>
                      </a:r>
                      <a:r>
                        <a:rPr sz="1150" spc="-300" dirty="0"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Passed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spc="-10" dirty="0" err="1">
                          <a:latin typeface="Arial MT"/>
                          <a:cs typeface="Arial MT"/>
                        </a:rPr>
                        <a:t>V.Manish</a:t>
                      </a:r>
                      <a:r>
                        <a:rPr lang="en-US" sz="1000" spc="-10" dirty="0">
                          <a:latin typeface="Arial MT"/>
                          <a:cs typeface="Arial MT"/>
                        </a:rPr>
                        <a:t> chary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59467"/>
              </p:ext>
            </p:extLst>
          </p:nvPr>
        </p:nvGraphicFramePr>
        <p:xfrm>
          <a:off x="914400" y="914400"/>
          <a:ext cx="5930900" cy="1708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TC-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003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76200" indent="-162560">
                        <a:lnSpc>
                          <a:spcPct val="110200"/>
                        </a:lnSpc>
                        <a:spcBef>
                          <a:spcPts val="6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Performance Testing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 marR="55244" indent="-508634">
                        <a:lnSpc>
                          <a:spcPct val="110200"/>
                        </a:lnSpc>
                        <a:spcBef>
                          <a:spcPts val="65"/>
                        </a:spcBef>
                      </a:pPr>
                      <a:r>
                        <a:rPr lang="en-US" sz="1000" dirty="0">
                          <a:latin typeface="Arial MT"/>
                          <a:cs typeface="Arial MT"/>
                        </a:rPr>
                        <a:t>AR mode response time under 500ms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 marR="203200" indent="-79375">
                        <a:lnSpc>
                          <a:spcPct val="110200"/>
                        </a:lnSpc>
                        <a:spcBef>
                          <a:spcPts val="65"/>
                        </a:spcBef>
                      </a:pPr>
                      <a:r>
                        <a:rPr lang="en-US" sz="1000" dirty="0">
                          <a:latin typeface="Arial MT"/>
                          <a:cs typeface="Arial MT"/>
                        </a:rPr>
                        <a:t>Smooth real-time overlay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 marR="170815" indent="87630">
                        <a:lnSpc>
                          <a:spcPct val="110200"/>
                        </a:lnSpc>
                        <a:spcBef>
                          <a:spcPts val="65"/>
                        </a:spcBef>
                      </a:pPr>
                      <a:r>
                        <a:rPr sz="1000" spc="-385" dirty="0">
                          <a:latin typeface="Segoe UI Emoji"/>
                          <a:cs typeface="Segoe UI Emoji"/>
                        </a:rPr>
                        <a:t>⚠</a:t>
                      </a:r>
                      <a:r>
                        <a:rPr sz="1000" dirty="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Needs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Optimization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sz="1000" dirty="0" err="1">
                          <a:latin typeface="Times New Roman"/>
                          <a:cs typeface="Times New Roman"/>
                        </a:rPr>
                        <a:t>M.Revathi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TC-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004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marR="37465" indent="59690">
                        <a:lnSpc>
                          <a:spcPct val="110200"/>
                        </a:lnSpc>
                        <a:spcBef>
                          <a:spcPts val="1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Bug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Fixes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&amp;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Improvements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1484" marR="217804" indent="-226060">
                        <a:lnSpc>
                          <a:spcPct val="110200"/>
                        </a:lnSpc>
                        <a:spcBef>
                          <a:spcPts val="135"/>
                        </a:spcBef>
                      </a:pPr>
                      <a:r>
                        <a:rPr lang="en-US" sz="1000" dirty="0">
                          <a:latin typeface="Arial MT"/>
                          <a:cs typeface="Arial MT"/>
                        </a:rPr>
                        <a:t>Fix UI scaling issues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295" marR="83185" indent="-243840">
                        <a:lnSpc>
                          <a:spcPct val="110200"/>
                        </a:lnSpc>
                        <a:spcBef>
                          <a:spcPts val="135"/>
                        </a:spcBef>
                      </a:pPr>
                      <a:r>
                        <a:rPr lang="en-US" sz="1000" dirty="0">
                          <a:latin typeface="Arial MT"/>
                          <a:cs typeface="Arial MT"/>
                        </a:rPr>
                        <a:t>UI works on all devices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150" spc="90" dirty="0">
                          <a:latin typeface="MingLiU_HKSCS-ExtB"/>
                          <a:cs typeface="MingLiU_HKSCS-ExtB"/>
                        </a:rPr>
                        <a:t>✅</a:t>
                      </a:r>
                      <a:r>
                        <a:rPr sz="1150" spc="-300" dirty="0"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Fixed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29209" indent="-176530">
                        <a:lnSpc>
                          <a:spcPct val="110200"/>
                        </a:lnSpc>
                        <a:spcBef>
                          <a:spcPts val="135"/>
                        </a:spcBef>
                      </a:pPr>
                      <a:r>
                        <a:rPr lang="en-US" sz="1000" spc="-10" dirty="0" err="1">
                          <a:latin typeface="Arial MT"/>
                          <a:cs typeface="Arial MT"/>
                        </a:rPr>
                        <a:t>G.Prashanth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TC-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005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 marR="165735" indent="135890">
                        <a:lnSpc>
                          <a:spcPct val="110200"/>
                        </a:lnSpc>
                        <a:spcBef>
                          <a:spcPts val="10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Final Validation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 marR="83820" indent="-233045">
                        <a:lnSpc>
                          <a:spcPct val="110200"/>
                        </a:lnSpc>
                        <a:spcBef>
                          <a:spcPts val="105"/>
                        </a:spcBef>
                      </a:pPr>
                      <a:r>
                        <a:rPr lang="en-US" sz="1000" dirty="0">
                          <a:latin typeface="Arial MT"/>
                          <a:cs typeface="Arial MT"/>
                        </a:rPr>
                        <a:t>Ensure app works across platforms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 marR="185420" indent="-3810">
                        <a:lnSpc>
                          <a:spcPct val="110200"/>
                        </a:lnSpc>
                        <a:spcBef>
                          <a:spcPts val="105"/>
                        </a:spcBef>
                      </a:pPr>
                      <a:r>
                        <a:rPr lang="en-US" sz="1000" dirty="0">
                          <a:latin typeface="Arial MT"/>
                          <a:cs typeface="Arial MT"/>
                        </a:rPr>
                        <a:t>Accessible on web &amp; mobile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marR="36830" indent="97155">
                        <a:lnSpc>
                          <a:spcPts val="1320"/>
                        </a:lnSpc>
                        <a:spcBef>
                          <a:spcPts val="170"/>
                        </a:spcBef>
                      </a:pPr>
                      <a:r>
                        <a:rPr sz="1150" spc="90" dirty="0">
                          <a:latin typeface="MingLiU_HKSCS-ExtB"/>
                          <a:cs typeface="MingLiU_HKSCS-ExtB"/>
                        </a:rPr>
                        <a:t>❌</a:t>
                      </a:r>
                      <a:r>
                        <a:rPr sz="1150" spc="-300" dirty="0"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Failed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UI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broken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mobile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spc="-20" dirty="0" err="1">
                          <a:latin typeface="Arial MT"/>
                          <a:cs typeface="Arial MT"/>
                        </a:rPr>
                        <a:t>K.Kruthi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TC-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006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marR="100965" indent="-137795">
                        <a:lnSpc>
                          <a:spcPct val="110200"/>
                        </a:lnSpc>
                        <a:spcBef>
                          <a:spcPts val="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Deployment Testing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955" marR="224790" indent="-42545">
                        <a:lnSpc>
                          <a:spcPct val="110200"/>
                        </a:lnSpc>
                        <a:spcBef>
                          <a:spcPts val="75"/>
                        </a:spcBef>
                      </a:pPr>
                      <a:r>
                        <a:rPr lang="en-US" sz="1000" dirty="0">
                          <a:latin typeface="Arial MT"/>
                          <a:cs typeface="Arial MT"/>
                        </a:rPr>
                        <a:t>Host app using </a:t>
                      </a:r>
                      <a:r>
                        <a:rPr lang="en-US" sz="1000" dirty="0" err="1">
                          <a:latin typeface="Arial MT"/>
                          <a:cs typeface="Arial MT"/>
                        </a:rPr>
                        <a:t>Streamlit</a:t>
                      </a:r>
                      <a:r>
                        <a:rPr lang="en-US" sz="1000" dirty="0">
                          <a:latin typeface="Arial MT"/>
                          <a:cs typeface="Arial MT"/>
                        </a:rPr>
                        <a:t> Sharing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 marR="192405" indent="94615">
                        <a:lnSpc>
                          <a:spcPct val="110200"/>
                        </a:lnSpc>
                        <a:spcBef>
                          <a:spcPts val="75"/>
                        </a:spcBef>
                      </a:pPr>
                      <a:r>
                        <a:rPr lang="en-US" sz="1000" dirty="0">
                          <a:latin typeface="Arial MT"/>
                          <a:cs typeface="Arial MT"/>
                        </a:rPr>
                        <a:t>App available online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spc="720" dirty="0">
                          <a:latin typeface="Cambria"/>
                          <a:cs typeface="Cambria"/>
                        </a:rPr>
                        <a:t>🚀</a:t>
                      </a:r>
                      <a:r>
                        <a:rPr sz="115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Deployed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spc="-10" dirty="0" err="1">
                          <a:latin typeface="Arial MT"/>
                          <a:cs typeface="Arial MT"/>
                        </a:rPr>
                        <a:t>G.Prashanth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52500" y="3130551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1700" y="3410960"/>
            <a:ext cx="1812289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Final</a:t>
            </a:r>
            <a:r>
              <a:rPr sz="1700" b="1" spc="-4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Submission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836495"/>
            <a:ext cx="2821940" cy="76454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234"/>
              </a:spcBef>
              <a:buFont typeface="Arial MT"/>
              <a:buAutoNum type="arabicPeriod"/>
              <a:tabLst>
                <a:tab pos="238125" algn="l"/>
              </a:tabLst>
            </a:pPr>
            <a:r>
              <a:rPr sz="1100" b="1" dirty="0">
                <a:latin typeface="Arial"/>
                <a:cs typeface="Arial"/>
              </a:rPr>
              <a:t>Project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Report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Based</a:t>
            </a:r>
            <a:r>
              <a:rPr lang="en-US" sz="1100" b="1" spc="-40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on</a:t>
            </a:r>
            <a:r>
              <a:rPr lang="en-US" sz="1100" b="1" spc="-45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the</a:t>
            </a:r>
            <a:r>
              <a:rPr lang="en-US" sz="1100" b="1" spc="-40" dirty="0">
                <a:latin typeface="Arial"/>
                <a:cs typeface="Arial"/>
              </a:rPr>
              <a:t> </a:t>
            </a:r>
            <a:r>
              <a:rPr lang="en-US" sz="1100" b="1" spc="-10" dirty="0">
                <a:latin typeface="Arial"/>
                <a:cs typeface="Arial"/>
              </a:rPr>
              <a:t>templates</a:t>
            </a:r>
            <a:endParaRPr sz="1100" dirty="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135"/>
              </a:spcBef>
              <a:buFont typeface="Arial MT"/>
              <a:buAutoNum type="arabicPeriod"/>
              <a:tabLst>
                <a:tab pos="238125" algn="l"/>
              </a:tabLst>
            </a:pPr>
            <a:r>
              <a:rPr sz="1100" b="1" dirty="0">
                <a:latin typeface="Arial"/>
                <a:cs typeface="Arial"/>
              </a:rPr>
              <a:t>Demo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Video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(3-</a:t>
            </a:r>
            <a:r>
              <a:rPr sz="1100" b="1" dirty="0">
                <a:latin typeface="Arial"/>
                <a:cs typeface="Arial"/>
              </a:rPr>
              <a:t>5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Minutes)</a:t>
            </a:r>
            <a:endParaRPr sz="1100" dirty="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130"/>
              </a:spcBef>
              <a:buFont typeface="Arial MT"/>
              <a:buAutoNum type="arabicPeriod"/>
              <a:tabLst>
                <a:tab pos="238125" algn="l"/>
              </a:tabLst>
            </a:pPr>
            <a:r>
              <a:rPr sz="1100" b="1" spc="-10" dirty="0">
                <a:latin typeface="Arial"/>
                <a:cs typeface="Arial"/>
              </a:rPr>
              <a:t>GitHub/Code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Repository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Link</a:t>
            </a:r>
            <a:endParaRPr sz="1100" dirty="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135"/>
              </a:spcBef>
              <a:buFont typeface="Arial MT"/>
              <a:buAutoNum type="arabicPeriod"/>
              <a:tabLst>
                <a:tab pos="238125" algn="l"/>
              </a:tabLst>
            </a:pPr>
            <a:r>
              <a:rPr sz="1100" b="1" spc="-10" dirty="0">
                <a:latin typeface="Arial"/>
                <a:cs typeface="Arial"/>
              </a:rPr>
              <a:t>Presentation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990</Words>
  <Application>Microsoft Office PowerPoint</Application>
  <PresentationFormat>Custom</PresentationFormat>
  <Paragraphs>250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MingLiU_HKSCS-ExtB</vt:lpstr>
      <vt:lpstr>Arial</vt:lpstr>
      <vt:lpstr>Arial MT</vt:lpstr>
      <vt:lpstr>Calibri</vt:lpstr>
      <vt:lpstr>Cambria</vt:lpstr>
      <vt:lpstr>Segoe UI Emoji</vt:lpstr>
      <vt:lpstr>Times New Roman</vt:lpstr>
      <vt:lpstr>Office Theme</vt:lpstr>
      <vt:lpstr>Hackathon Project Phases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nasscom - Hackathon Sample Project with template</dc:title>
  <cp:lastModifiedBy>Pawan Reddy</cp:lastModifiedBy>
  <cp:revision>1</cp:revision>
  <dcterms:created xsi:type="dcterms:W3CDTF">2025-02-21T04:27:49Z</dcterms:created>
  <dcterms:modified xsi:type="dcterms:W3CDTF">2025-02-21T07:01:26Z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Producer">
    <vt:lpwstr>Skia/PDF m135 Google Docs Renderer</vt:lpwstr>
  </property>
  <property fmtid="{D5CDD505-2E9C-101B-9397-08002B2CF9AE}" pid="4" name="LastSaved">
    <vt:filetime>2025-02-21T00:00:00Z</vt:filetime>
  </property>
</Properties>
</file>