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181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59" y="959313"/>
            <a:ext cx="5760741" cy="257189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59" y="3531205"/>
            <a:ext cx="5760741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25459" y="329308"/>
            <a:ext cx="3392144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6200" y="131730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8051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09456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86447" y="796298"/>
            <a:ext cx="1103027" cy="466256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1910" y="796298"/>
            <a:ext cx="5301095" cy="46625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59215" b="36435"/>
          <a:stretch/>
        </p:blipFill>
        <p:spPr>
          <a:xfrm rot="5400000">
            <a:off x="5605390" y="3050294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929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5" name="Picture 14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9102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1756130"/>
            <a:ext cx="5764142" cy="2050066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5460" y="3806196"/>
            <a:ext cx="576414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2659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5459" y="959314"/>
            <a:ext cx="6564015" cy="10441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5459" y="2172548"/>
            <a:ext cx="3125871" cy="3278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63822" y="2172548"/>
            <a:ext cx="3125652" cy="327894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44701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652" y="959903"/>
            <a:ext cx="6571344" cy="1044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8131" y="2169094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8131" y="2973815"/>
            <a:ext cx="3125766" cy="249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3822" y="2172548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none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63822" y="2971035"/>
            <a:ext cx="3125652" cy="24849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8" name="Picture 17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9377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4" name="Picture 13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774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35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4041" y="959313"/>
            <a:ext cx="2425950" cy="224205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9877" y="960890"/>
            <a:ext cx="3828178" cy="449691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4041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16" name="Picture 15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42454" b="36435"/>
          <a:stretch/>
        </p:blipFill>
        <p:spPr>
          <a:xfrm>
            <a:off x="1125460" y="643464"/>
            <a:ext cx="6574536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962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14300" prst="artDeco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2077" y="1129512"/>
            <a:ext cx="3386166" cy="191848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31420" y="3057166"/>
            <a:ext cx="3390817" cy="2092568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24592" y="5469857"/>
            <a:ext cx="3393977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25459" y="318641"/>
            <a:ext cx="2601032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26491" y="131730"/>
            <a:ext cx="795746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pic>
        <p:nvPicPr>
          <p:cNvPr id="22" name="Picture 21" descr="RedHashing.emf"/>
          <p:cNvPicPr>
            <a:picLocks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6" r="70363" b="36435"/>
          <a:stretch/>
        </p:blipFill>
        <p:spPr>
          <a:xfrm>
            <a:off x="1125460" y="643464"/>
            <a:ext cx="3392424" cy="1554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9688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19854"/>
            <a:ext cx="9144000" cy="74295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468769"/>
            <a:ext cx="9144000" cy="56470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  <a:lumMod val="100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3" name="Straight Connector 12"/>
          <p:cNvCxnSpPr/>
          <p:nvPr/>
        </p:nvCxnSpPr>
        <p:spPr>
          <a:xfrm>
            <a:off x="0" y="6121005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28684" y="956172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8684" y="2167385"/>
            <a:ext cx="6571343" cy="32886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21309" y="330371"/>
            <a:ext cx="2368292" cy="3049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28684" y="329308"/>
            <a:ext cx="3388498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93728" y="131730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96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25459" y="998136"/>
            <a:ext cx="5760741" cy="1555447"/>
          </a:xfrm>
        </p:spPr>
        <p:txBody>
          <a:bodyPr/>
          <a:lstStyle/>
          <a:p>
            <a:r>
              <a:rPr dirty="0"/>
              <a:t>AI Video Object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5458" y="2371876"/>
            <a:ext cx="5760741" cy="977621"/>
          </a:xfrm>
        </p:spPr>
        <p:txBody>
          <a:bodyPr/>
          <a:lstStyle/>
          <a:p>
            <a:r>
              <a:rPr dirty="0"/>
              <a:t>Model Performance Comparison (YOLOv5 vs </a:t>
            </a:r>
            <a:r>
              <a:rPr dirty="0" err="1"/>
              <a:t>MobileNet</a:t>
            </a:r>
            <a:r>
              <a:rPr dirty="0"/>
              <a:t> SSD)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8ADF46-30E0-B51A-49D8-0475C0D04E43}"/>
              </a:ext>
            </a:extLst>
          </p:cNvPr>
          <p:cNvSpPr txBox="1"/>
          <p:nvPr/>
        </p:nvSpPr>
        <p:spPr>
          <a:xfrm>
            <a:off x="1907606" y="3427255"/>
            <a:ext cx="521165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                      </a:t>
            </a:r>
            <a:r>
              <a:rPr lang="en-US" sz="2000" b="1" u="sng" dirty="0"/>
              <a:t>Team Members</a:t>
            </a:r>
          </a:p>
          <a:p>
            <a:endParaRPr lang="en-IN" sz="2000" b="1" u="sng" dirty="0"/>
          </a:p>
          <a:p>
            <a:r>
              <a:rPr lang="en-IN" sz="2000" dirty="0"/>
              <a:t>                  1. </a:t>
            </a:r>
            <a:r>
              <a:rPr lang="en-IN" sz="2000" dirty="0" err="1"/>
              <a:t>Kommiri</a:t>
            </a:r>
            <a:r>
              <a:rPr lang="en-IN" sz="2000" dirty="0"/>
              <a:t>  Prasanna Kumar </a:t>
            </a:r>
          </a:p>
          <a:p>
            <a:r>
              <a:rPr lang="en-IN" sz="2000" dirty="0"/>
              <a:t>                  2. K. Ratnamala</a:t>
            </a:r>
          </a:p>
          <a:p>
            <a:pPr fontAlgn="b"/>
            <a:r>
              <a:rPr lang="en-IN" sz="2000" dirty="0"/>
              <a:t>                  3. </a:t>
            </a:r>
            <a:r>
              <a:rPr lang="en-IN" sz="2000" dirty="0" err="1"/>
              <a:t>Palvam</a:t>
            </a:r>
            <a:r>
              <a:rPr lang="en-IN" sz="2000" dirty="0"/>
              <a:t>  Ajay</a:t>
            </a:r>
          </a:p>
          <a:p>
            <a:pPr fontAlgn="b"/>
            <a:r>
              <a:rPr lang="en-IN" sz="2000" dirty="0"/>
              <a:t>                  4. S. Harish Kumar 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 Compare object detection models on video input.</a:t>
            </a:r>
          </a:p>
          <a:p>
            <a:endParaRPr/>
          </a:p>
          <a:p>
            <a:endParaRPr/>
          </a:p>
          <a:p>
            <a:r>
              <a:t>Models Used: YOLOv5, MobileNet SSD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Comparison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3616763"/>
              </p:ext>
            </p:extLst>
          </p:nvPr>
        </p:nvGraphicFramePr>
        <p:xfrm>
          <a:off x="293914" y="1371598"/>
          <a:ext cx="8556172" cy="45302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28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6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966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10077">
                <a:tc>
                  <a:txBody>
                    <a:bodyPr/>
                    <a:lstStyle/>
                    <a:p>
                      <a:r>
                        <a:rPr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FPS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Unique Objects Detected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0077">
                <a:tc>
                  <a:txBody>
                    <a:bodyPr/>
                    <a:lstStyle/>
                    <a:p>
                      <a:r>
                        <a:t>YOLOv5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0077">
                <a:tc>
                  <a:txBody>
                    <a:bodyPr/>
                    <a:lstStyle/>
                    <a:p>
                      <a:r>
                        <a:t>MobileNet SSD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4.72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YOLOv5: Higher accuracy, detects 4 objects but slower (2.82 FPS).</a:t>
            </a:r>
          </a:p>
          <a:p>
            <a:endParaRPr dirty="0"/>
          </a:p>
          <a:p>
            <a:r>
              <a:rPr dirty="0" err="1"/>
              <a:t>MobileNet</a:t>
            </a:r>
            <a:r>
              <a:rPr dirty="0"/>
              <a:t> SSD: </a:t>
            </a:r>
            <a:r>
              <a:rPr lang="en-US" dirty="0"/>
              <a:t>Faster(</a:t>
            </a:r>
            <a:r>
              <a:rPr lang="en-IN" dirty="0"/>
              <a:t>4.72 FPS), </a:t>
            </a:r>
            <a:r>
              <a:rPr lang="en-US" dirty="0"/>
              <a:t> but failed to detect objects in this test.</a:t>
            </a:r>
          </a:p>
          <a:p>
            <a:endParaRPr dirty="0"/>
          </a:p>
          <a:p>
            <a:r>
              <a:rPr dirty="0"/>
              <a:t>Final Recommendation:</a:t>
            </a:r>
            <a:r>
              <a:rPr lang="en-IN" dirty="0"/>
              <a:t>YOLOv5</a:t>
            </a:r>
            <a:r>
              <a:rPr dirty="0"/>
              <a:t> </a:t>
            </a:r>
            <a:r>
              <a:rPr lang="en-US" dirty="0"/>
              <a:t>Best accuracy, multiple objects detected (Recommended)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CDCE0"/>
      </a:lt2>
      <a:accent1>
        <a:srgbClr val="415588"/>
      </a:accent1>
      <a:accent2>
        <a:srgbClr val="4294B6"/>
      </a:accent2>
      <a:accent3>
        <a:srgbClr val="087D7C"/>
      </a:accent3>
      <a:accent4>
        <a:srgbClr val="04B663"/>
      </a:accent4>
      <a:accent5>
        <a:srgbClr val="DF8822"/>
      </a:accent5>
      <a:accent6>
        <a:srgbClr val="BC410A"/>
      </a:accent6>
      <a:hlink>
        <a:srgbClr val="5977C4"/>
      </a:hlink>
      <a:folHlink>
        <a:srgbClr val="01A9BF"/>
      </a:folHlink>
    </a:clrScheme>
    <a:fontScheme name="Gallery">
      <a:majorFont>
        <a:latin typeface="Century Gothic" panose="020B0502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  <a:lumMod val="108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E050AC27-895F-4B90-991D-A6818FC89AB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19</TotalTime>
  <Words>118</Words>
  <Application>Microsoft Office PowerPoint</Application>
  <PresentationFormat>On-screen Show (4:3)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Gallery</vt:lpstr>
      <vt:lpstr>AI Video Object Detection</vt:lpstr>
      <vt:lpstr>Introduction</vt:lpstr>
      <vt:lpstr>Results Comparison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k.prasanna kumar</dc:creator>
  <cp:keywords/>
  <dc:description>generated using python-pptx</dc:description>
  <cp:lastModifiedBy>k.prasanna kumar</cp:lastModifiedBy>
  <cp:revision>5</cp:revision>
  <dcterms:created xsi:type="dcterms:W3CDTF">2013-01-27T09:14:16Z</dcterms:created>
  <dcterms:modified xsi:type="dcterms:W3CDTF">2025-08-29T06:54:53Z</dcterms:modified>
  <cp:category/>
</cp:coreProperties>
</file>