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3EF68-E665-42E5-9997-472FA9DF3F46}" v="92" dt="2025-03-13T15:42:4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u maharana" userId="e128e0cdd0c554d6" providerId="LiveId" clId="{CB93EF68-E665-42E5-9997-472FA9DF3F46}"/>
    <pc:docChg chg="undo custSel addSld delSld modSld">
      <pc:chgData name="Papu maharana" userId="e128e0cdd0c554d6" providerId="LiveId" clId="{CB93EF68-E665-42E5-9997-472FA9DF3F46}" dt="2025-03-13T15:42:51.666" v="1931" actId="9405"/>
      <pc:docMkLst>
        <pc:docMk/>
      </pc:docMkLst>
      <pc:sldChg chg="modSp mod">
        <pc:chgData name="Papu maharana" userId="e128e0cdd0c554d6" providerId="LiveId" clId="{CB93EF68-E665-42E5-9997-472FA9DF3F46}" dt="2025-03-13T05:38:18.292" v="172" actId="1076"/>
        <pc:sldMkLst>
          <pc:docMk/>
          <pc:sldMk cId="1742773261" sldId="256"/>
        </pc:sldMkLst>
        <pc:spChg chg="mod">
          <ac:chgData name="Papu maharana" userId="e128e0cdd0c554d6" providerId="LiveId" clId="{CB93EF68-E665-42E5-9997-472FA9DF3F46}" dt="2025-03-13T05:22:27.451" v="108" actId="1076"/>
          <ac:spMkLst>
            <pc:docMk/>
            <pc:sldMk cId="1742773261" sldId="256"/>
            <ac:spMk id="2" creationId="{F4614237-44A4-3381-DF31-D8096AB50CB4}"/>
          </ac:spMkLst>
        </pc:spChg>
        <pc:spChg chg="mod">
          <ac:chgData name="Papu maharana" userId="e128e0cdd0c554d6" providerId="LiveId" clId="{CB93EF68-E665-42E5-9997-472FA9DF3F46}" dt="2025-03-13T05:38:18.292" v="172" actId="1076"/>
          <ac:spMkLst>
            <pc:docMk/>
            <pc:sldMk cId="1742773261" sldId="256"/>
            <ac:spMk id="3" creationId="{C7CC0689-A0BE-1805-8FEA-02BE08FE7BEE}"/>
          </ac:spMkLst>
        </pc:spChg>
        <pc:inkChg chg="mod">
          <ac:chgData name="Papu maharana" userId="e128e0cdd0c554d6" providerId="LiveId" clId="{CB93EF68-E665-42E5-9997-472FA9DF3F46}" dt="2025-03-13T05:21:29.631" v="104" actId="1037"/>
          <ac:inkMkLst>
            <pc:docMk/>
            <pc:sldMk cId="1742773261" sldId="256"/>
            <ac:inkMk id="17" creationId="{1C6EC7D7-FA11-C59F-D0D9-A636F7049FB0}"/>
          </ac:inkMkLst>
        </pc:inkChg>
        <pc:inkChg chg="mod">
          <ac:chgData name="Papu maharana" userId="e128e0cdd0c554d6" providerId="LiveId" clId="{CB93EF68-E665-42E5-9997-472FA9DF3F46}" dt="2025-03-13T05:21:50.344" v="107" actId="1037"/>
          <ac:inkMkLst>
            <pc:docMk/>
            <pc:sldMk cId="1742773261" sldId="256"/>
            <ac:inkMk id="18" creationId="{3E398C75-6C6B-F56A-1111-1FF05AC4BCEA}"/>
          </ac:inkMkLst>
        </pc:inkChg>
        <pc:inkChg chg="mod">
          <ac:chgData name="Papu maharana" userId="e128e0cdd0c554d6" providerId="LiveId" clId="{CB93EF68-E665-42E5-9997-472FA9DF3F46}" dt="2025-03-13T05:20:33.347" v="95" actId="1076"/>
          <ac:inkMkLst>
            <pc:docMk/>
            <pc:sldMk cId="1742773261" sldId="256"/>
            <ac:inkMk id="20" creationId="{458FE0DB-83CE-BE82-C5E6-407188F4E78F}"/>
          </ac:inkMkLst>
        </pc:inkChg>
        <pc:inkChg chg="mod">
          <ac:chgData name="Papu maharana" userId="e128e0cdd0c554d6" providerId="LiveId" clId="{CB93EF68-E665-42E5-9997-472FA9DF3F46}" dt="2025-03-13T05:20:41.395" v="96" actId="1076"/>
          <ac:inkMkLst>
            <pc:docMk/>
            <pc:sldMk cId="1742773261" sldId="256"/>
            <ac:inkMk id="21" creationId="{5CF584F0-4216-8A7E-617C-B5C8D97769E0}"/>
          </ac:inkMkLst>
        </pc:inkChg>
      </pc:sldChg>
      <pc:sldChg chg="addSp delSp modSp new mod">
        <pc:chgData name="Papu maharana" userId="e128e0cdd0c554d6" providerId="LiveId" clId="{CB93EF68-E665-42E5-9997-472FA9DF3F46}" dt="2025-03-13T15:35:56.565" v="1882"/>
        <pc:sldMkLst>
          <pc:docMk/>
          <pc:sldMk cId="782171768" sldId="257"/>
        </pc:sldMkLst>
        <pc:spChg chg="mod">
          <ac:chgData name="Papu maharana" userId="e128e0cdd0c554d6" providerId="LiveId" clId="{CB93EF68-E665-42E5-9997-472FA9DF3F46}" dt="2025-03-13T15:35:56.565" v="1882"/>
          <ac:spMkLst>
            <pc:docMk/>
            <pc:sldMk cId="782171768" sldId="257"/>
            <ac:spMk id="2" creationId="{5B0F5E91-26C1-8C8B-19D4-96F8174CCB24}"/>
          </ac:spMkLst>
        </pc:spChg>
        <pc:spChg chg="del mod">
          <ac:chgData name="Papu maharana" userId="e128e0cdd0c554d6" providerId="LiveId" clId="{CB93EF68-E665-42E5-9997-472FA9DF3F46}" dt="2025-03-13T05:25:11.034" v="118" actId="478"/>
          <ac:spMkLst>
            <pc:docMk/>
            <pc:sldMk cId="782171768" sldId="257"/>
            <ac:spMk id="3" creationId="{E71B6577-1C61-9B73-630B-8C6CC275994E}"/>
          </ac:spMkLst>
        </pc:spChg>
        <pc:spChg chg="add mod">
          <ac:chgData name="Papu maharana" userId="e128e0cdd0c554d6" providerId="LiveId" clId="{CB93EF68-E665-42E5-9997-472FA9DF3F46}" dt="2025-03-13T05:27:13.317" v="142" actId="1076"/>
          <ac:spMkLst>
            <pc:docMk/>
            <pc:sldMk cId="782171768" sldId="257"/>
            <ac:spMk id="4" creationId="{638223AB-AC1F-41B0-8085-49D0BC764BB7}"/>
          </ac:spMkLst>
        </pc:spChg>
      </pc:sldChg>
      <pc:sldChg chg="addSp delSp modSp new del mod">
        <pc:chgData name="Papu maharana" userId="e128e0cdd0c554d6" providerId="LiveId" clId="{CB93EF68-E665-42E5-9997-472FA9DF3F46}" dt="2025-03-13T05:41:15.442" v="187" actId="2696"/>
        <pc:sldMkLst>
          <pc:docMk/>
          <pc:sldMk cId="1061339309" sldId="258"/>
        </pc:sldMkLst>
        <pc:spChg chg="del mod">
          <ac:chgData name="Papu maharana" userId="e128e0cdd0c554d6" providerId="LiveId" clId="{CB93EF68-E665-42E5-9997-472FA9DF3F46}" dt="2025-03-13T05:27:56.847" v="145" actId="478"/>
          <ac:spMkLst>
            <pc:docMk/>
            <pc:sldMk cId="1061339309" sldId="258"/>
            <ac:spMk id="2" creationId="{D7964A95-AE50-0217-A541-0760ED775162}"/>
          </ac:spMkLst>
        </pc:spChg>
        <pc:spChg chg="del">
          <ac:chgData name="Papu maharana" userId="e128e0cdd0c554d6" providerId="LiveId" clId="{CB93EF68-E665-42E5-9997-472FA9DF3F46}" dt="2025-03-13T05:27:44.540" v="143" actId="478"/>
          <ac:spMkLst>
            <pc:docMk/>
            <pc:sldMk cId="1061339309" sldId="258"/>
            <ac:spMk id="3" creationId="{F5744B2E-4867-218C-A910-3E3E6AB13714}"/>
          </ac:spMkLst>
        </pc:spChg>
        <pc:spChg chg="add mod">
          <ac:chgData name="Papu maharana" userId="e128e0cdd0c554d6" providerId="LiveId" clId="{CB93EF68-E665-42E5-9997-472FA9DF3F46}" dt="2025-03-13T05:37:17.374" v="168" actId="1076"/>
          <ac:spMkLst>
            <pc:docMk/>
            <pc:sldMk cId="1061339309" sldId="258"/>
            <ac:spMk id="4" creationId="{01F14C06-7880-1869-B844-889BA5B3482E}"/>
          </ac:spMkLst>
        </pc:spChg>
        <pc:spChg chg="add mod">
          <ac:chgData name="Papu maharana" userId="e128e0cdd0c554d6" providerId="LiveId" clId="{CB93EF68-E665-42E5-9997-472FA9DF3F46}" dt="2025-03-13T05:37:10.531" v="167" actId="1076"/>
          <ac:spMkLst>
            <pc:docMk/>
            <pc:sldMk cId="1061339309" sldId="258"/>
            <ac:spMk id="5" creationId="{9BCC361A-AA5A-0277-4E3F-45D1BB147CCA}"/>
          </ac:spMkLst>
        </pc:spChg>
      </pc:sldChg>
      <pc:sldChg chg="new del">
        <pc:chgData name="Papu maharana" userId="e128e0cdd0c554d6" providerId="LiveId" clId="{CB93EF68-E665-42E5-9997-472FA9DF3F46}" dt="2025-03-13T05:37:46.203" v="171" actId="2696"/>
        <pc:sldMkLst>
          <pc:docMk/>
          <pc:sldMk cId="3444180763" sldId="259"/>
        </pc:sldMkLst>
      </pc:sldChg>
      <pc:sldChg chg="addSp delSp modSp new mod">
        <pc:chgData name="Papu maharana" userId="e128e0cdd0c554d6" providerId="LiveId" clId="{CB93EF68-E665-42E5-9997-472FA9DF3F46}" dt="2025-03-13T05:40:58.056" v="186" actId="1076"/>
        <pc:sldMkLst>
          <pc:docMk/>
          <pc:sldMk cId="2927568251" sldId="260"/>
        </pc:sldMkLst>
        <pc:spChg chg="add del mod">
          <ac:chgData name="Papu maharana" userId="e128e0cdd0c554d6" providerId="LiveId" clId="{CB93EF68-E665-42E5-9997-472FA9DF3F46}" dt="2025-03-13T05:38:42.841" v="175"/>
          <ac:spMkLst>
            <pc:docMk/>
            <pc:sldMk cId="2927568251" sldId="260"/>
            <ac:spMk id="2" creationId="{0D15D431-7289-DF93-34B8-91FD86AB76BD}"/>
          </ac:spMkLst>
        </pc:spChg>
        <pc:spChg chg="add mod">
          <ac:chgData name="Papu maharana" userId="e128e0cdd0c554d6" providerId="LiveId" clId="{CB93EF68-E665-42E5-9997-472FA9DF3F46}" dt="2025-03-13T05:40:58.056" v="186" actId="1076"/>
          <ac:spMkLst>
            <pc:docMk/>
            <pc:sldMk cId="2927568251" sldId="260"/>
            <ac:spMk id="3" creationId="{DA0FDCC9-E56D-C9DB-6AEA-3193E7D7022F}"/>
          </ac:spMkLst>
        </pc:spChg>
        <pc:spChg chg="add mod">
          <ac:chgData name="Papu maharana" userId="e128e0cdd0c554d6" providerId="LiveId" clId="{CB93EF68-E665-42E5-9997-472FA9DF3F46}" dt="2025-03-13T05:40:51.833" v="185" actId="1076"/>
          <ac:spMkLst>
            <pc:docMk/>
            <pc:sldMk cId="2927568251" sldId="260"/>
            <ac:spMk id="4" creationId="{E437B00E-ECB8-65CF-D529-4EA5E5C23929}"/>
          </ac:spMkLst>
        </pc:spChg>
      </pc:sldChg>
      <pc:sldChg chg="addSp delSp modSp new mod">
        <pc:chgData name="Papu maharana" userId="e128e0cdd0c554d6" providerId="LiveId" clId="{CB93EF68-E665-42E5-9997-472FA9DF3F46}" dt="2025-03-13T05:50:30.233" v="242" actId="1076"/>
        <pc:sldMkLst>
          <pc:docMk/>
          <pc:sldMk cId="3876314915" sldId="261"/>
        </pc:sldMkLst>
        <pc:spChg chg="add mod">
          <ac:chgData name="Papu maharana" userId="e128e0cdd0c554d6" providerId="LiveId" clId="{CB93EF68-E665-42E5-9997-472FA9DF3F46}" dt="2025-03-13T05:42:50.482" v="192" actId="1076"/>
          <ac:spMkLst>
            <pc:docMk/>
            <pc:sldMk cId="3876314915" sldId="261"/>
            <ac:spMk id="2" creationId="{2155D191-644C-AEE6-59C1-5C19FC2D5D9E}"/>
          </ac:spMkLst>
        </pc:spChg>
        <pc:spChg chg="add del mod">
          <ac:chgData name="Papu maharana" userId="e128e0cdd0c554d6" providerId="LiveId" clId="{CB93EF68-E665-42E5-9997-472FA9DF3F46}" dt="2025-03-13T05:45:33.606" v="195"/>
          <ac:spMkLst>
            <pc:docMk/>
            <pc:sldMk cId="3876314915" sldId="261"/>
            <ac:spMk id="3" creationId="{3A0E760B-C5C5-1D26-D0C9-F48787D881BE}"/>
          </ac:spMkLst>
        </pc:spChg>
        <pc:spChg chg="add del mod">
          <ac:chgData name="Papu maharana" userId="e128e0cdd0c554d6" providerId="LiveId" clId="{CB93EF68-E665-42E5-9997-472FA9DF3F46}" dt="2025-03-13T05:46:10.793" v="201"/>
          <ac:spMkLst>
            <pc:docMk/>
            <pc:sldMk cId="3876314915" sldId="261"/>
            <ac:spMk id="4" creationId="{372C7722-F78B-89F1-25D6-129E1AE3ED96}"/>
          </ac:spMkLst>
        </pc:spChg>
        <pc:spChg chg="add">
          <ac:chgData name="Papu maharana" userId="e128e0cdd0c554d6" providerId="LiveId" clId="{CB93EF68-E665-42E5-9997-472FA9DF3F46}" dt="2025-03-13T05:45:51.138" v="198"/>
          <ac:spMkLst>
            <pc:docMk/>
            <pc:sldMk cId="3876314915" sldId="261"/>
            <ac:spMk id="5" creationId="{562B8313-E1AA-51C7-4D7C-06D122A0B9EE}"/>
          </ac:spMkLst>
        </pc:spChg>
        <pc:spChg chg="add">
          <ac:chgData name="Papu maharana" userId="e128e0cdd0c554d6" providerId="LiveId" clId="{CB93EF68-E665-42E5-9997-472FA9DF3F46}" dt="2025-03-13T05:46:06.177" v="199"/>
          <ac:spMkLst>
            <pc:docMk/>
            <pc:sldMk cId="3876314915" sldId="261"/>
            <ac:spMk id="6" creationId="{1F15D09A-9291-D9D4-8412-35D295BBCAF5}"/>
          </ac:spMkLst>
        </pc:spChg>
        <pc:spChg chg="add del mod">
          <ac:chgData name="Papu maharana" userId="e128e0cdd0c554d6" providerId="LiveId" clId="{CB93EF68-E665-42E5-9997-472FA9DF3F46}" dt="2025-03-13T05:46:43.488" v="207" actId="478"/>
          <ac:spMkLst>
            <pc:docMk/>
            <pc:sldMk cId="3876314915" sldId="261"/>
            <ac:spMk id="7" creationId="{DD18F75A-332D-D9B8-D53E-F31874C473C4}"/>
          </ac:spMkLst>
        </pc:spChg>
        <pc:spChg chg="add">
          <ac:chgData name="Papu maharana" userId="e128e0cdd0c554d6" providerId="LiveId" clId="{CB93EF68-E665-42E5-9997-472FA9DF3F46}" dt="2025-03-13T05:46:26.806" v="203"/>
          <ac:spMkLst>
            <pc:docMk/>
            <pc:sldMk cId="3876314915" sldId="261"/>
            <ac:spMk id="8" creationId="{811AB4C7-C095-2D2D-C2AD-E023486C6969}"/>
          </ac:spMkLst>
        </pc:spChg>
        <pc:spChg chg="add">
          <ac:chgData name="Papu maharana" userId="e128e0cdd0c554d6" providerId="LiveId" clId="{CB93EF68-E665-42E5-9997-472FA9DF3F46}" dt="2025-03-13T05:46:36.726" v="206"/>
          <ac:spMkLst>
            <pc:docMk/>
            <pc:sldMk cId="3876314915" sldId="261"/>
            <ac:spMk id="9" creationId="{7D673EDF-B1F2-4F37-359E-7B511FFF17B8}"/>
          </ac:spMkLst>
        </pc:spChg>
        <pc:spChg chg="add mod">
          <ac:chgData name="Papu maharana" userId="e128e0cdd0c554d6" providerId="LiveId" clId="{CB93EF68-E665-42E5-9997-472FA9DF3F46}" dt="2025-03-13T05:46:59.880" v="208" actId="767"/>
          <ac:spMkLst>
            <pc:docMk/>
            <pc:sldMk cId="3876314915" sldId="261"/>
            <ac:spMk id="10" creationId="{BDF8E37A-4372-314A-26D3-0C6098926EAA}"/>
          </ac:spMkLst>
        </pc:spChg>
        <pc:spChg chg="add">
          <ac:chgData name="Papu maharana" userId="e128e0cdd0c554d6" providerId="LiveId" clId="{CB93EF68-E665-42E5-9997-472FA9DF3F46}" dt="2025-03-13T05:47:03.004" v="209"/>
          <ac:spMkLst>
            <pc:docMk/>
            <pc:sldMk cId="3876314915" sldId="261"/>
            <ac:spMk id="11" creationId="{DEA100AB-E8C6-54E3-FC52-2BA95F9453A6}"/>
          </ac:spMkLst>
        </pc:spChg>
        <pc:spChg chg="add mod">
          <ac:chgData name="Papu maharana" userId="e128e0cdd0c554d6" providerId="LiveId" clId="{CB93EF68-E665-42E5-9997-472FA9DF3F46}" dt="2025-03-13T05:47:12.026" v="213"/>
          <ac:spMkLst>
            <pc:docMk/>
            <pc:sldMk cId="3876314915" sldId="261"/>
            <ac:spMk id="12" creationId="{960256D5-4330-7D58-AB54-4D1C98E60F49}"/>
          </ac:spMkLst>
        </pc:spChg>
        <pc:spChg chg="add mod">
          <ac:chgData name="Papu maharana" userId="e128e0cdd0c554d6" providerId="LiveId" clId="{CB93EF68-E665-42E5-9997-472FA9DF3F46}" dt="2025-03-13T05:47:11.824" v="212"/>
          <ac:spMkLst>
            <pc:docMk/>
            <pc:sldMk cId="3876314915" sldId="261"/>
            <ac:spMk id="13" creationId="{B66DC902-DE21-E920-FFE5-B7051011C5B4}"/>
          </ac:spMkLst>
        </pc:spChg>
        <pc:spChg chg="add mod">
          <ac:chgData name="Papu maharana" userId="e128e0cdd0c554d6" providerId="LiveId" clId="{CB93EF68-E665-42E5-9997-472FA9DF3F46}" dt="2025-03-13T05:50:30.233" v="242" actId="1076"/>
          <ac:spMkLst>
            <pc:docMk/>
            <pc:sldMk cId="3876314915" sldId="261"/>
            <ac:spMk id="14" creationId="{9ED393AA-833E-F595-49C7-97DC568A74DE}"/>
          </ac:spMkLst>
        </pc:spChg>
      </pc:sldChg>
      <pc:sldChg chg="addSp modSp new mod">
        <pc:chgData name="Papu maharana" userId="e128e0cdd0c554d6" providerId="LiveId" clId="{CB93EF68-E665-42E5-9997-472FA9DF3F46}" dt="2025-03-13T06:19:47.299" v="590" actId="20577"/>
        <pc:sldMkLst>
          <pc:docMk/>
          <pc:sldMk cId="2581714121" sldId="262"/>
        </pc:sldMkLst>
        <pc:spChg chg="add mod">
          <ac:chgData name="Papu maharana" userId="e128e0cdd0c554d6" providerId="LiveId" clId="{CB93EF68-E665-42E5-9997-472FA9DF3F46}" dt="2025-03-13T05:53:05.469" v="244" actId="767"/>
          <ac:spMkLst>
            <pc:docMk/>
            <pc:sldMk cId="2581714121" sldId="262"/>
            <ac:spMk id="2" creationId="{42DE787D-D086-887B-BADC-4A41B1ECEC54}"/>
          </ac:spMkLst>
        </pc:spChg>
        <pc:spChg chg="add mod">
          <ac:chgData name="Papu maharana" userId="e128e0cdd0c554d6" providerId="LiveId" clId="{CB93EF68-E665-42E5-9997-472FA9DF3F46}" dt="2025-03-13T06:19:36.821" v="588" actId="1076"/>
          <ac:spMkLst>
            <pc:docMk/>
            <pc:sldMk cId="2581714121" sldId="262"/>
            <ac:spMk id="3" creationId="{BAAF75AF-878E-694F-5489-D3FB54166E8E}"/>
          </ac:spMkLst>
        </pc:spChg>
        <pc:spChg chg="add mod">
          <ac:chgData name="Papu maharana" userId="e128e0cdd0c554d6" providerId="LiveId" clId="{CB93EF68-E665-42E5-9997-472FA9DF3F46}" dt="2025-03-13T06:19:47.299" v="590" actId="20577"/>
          <ac:spMkLst>
            <pc:docMk/>
            <pc:sldMk cId="2581714121" sldId="262"/>
            <ac:spMk id="4" creationId="{DA676B58-B149-EFF1-7559-819FB587E477}"/>
          </ac:spMkLst>
        </pc:spChg>
      </pc:sldChg>
      <pc:sldChg chg="addSp modSp new mod">
        <pc:chgData name="Papu maharana" userId="e128e0cdd0c554d6" providerId="LiveId" clId="{CB93EF68-E665-42E5-9997-472FA9DF3F46}" dt="2025-03-13T13:48:45.795" v="656" actId="6549"/>
        <pc:sldMkLst>
          <pc:docMk/>
          <pc:sldMk cId="1298567468" sldId="263"/>
        </pc:sldMkLst>
        <pc:spChg chg="add mod">
          <ac:chgData name="Papu maharana" userId="e128e0cdd0c554d6" providerId="LiveId" clId="{CB93EF68-E665-42E5-9997-472FA9DF3F46}" dt="2025-03-13T13:48:45.795" v="656" actId="6549"/>
          <ac:spMkLst>
            <pc:docMk/>
            <pc:sldMk cId="1298567468" sldId="263"/>
            <ac:spMk id="2" creationId="{A72CF8B8-231A-DC4E-2D12-2C5BB5C7ECAB}"/>
          </ac:spMkLst>
        </pc:spChg>
        <pc:picChg chg="add mod">
          <ac:chgData name="Papu maharana" userId="e128e0cdd0c554d6" providerId="LiveId" clId="{CB93EF68-E665-42E5-9997-472FA9DF3F46}" dt="2025-03-13T13:47:57.357" v="644" actId="1076"/>
          <ac:picMkLst>
            <pc:docMk/>
            <pc:sldMk cId="1298567468" sldId="263"/>
            <ac:picMk id="4" creationId="{3F2B354D-1C2E-8EFD-5F0E-356AD808F4E5}"/>
          </ac:picMkLst>
        </pc:picChg>
      </pc:sldChg>
      <pc:sldChg chg="addSp modSp new mod">
        <pc:chgData name="Papu maharana" userId="e128e0cdd0c554d6" providerId="LiveId" clId="{CB93EF68-E665-42E5-9997-472FA9DF3F46}" dt="2025-03-13T13:51:03.486" v="669" actId="1440"/>
        <pc:sldMkLst>
          <pc:docMk/>
          <pc:sldMk cId="1400819415" sldId="264"/>
        </pc:sldMkLst>
        <pc:spChg chg="add mod">
          <ac:chgData name="Papu maharana" userId="e128e0cdd0c554d6" providerId="LiveId" clId="{CB93EF68-E665-42E5-9997-472FA9DF3F46}" dt="2025-03-13T13:50:14.458" v="662" actId="20577"/>
          <ac:spMkLst>
            <pc:docMk/>
            <pc:sldMk cId="1400819415" sldId="264"/>
            <ac:spMk id="2" creationId="{2B8A6180-5AF2-1B07-1B6A-9840AA231233}"/>
          </ac:spMkLst>
        </pc:spChg>
        <pc:picChg chg="add mod">
          <ac:chgData name="Papu maharana" userId="e128e0cdd0c554d6" providerId="LiveId" clId="{CB93EF68-E665-42E5-9997-472FA9DF3F46}" dt="2025-03-13T13:51:03.486" v="669" actId="1440"/>
          <ac:picMkLst>
            <pc:docMk/>
            <pc:sldMk cId="1400819415" sldId="264"/>
            <ac:picMk id="4" creationId="{3827E179-A503-D01A-725F-63A9C124C087}"/>
          </ac:picMkLst>
        </pc:picChg>
      </pc:sldChg>
      <pc:sldChg chg="addSp modSp new mod">
        <pc:chgData name="Papu maharana" userId="e128e0cdd0c554d6" providerId="LiveId" clId="{CB93EF68-E665-42E5-9997-472FA9DF3F46}" dt="2025-03-13T13:53:43.932" v="691" actId="1440"/>
        <pc:sldMkLst>
          <pc:docMk/>
          <pc:sldMk cId="2438998054" sldId="265"/>
        </pc:sldMkLst>
        <pc:spChg chg="add mod">
          <ac:chgData name="Papu maharana" userId="e128e0cdd0c554d6" providerId="LiveId" clId="{CB93EF68-E665-42E5-9997-472FA9DF3F46}" dt="2025-03-13T13:52:40.572" v="683" actId="1076"/>
          <ac:spMkLst>
            <pc:docMk/>
            <pc:sldMk cId="2438998054" sldId="265"/>
            <ac:spMk id="2" creationId="{C7B55AE6-BEF0-66CE-7F82-F7ED142D0FD1}"/>
          </ac:spMkLst>
        </pc:spChg>
        <pc:picChg chg="add mod">
          <ac:chgData name="Papu maharana" userId="e128e0cdd0c554d6" providerId="LiveId" clId="{CB93EF68-E665-42E5-9997-472FA9DF3F46}" dt="2025-03-13T13:53:43.932" v="691" actId="1440"/>
          <ac:picMkLst>
            <pc:docMk/>
            <pc:sldMk cId="2438998054" sldId="265"/>
            <ac:picMk id="4" creationId="{8706C867-B156-C516-46E2-FFBBEE89DA58}"/>
          </ac:picMkLst>
        </pc:picChg>
      </pc:sldChg>
      <pc:sldChg chg="addSp modSp new mod">
        <pc:chgData name="Papu maharana" userId="e128e0cdd0c554d6" providerId="LiveId" clId="{CB93EF68-E665-42E5-9997-472FA9DF3F46}" dt="2025-03-13T14:07:05.835" v="822" actId="1076"/>
        <pc:sldMkLst>
          <pc:docMk/>
          <pc:sldMk cId="4036684480" sldId="266"/>
        </pc:sldMkLst>
        <pc:spChg chg="add mod">
          <ac:chgData name="Papu maharana" userId="e128e0cdd0c554d6" providerId="LiveId" clId="{CB93EF68-E665-42E5-9997-472FA9DF3F46}" dt="2025-03-13T13:54:55.728" v="706" actId="20577"/>
          <ac:spMkLst>
            <pc:docMk/>
            <pc:sldMk cId="4036684480" sldId="266"/>
            <ac:spMk id="2" creationId="{05BB3587-CBE6-DCB3-D172-198547EEFE10}"/>
          </ac:spMkLst>
        </pc:spChg>
        <pc:spChg chg="add mod">
          <ac:chgData name="Papu maharana" userId="e128e0cdd0c554d6" providerId="LiveId" clId="{CB93EF68-E665-42E5-9997-472FA9DF3F46}" dt="2025-03-13T14:07:05.835" v="822" actId="1076"/>
          <ac:spMkLst>
            <pc:docMk/>
            <pc:sldMk cId="4036684480" sldId="266"/>
            <ac:spMk id="3" creationId="{8F9F147F-6098-C595-321D-E5CAD131282D}"/>
          </ac:spMkLst>
        </pc:spChg>
      </pc:sldChg>
      <pc:sldChg chg="addSp modSp new mod">
        <pc:chgData name="Papu maharana" userId="e128e0cdd0c554d6" providerId="LiveId" clId="{CB93EF68-E665-42E5-9997-472FA9DF3F46}" dt="2025-03-13T14:13:08.417" v="904" actId="20577"/>
        <pc:sldMkLst>
          <pc:docMk/>
          <pc:sldMk cId="2657308728" sldId="267"/>
        </pc:sldMkLst>
        <pc:spChg chg="add mod">
          <ac:chgData name="Papu maharana" userId="e128e0cdd0c554d6" providerId="LiveId" clId="{CB93EF68-E665-42E5-9997-472FA9DF3F46}" dt="2025-03-13T14:08:49.310" v="852" actId="1076"/>
          <ac:spMkLst>
            <pc:docMk/>
            <pc:sldMk cId="2657308728" sldId="267"/>
            <ac:spMk id="2" creationId="{9FE1EEEC-DECA-3CC5-AD2B-156C7B97BA04}"/>
          </ac:spMkLst>
        </pc:spChg>
        <pc:spChg chg="add mod">
          <ac:chgData name="Papu maharana" userId="e128e0cdd0c554d6" providerId="LiveId" clId="{CB93EF68-E665-42E5-9997-472FA9DF3F46}" dt="2025-03-13T14:13:08.417" v="904" actId="20577"/>
          <ac:spMkLst>
            <pc:docMk/>
            <pc:sldMk cId="2657308728" sldId="267"/>
            <ac:spMk id="3" creationId="{CFF345C7-576F-A8ED-50A4-2B0D94EE1418}"/>
          </ac:spMkLst>
        </pc:spChg>
      </pc:sldChg>
      <pc:sldChg chg="addSp modSp new mod">
        <pc:chgData name="Papu maharana" userId="e128e0cdd0c554d6" providerId="LiveId" clId="{CB93EF68-E665-42E5-9997-472FA9DF3F46}" dt="2025-03-13T14:16:31.780" v="938" actId="1440"/>
        <pc:sldMkLst>
          <pc:docMk/>
          <pc:sldMk cId="186057562" sldId="268"/>
        </pc:sldMkLst>
        <pc:spChg chg="add mod">
          <ac:chgData name="Papu maharana" userId="e128e0cdd0c554d6" providerId="LiveId" clId="{CB93EF68-E665-42E5-9997-472FA9DF3F46}" dt="2025-03-13T14:15:41.681" v="934" actId="1076"/>
          <ac:spMkLst>
            <pc:docMk/>
            <pc:sldMk cId="186057562" sldId="268"/>
            <ac:spMk id="2" creationId="{D97CE463-07BF-EE15-695E-8542FF982F89}"/>
          </ac:spMkLst>
        </pc:spChg>
        <pc:picChg chg="add mod">
          <ac:chgData name="Papu maharana" userId="e128e0cdd0c554d6" providerId="LiveId" clId="{CB93EF68-E665-42E5-9997-472FA9DF3F46}" dt="2025-03-13T14:16:31.780" v="938" actId="1440"/>
          <ac:picMkLst>
            <pc:docMk/>
            <pc:sldMk cId="186057562" sldId="268"/>
            <ac:picMk id="4" creationId="{6077EE2D-F795-22EA-E7AF-3A0B07860A27}"/>
          </ac:picMkLst>
        </pc:picChg>
      </pc:sldChg>
      <pc:sldChg chg="addSp modSp new mod">
        <pc:chgData name="Papu maharana" userId="e128e0cdd0c554d6" providerId="LiveId" clId="{CB93EF68-E665-42E5-9997-472FA9DF3F46}" dt="2025-03-13T14:23:47.386" v="1028" actId="1076"/>
        <pc:sldMkLst>
          <pc:docMk/>
          <pc:sldMk cId="1360167509" sldId="269"/>
        </pc:sldMkLst>
        <pc:spChg chg="add mod">
          <ac:chgData name="Papu maharana" userId="e128e0cdd0c554d6" providerId="LiveId" clId="{CB93EF68-E665-42E5-9997-472FA9DF3F46}" dt="2025-03-13T14:23:37.715" v="1026" actId="1076"/>
          <ac:spMkLst>
            <pc:docMk/>
            <pc:sldMk cId="1360167509" sldId="269"/>
            <ac:spMk id="2" creationId="{138CA03D-7AED-F50B-BE8D-08D263894AF5}"/>
          </ac:spMkLst>
        </pc:spChg>
        <pc:spChg chg="add mod">
          <ac:chgData name="Papu maharana" userId="e128e0cdd0c554d6" providerId="LiveId" clId="{CB93EF68-E665-42E5-9997-472FA9DF3F46}" dt="2025-03-13T14:23:47.386" v="1028" actId="1076"/>
          <ac:spMkLst>
            <pc:docMk/>
            <pc:sldMk cId="1360167509" sldId="269"/>
            <ac:spMk id="3" creationId="{78D86667-EE16-813B-EF6E-17B8CE78DD85}"/>
          </ac:spMkLst>
        </pc:spChg>
        <pc:spChg chg="add">
          <ac:chgData name="Papu maharana" userId="e128e0cdd0c554d6" providerId="LiveId" clId="{CB93EF68-E665-42E5-9997-472FA9DF3F46}" dt="2025-03-13T14:19:37.196" v="955"/>
          <ac:spMkLst>
            <pc:docMk/>
            <pc:sldMk cId="1360167509" sldId="269"/>
            <ac:spMk id="4" creationId="{510E27AD-2BA8-BE61-0C8E-7840B0403A90}"/>
          </ac:spMkLst>
        </pc:spChg>
        <pc:spChg chg="add">
          <ac:chgData name="Papu maharana" userId="e128e0cdd0c554d6" providerId="LiveId" clId="{CB93EF68-E665-42E5-9997-472FA9DF3F46}" dt="2025-03-13T14:19:41.430" v="960"/>
          <ac:spMkLst>
            <pc:docMk/>
            <pc:sldMk cId="1360167509" sldId="269"/>
            <ac:spMk id="5" creationId="{0DD92F83-4D5D-792A-2DAB-9AE372B3BD95}"/>
          </ac:spMkLst>
        </pc:spChg>
        <pc:spChg chg="add">
          <ac:chgData name="Papu maharana" userId="e128e0cdd0c554d6" providerId="LiveId" clId="{CB93EF68-E665-42E5-9997-472FA9DF3F46}" dt="2025-03-13T14:19:46.389" v="961"/>
          <ac:spMkLst>
            <pc:docMk/>
            <pc:sldMk cId="1360167509" sldId="269"/>
            <ac:spMk id="6" creationId="{F51D953E-8440-4177-CC0E-14561B56BEBC}"/>
          </ac:spMkLst>
        </pc:spChg>
        <pc:spChg chg="add">
          <ac:chgData name="Papu maharana" userId="e128e0cdd0c554d6" providerId="LiveId" clId="{CB93EF68-E665-42E5-9997-472FA9DF3F46}" dt="2025-03-13T14:20:10.607" v="962"/>
          <ac:spMkLst>
            <pc:docMk/>
            <pc:sldMk cId="1360167509" sldId="269"/>
            <ac:spMk id="7" creationId="{B2FAE69D-DF6D-4D5B-7D99-691F3C3A988A}"/>
          </ac:spMkLst>
        </pc:spChg>
        <pc:spChg chg="add">
          <ac:chgData name="Papu maharana" userId="e128e0cdd0c554d6" providerId="LiveId" clId="{CB93EF68-E665-42E5-9997-472FA9DF3F46}" dt="2025-03-13T14:20:31.575" v="967"/>
          <ac:spMkLst>
            <pc:docMk/>
            <pc:sldMk cId="1360167509" sldId="269"/>
            <ac:spMk id="8" creationId="{72352CC7-E90E-A2D6-D41D-D80D96596CAF}"/>
          </ac:spMkLst>
        </pc:spChg>
      </pc:sldChg>
      <pc:sldChg chg="addSp modSp new mod">
        <pc:chgData name="Papu maharana" userId="e128e0cdd0c554d6" providerId="LiveId" clId="{CB93EF68-E665-42E5-9997-472FA9DF3F46}" dt="2025-03-13T14:47:49.330" v="1080" actId="1076"/>
        <pc:sldMkLst>
          <pc:docMk/>
          <pc:sldMk cId="1404000445" sldId="270"/>
        </pc:sldMkLst>
        <pc:spChg chg="add mod">
          <ac:chgData name="Papu maharana" userId="e128e0cdd0c554d6" providerId="LiveId" clId="{CB93EF68-E665-42E5-9997-472FA9DF3F46}" dt="2025-03-13T14:27:57.860" v="1058" actId="1076"/>
          <ac:spMkLst>
            <pc:docMk/>
            <pc:sldMk cId="1404000445" sldId="270"/>
            <ac:spMk id="2" creationId="{E1E82533-3022-23BB-E478-CD91A9449C92}"/>
          </ac:spMkLst>
        </pc:spChg>
        <pc:spChg chg="add mod">
          <ac:chgData name="Papu maharana" userId="e128e0cdd0c554d6" providerId="LiveId" clId="{CB93EF68-E665-42E5-9997-472FA9DF3F46}" dt="2025-03-13T14:46:50.638" v="1071" actId="1076"/>
          <ac:spMkLst>
            <pc:docMk/>
            <pc:sldMk cId="1404000445" sldId="270"/>
            <ac:spMk id="3" creationId="{BF530422-4901-7C84-6063-D47D8C62A1E2}"/>
          </ac:spMkLst>
        </pc:spChg>
        <pc:spChg chg="add mod">
          <ac:chgData name="Papu maharana" userId="e128e0cdd0c554d6" providerId="LiveId" clId="{CB93EF68-E665-42E5-9997-472FA9DF3F46}" dt="2025-03-13T14:47:49.330" v="1080" actId="1076"/>
          <ac:spMkLst>
            <pc:docMk/>
            <pc:sldMk cId="1404000445" sldId="270"/>
            <ac:spMk id="6" creationId="{03AE4C18-0141-119E-DAD1-7FA128DE0AB9}"/>
          </ac:spMkLst>
        </pc:spChg>
        <pc:picChg chg="add mod">
          <ac:chgData name="Papu maharana" userId="e128e0cdd0c554d6" providerId="LiveId" clId="{CB93EF68-E665-42E5-9997-472FA9DF3F46}" dt="2025-03-13T14:46:30.365" v="1070" actId="14100"/>
          <ac:picMkLst>
            <pc:docMk/>
            <pc:sldMk cId="1404000445" sldId="270"/>
            <ac:picMk id="5" creationId="{AF644B4A-37BB-6F92-FDAB-6268DBB5EC86}"/>
          </ac:picMkLst>
        </pc:picChg>
      </pc:sldChg>
      <pc:sldChg chg="addSp modSp new mod">
        <pc:chgData name="Papu maharana" userId="e128e0cdd0c554d6" providerId="LiveId" clId="{CB93EF68-E665-42E5-9997-472FA9DF3F46}" dt="2025-03-13T15:20:08.437" v="1815" actId="207"/>
        <pc:sldMkLst>
          <pc:docMk/>
          <pc:sldMk cId="3469285518" sldId="271"/>
        </pc:sldMkLst>
        <pc:spChg chg="add mod">
          <ac:chgData name="Papu maharana" userId="e128e0cdd0c554d6" providerId="LiveId" clId="{CB93EF68-E665-42E5-9997-472FA9DF3F46}" dt="2025-03-13T15:16:30.603" v="1808" actId="1076"/>
          <ac:spMkLst>
            <pc:docMk/>
            <pc:sldMk cId="3469285518" sldId="271"/>
            <ac:spMk id="2" creationId="{3774E6F9-30DF-B2E8-CE21-94537D67CA2E}"/>
          </ac:spMkLst>
        </pc:spChg>
        <pc:spChg chg="add mod">
          <ac:chgData name="Papu maharana" userId="e128e0cdd0c554d6" providerId="LiveId" clId="{CB93EF68-E665-42E5-9997-472FA9DF3F46}" dt="2025-03-13T15:16:34.949" v="1809" actId="1076"/>
          <ac:spMkLst>
            <pc:docMk/>
            <pc:sldMk cId="3469285518" sldId="271"/>
            <ac:spMk id="3" creationId="{FE8B659B-788D-0D75-413B-762BCAD02D47}"/>
          </ac:spMkLst>
        </pc:spChg>
        <pc:spChg chg="add mod">
          <ac:chgData name="Papu maharana" userId="e128e0cdd0c554d6" providerId="LiveId" clId="{CB93EF68-E665-42E5-9997-472FA9DF3F46}" dt="2025-03-13T15:20:08.437" v="1815" actId="207"/>
          <ac:spMkLst>
            <pc:docMk/>
            <pc:sldMk cId="3469285518" sldId="271"/>
            <ac:spMk id="4" creationId="{24F70D92-AD3F-69E8-0639-8CE3041BA2A1}"/>
          </ac:spMkLst>
        </pc:spChg>
      </pc:sldChg>
      <pc:sldChg chg="addSp modSp new mod">
        <pc:chgData name="Papu maharana" userId="e128e0cdd0c554d6" providerId="LiveId" clId="{CB93EF68-E665-42E5-9997-472FA9DF3F46}" dt="2025-03-13T15:27:20.593" v="1858" actId="113"/>
        <pc:sldMkLst>
          <pc:docMk/>
          <pc:sldMk cId="3232515299" sldId="272"/>
        </pc:sldMkLst>
        <pc:spChg chg="add mod">
          <ac:chgData name="Papu maharana" userId="e128e0cdd0c554d6" providerId="LiveId" clId="{CB93EF68-E665-42E5-9997-472FA9DF3F46}" dt="2025-03-13T15:27:20.593" v="1858" actId="113"/>
          <ac:spMkLst>
            <pc:docMk/>
            <pc:sldMk cId="3232515299" sldId="272"/>
            <ac:spMk id="2" creationId="{4DB40872-ADCD-A293-7642-4A38BBF9FD4C}"/>
          </ac:spMkLst>
        </pc:spChg>
        <pc:picChg chg="add mod">
          <ac:chgData name="Papu maharana" userId="e128e0cdd0c554d6" providerId="LiveId" clId="{CB93EF68-E665-42E5-9997-472FA9DF3F46}" dt="2025-03-13T15:25:21.298" v="1841" actId="1440"/>
          <ac:picMkLst>
            <pc:docMk/>
            <pc:sldMk cId="3232515299" sldId="272"/>
            <ac:picMk id="4" creationId="{FFD56916-7DC4-74EE-0E00-A3B56A9DCE12}"/>
          </ac:picMkLst>
        </pc:picChg>
      </pc:sldChg>
      <pc:sldChg chg="addSp modSp new mod">
        <pc:chgData name="Papu maharana" userId="e128e0cdd0c554d6" providerId="LiveId" clId="{CB93EF68-E665-42E5-9997-472FA9DF3F46}" dt="2025-03-13T15:35:17.392" v="1879" actId="123"/>
        <pc:sldMkLst>
          <pc:docMk/>
          <pc:sldMk cId="242094227" sldId="273"/>
        </pc:sldMkLst>
        <pc:spChg chg="add mod">
          <ac:chgData name="Papu maharana" userId="e128e0cdd0c554d6" providerId="LiveId" clId="{CB93EF68-E665-42E5-9997-472FA9DF3F46}" dt="2025-03-13T15:27:11.453" v="1857" actId="20577"/>
          <ac:spMkLst>
            <pc:docMk/>
            <pc:sldMk cId="242094227" sldId="273"/>
            <ac:spMk id="2" creationId="{556D7DF9-578B-2CB9-59F9-172943194850}"/>
          </ac:spMkLst>
        </pc:spChg>
        <pc:spChg chg="add mod">
          <ac:chgData name="Papu maharana" userId="e128e0cdd0c554d6" providerId="LiveId" clId="{CB93EF68-E665-42E5-9997-472FA9DF3F46}" dt="2025-03-13T15:35:17.392" v="1879" actId="123"/>
          <ac:spMkLst>
            <pc:docMk/>
            <pc:sldMk cId="242094227" sldId="273"/>
            <ac:spMk id="3" creationId="{CF55B2D3-DFCF-B974-E568-FAA4A19997F0}"/>
          </ac:spMkLst>
        </pc:spChg>
      </pc:sldChg>
      <pc:sldChg chg="addSp delSp modSp new mod">
        <pc:chgData name="Papu maharana" userId="e128e0cdd0c554d6" providerId="LiveId" clId="{CB93EF68-E665-42E5-9997-472FA9DF3F46}" dt="2025-03-13T15:42:51.666" v="1931" actId="9405"/>
        <pc:sldMkLst>
          <pc:docMk/>
          <pc:sldMk cId="2523686234" sldId="274"/>
        </pc:sldMkLst>
        <pc:spChg chg="add mod">
          <ac:chgData name="Papu maharana" userId="e128e0cdd0c554d6" providerId="LiveId" clId="{CB93EF68-E665-42E5-9997-472FA9DF3F46}" dt="2025-03-13T15:36:18.763" v="1886" actId="767"/>
          <ac:spMkLst>
            <pc:docMk/>
            <pc:sldMk cId="2523686234" sldId="274"/>
            <ac:spMk id="2" creationId="{3B98570B-A8D1-8B1F-FA35-C5940D0183DF}"/>
          </ac:spMkLst>
        </pc:spChg>
        <pc:spChg chg="add mod">
          <ac:chgData name="Papu maharana" userId="e128e0cdd0c554d6" providerId="LiveId" clId="{CB93EF68-E665-42E5-9997-472FA9DF3F46}" dt="2025-03-13T15:38:18.596" v="1905" actId="255"/>
          <ac:spMkLst>
            <pc:docMk/>
            <pc:sldMk cId="2523686234" sldId="274"/>
            <ac:spMk id="3" creationId="{4551ADB8-7740-4A23-A0EA-83BF7EB163BD}"/>
          </ac:spMkLst>
        </pc:spChg>
        <pc:grpChg chg="mod">
          <ac:chgData name="Papu maharana" userId="e128e0cdd0c554d6" providerId="LiveId" clId="{CB93EF68-E665-42E5-9997-472FA9DF3F46}" dt="2025-03-13T15:41:44.310" v="1915"/>
          <ac:grpSpMkLst>
            <pc:docMk/>
            <pc:sldMk cId="2523686234" sldId="274"/>
            <ac:grpSpMk id="13" creationId="{C0262332-93EA-684A-0674-A21E1B15AC9A}"/>
          </ac:grpSpMkLst>
        </pc:grpChg>
        <pc:grpChg chg="del mod">
          <ac:chgData name="Papu maharana" userId="e128e0cdd0c554d6" providerId="LiveId" clId="{CB93EF68-E665-42E5-9997-472FA9DF3F46}" dt="2025-03-13T15:42:17.621" v="1920"/>
          <ac:grpSpMkLst>
            <pc:docMk/>
            <pc:sldMk cId="2523686234" sldId="274"/>
            <ac:grpSpMk id="16" creationId="{6420B438-7997-403F-D2DD-4A95BED5AE4F}"/>
          </ac:grpSpMkLst>
        </pc:grpChg>
        <pc:grpChg chg="mod">
          <ac:chgData name="Papu maharana" userId="e128e0cdd0c554d6" providerId="LiveId" clId="{CB93EF68-E665-42E5-9997-472FA9DF3F46}" dt="2025-03-13T15:42:17.621" v="1920"/>
          <ac:grpSpMkLst>
            <pc:docMk/>
            <pc:sldMk cId="2523686234" sldId="274"/>
            <ac:grpSpMk id="18" creationId="{A02BAEF0-DDBF-C12B-84DE-81199E107536}"/>
          </ac:grpSpMkLst>
        </pc:grpChg>
        <pc:grpChg chg="mod">
          <ac:chgData name="Papu maharana" userId="e128e0cdd0c554d6" providerId="LiveId" clId="{CB93EF68-E665-42E5-9997-472FA9DF3F46}" dt="2025-03-13T15:42:44.972" v="1928"/>
          <ac:grpSpMkLst>
            <pc:docMk/>
            <pc:sldMk cId="2523686234" sldId="274"/>
            <ac:grpSpMk id="24" creationId="{D7FA674A-F1F2-19E8-73AE-4A4479452716}"/>
          </ac:grpSpMkLst>
        </pc:grpChg>
        <pc:picChg chg="add mod">
          <ac:chgData name="Papu maharana" userId="e128e0cdd0c554d6" providerId="LiveId" clId="{CB93EF68-E665-42E5-9997-472FA9DF3F46}" dt="2025-03-13T15:38:02.798" v="1903" actId="1076"/>
          <ac:picMkLst>
            <pc:docMk/>
            <pc:sldMk cId="2523686234" sldId="274"/>
            <ac:picMk id="4" creationId="{5928E811-A75D-1811-26B3-42E59FBF4147}"/>
          </ac:picMkLst>
        </pc:picChg>
        <pc:inkChg chg="add del">
          <ac:chgData name="Papu maharana" userId="e128e0cdd0c554d6" providerId="LiveId" clId="{CB93EF68-E665-42E5-9997-472FA9DF3F46}" dt="2025-03-13T15:39:01.880" v="1907" actId="9405"/>
          <ac:inkMkLst>
            <pc:docMk/>
            <pc:sldMk cId="2523686234" sldId="274"/>
            <ac:inkMk id="5" creationId="{8512D0B7-ED5C-6C86-7CD6-CE06D6F5FD05}"/>
          </ac:inkMkLst>
        </pc:inkChg>
        <pc:inkChg chg="add">
          <ac:chgData name="Papu maharana" userId="e128e0cdd0c554d6" providerId="LiveId" clId="{CB93EF68-E665-42E5-9997-472FA9DF3F46}" dt="2025-03-13T15:39:19.501" v="1908" actId="9405"/>
          <ac:inkMkLst>
            <pc:docMk/>
            <pc:sldMk cId="2523686234" sldId="274"/>
            <ac:inkMk id="6" creationId="{C27F69D9-BDE0-74E8-CFEC-F0060C96330B}"/>
          </ac:inkMkLst>
        </pc:inkChg>
        <pc:inkChg chg="add">
          <ac:chgData name="Papu maharana" userId="e128e0cdd0c554d6" providerId="LiveId" clId="{CB93EF68-E665-42E5-9997-472FA9DF3F46}" dt="2025-03-13T15:39:52.616" v="1909" actId="9405"/>
          <ac:inkMkLst>
            <pc:docMk/>
            <pc:sldMk cId="2523686234" sldId="274"/>
            <ac:inkMk id="7" creationId="{4E5B1F7A-9B6F-77A7-6ECB-5205615890C8}"/>
          </ac:inkMkLst>
        </pc:inkChg>
        <pc:inkChg chg="add">
          <ac:chgData name="Papu maharana" userId="e128e0cdd0c554d6" providerId="LiveId" clId="{CB93EF68-E665-42E5-9997-472FA9DF3F46}" dt="2025-03-13T15:40:43.642" v="1910" actId="9405"/>
          <ac:inkMkLst>
            <pc:docMk/>
            <pc:sldMk cId="2523686234" sldId="274"/>
            <ac:inkMk id="8" creationId="{1F5F4EBA-4FA7-988D-2AEF-C7810ABFB0B9}"/>
          </ac:inkMkLst>
        </pc:inkChg>
        <pc:inkChg chg="add">
          <ac:chgData name="Papu maharana" userId="e128e0cdd0c554d6" providerId="LiveId" clId="{CB93EF68-E665-42E5-9997-472FA9DF3F46}" dt="2025-03-13T15:41:06.092" v="1911" actId="9405"/>
          <ac:inkMkLst>
            <pc:docMk/>
            <pc:sldMk cId="2523686234" sldId="274"/>
            <ac:inkMk id="9" creationId="{1496D270-F18C-7DA7-35D7-0AC45549F13B}"/>
          </ac:inkMkLst>
        </pc:inkChg>
        <pc:inkChg chg="add">
          <ac:chgData name="Papu maharana" userId="e128e0cdd0c554d6" providerId="LiveId" clId="{CB93EF68-E665-42E5-9997-472FA9DF3F46}" dt="2025-03-13T15:41:29.977" v="1912" actId="9405"/>
          <ac:inkMkLst>
            <pc:docMk/>
            <pc:sldMk cId="2523686234" sldId="274"/>
            <ac:inkMk id="10" creationId="{9E6E3E29-6F58-420A-4692-1AF931C0DAA5}"/>
          </ac:inkMkLst>
        </pc:inkChg>
        <pc:inkChg chg="add mod">
          <ac:chgData name="Papu maharana" userId="e128e0cdd0c554d6" providerId="LiveId" clId="{CB93EF68-E665-42E5-9997-472FA9DF3F46}" dt="2025-03-13T15:41:44.310" v="1915"/>
          <ac:inkMkLst>
            <pc:docMk/>
            <pc:sldMk cId="2523686234" sldId="274"/>
            <ac:inkMk id="11" creationId="{B76CB917-95D1-ABFB-C2CD-A8172D46F6BB}"/>
          </ac:inkMkLst>
        </pc:inkChg>
        <pc:inkChg chg="add mod">
          <ac:chgData name="Papu maharana" userId="e128e0cdd0c554d6" providerId="LiveId" clId="{CB93EF68-E665-42E5-9997-472FA9DF3F46}" dt="2025-03-13T15:41:44.310" v="1915"/>
          <ac:inkMkLst>
            <pc:docMk/>
            <pc:sldMk cId="2523686234" sldId="274"/>
            <ac:inkMk id="12" creationId="{E73FA075-E344-ECB7-F837-95037EF0BB60}"/>
          </ac:inkMkLst>
        </pc:inkChg>
        <pc:inkChg chg="add mod">
          <ac:chgData name="Papu maharana" userId="e128e0cdd0c554d6" providerId="LiveId" clId="{CB93EF68-E665-42E5-9997-472FA9DF3F46}" dt="2025-03-13T15:42:17.621" v="1920"/>
          <ac:inkMkLst>
            <pc:docMk/>
            <pc:sldMk cId="2523686234" sldId="274"/>
            <ac:inkMk id="14" creationId="{AD8E644F-5D59-09A4-020D-3AD01A880A42}"/>
          </ac:inkMkLst>
        </pc:inkChg>
        <pc:inkChg chg="add mod">
          <ac:chgData name="Papu maharana" userId="e128e0cdd0c554d6" providerId="LiveId" clId="{CB93EF68-E665-42E5-9997-472FA9DF3F46}" dt="2025-03-13T15:42:17.621" v="1920"/>
          <ac:inkMkLst>
            <pc:docMk/>
            <pc:sldMk cId="2523686234" sldId="274"/>
            <ac:inkMk id="15" creationId="{8551AEA0-A81D-1177-32EC-2A7CBBD9EB0E}"/>
          </ac:inkMkLst>
        </pc:inkChg>
        <pc:inkChg chg="add mod">
          <ac:chgData name="Papu maharana" userId="e128e0cdd0c554d6" providerId="LiveId" clId="{CB93EF68-E665-42E5-9997-472FA9DF3F46}" dt="2025-03-13T15:42:17.621" v="1920"/>
          <ac:inkMkLst>
            <pc:docMk/>
            <pc:sldMk cId="2523686234" sldId="274"/>
            <ac:inkMk id="17" creationId="{CF8C6CC4-D4FF-0413-D18D-BD96BCF2CD4A}"/>
          </ac:inkMkLst>
        </pc:inkChg>
        <pc:inkChg chg="add">
          <ac:chgData name="Papu maharana" userId="e128e0cdd0c554d6" providerId="LiveId" clId="{CB93EF68-E665-42E5-9997-472FA9DF3F46}" dt="2025-03-13T15:42:29.958" v="1921" actId="9405"/>
          <ac:inkMkLst>
            <pc:docMk/>
            <pc:sldMk cId="2523686234" sldId="274"/>
            <ac:inkMk id="19" creationId="{46D53E71-655E-7E60-5D2D-BC3B14167CEA}"/>
          </ac:inkMkLst>
        </pc:inkChg>
        <pc:inkChg chg="add">
          <ac:chgData name="Papu maharana" userId="e128e0cdd0c554d6" providerId="LiveId" clId="{CB93EF68-E665-42E5-9997-472FA9DF3F46}" dt="2025-03-13T15:42:34.296" v="1922" actId="9405"/>
          <ac:inkMkLst>
            <pc:docMk/>
            <pc:sldMk cId="2523686234" sldId="274"/>
            <ac:inkMk id="20" creationId="{B8EE2A4A-F8E2-C65E-4AC9-64302418639E}"/>
          </ac:inkMkLst>
        </pc:inkChg>
        <pc:inkChg chg="add del mod">
          <ac:chgData name="Papu maharana" userId="e128e0cdd0c554d6" providerId="LiveId" clId="{CB93EF68-E665-42E5-9997-472FA9DF3F46}" dt="2025-03-13T15:42:46.457" v="1930" actId="9405"/>
          <ac:inkMkLst>
            <pc:docMk/>
            <pc:sldMk cId="2523686234" sldId="274"/>
            <ac:inkMk id="21" creationId="{1B746563-2A1E-0352-5306-8E4726BEA11F}"/>
          </ac:inkMkLst>
        </pc:inkChg>
        <pc:inkChg chg="add del mod">
          <ac:chgData name="Papu maharana" userId="e128e0cdd0c554d6" providerId="LiveId" clId="{CB93EF68-E665-42E5-9997-472FA9DF3F46}" dt="2025-03-13T15:42:45.647" v="1929" actId="9405"/>
          <ac:inkMkLst>
            <pc:docMk/>
            <pc:sldMk cId="2523686234" sldId="274"/>
            <ac:inkMk id="22" creationId="{494DB603-B322-4F62-245C-46987D95C50C}"/>
          </ac:inkMkLst>
        </pc:inkChg>
        <pc:inkChg chg="add del mod">
          <ac:chgData name="Papu maharana" userId="e128e0cdd0c554d6" providerId="LiveId" clId="{CB93EF68-E665-42E5-9997-472FA9DF3F46}" dt="2025-03-13T15:42:44.972" v="1928"/>
          <ac:inkMkLst>
            <pc:docMk/>
            <pc:sldMk cId="2523686234" sldId="274"/>
            <ac:inkMk id="23" creationId="{4090BBEA-E5F3-9A37-1059-26BF8CA790C9}"/>
          </ac:inkMkLst>
        </pc:inkChg>
        <pc:inkChg chg="add">
          <ac:chgData name="Papu maharana" userId="e128e0cdd0c554d6" providerId="LiveId" clId="{CB93EF68-E665-42E5-9997-472FA9DF3F46}" dt="2025-03-13T15:42:51.666" v="1931" actId="9405"/>
          <ac:inkMkLst>
            <pc:docMk/>
            <pc:sldMk cId="2523686234" sldId="274"/>
            <ac:inkMk id="25" creationId="{B01BB488-202E-DCA5-C828-940F4ECB0E0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05:03:52.512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1,'20947'0,"-20920"0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1:40.636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1:43.339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12.513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15.207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16.624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29.958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34.293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2:51.666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05:04:15.807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1,'25400'0,"-25377"0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05:05:40.082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13433,'0'-13406,"0"13379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05:06:12.275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15582,'0'-15564,"0"15547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39:19.501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1,'23675'0,"-23658"0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39:52.616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0,'26264'0,"-26238"0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0:43.642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0,'0'14863,"0"-13097,0-1749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1:06.092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1 0,'0'14826,"0"-14808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5:41:29.977"/>
    </inkml:context>
    <inkml:brush xml:id="br0">
      <inkml:brushProperty name="width" value="0.1" units="cm"/>
      <inkml:brushProperty name="height" value="0.1" units="cm"/>
      <inkml:brushProperty name="color" value="#B3FFFF"/>
      <inkml:brushProperty name="ignorePressure" value="1"/>
    </inkml:brush>
  </inkml:definitions>
  <inkml:trace contextRef="#ctx0" brushRef="#br0">0 1,'0'0,"0"4,0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cusingweborapp-j9u3s29nkvrzcpqibpqyxq.streamlit.app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0.png"/><Relationship Id="rId18" Type="http://schemas.openxmlformats.org/officeDocument/2006/relationships/customXml" Target="../ink/ink13.xml"/><Relationship Id="rId3" Type="http://schemas.openxmlformats.org/officeDocument/2006/relationships/image" Target="../media/image15.svg"/><Relationship Id="rId21" Type="http://schemas.openxmlformats.org/officeDocument/2006/relationships/customXml" Target="../ink/ink16.xml"/><Relationship Id="rId7" Type="http://schemas.openxmlformats.org/officeDocument/2006/relationships/image" Target="../media/image17.png"/><Relationship Id="rId12" Type="http://schemas.openxmlformats.org/officeDocument/2006/relationships/customXml" Target="../ink/ink9.xml"/><Relationship Id="rId17" Type="http://schemas.openxmlformats.org/officeDocument/2006/relationships/customXml" Target="../ink/ink12.xml"/><Relationship Id="rId2" Type="http://schemas.openxmlformats.org/officeDocument/2006/relationships/image" Target="../media/image14.pn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4" Type="http://schemas.openxmlformats.org/officeDocument/2006/relationships/customXml" Target="../ink/ink5.xml"/><Relationship Id="rId9" Type="http://schemas.openxmlformats.org/officeDocument/2006/relationships/image" Target="../media/image18.png"/><Relationship Id="rId14" Type="http://schemas.openxmlformats.org/officeDocument/2006/relationships/customXml" Target="../ink/ink10.xml"/><Relationship Id="rId22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4237-44A4-3381-DF31-D8096AB5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4053240"/>
            <a:ext cx="5518066" cy="1868129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FOCUSING ON WEB</a:t>
            </a:r>
            <a:br>
              <a:rPr lang="en-US" sz="4800" b="1" dirty="0"/>
            </a:br>
            <a:r>
              <a:rPr lang="en-US" sz="4800" b="1" dirty="0"/>
              <a:t>OR</a:t>
            </a:r>
            <a:br>
              <a:rPr lang="en-US" sz="4800" b="1" dirty="0"/>
            </a:br>
            <a:r>
              <a:rPr lang="en-US" sz="4800" b="1" dirty="0"/>
              <a:t>APP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C0689-A0BE-1805-8FEA-02BE08FE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771" y="2022120"/>
            <a:ext cx="6909925" cy="1160213"/>
          </a:xfrm>
        </p:spPr>
        <p:txBody>
          <a:bodyPr/>
          <a:lstStyle/>
          <a:p>
            <a:pPr algn="l"/>
            <a:r>
              <a:rPr lang="en-US" u="sng" dirty="0"/>
              <a:t>Group – 1</a:t>
            </a:r>
          </a:p>
          <a:p>
            <a:pPr algn="l"/>
            <a:r>
              <a:rPr lang="en-US" sz="1600" dirty="0"/>
              <a:t>Papu maharana, Kommiri prasanna kumar</a:t>
            </a:r>
            <a:r>
              <a:rPr lang="en-IN" sz="1600" dirty="0"/>
              <a:t>, Mohammed noman quadeer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6EC7D7-FA11-C59F-D0D9-A636F7049FB0}"/>
                  </a:ext>
                </a:extLst>
              </p14:cNvPr>
              <p14:cNvContentPartPr/>
              <p14:nvPr/>
            </p14:nvContentPartPr>
            <p14:xfrm>
              <a:off x="2487513" y="6016548"/>
              <a:ext cx="7551224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6EC7D7-FA11-C59F-D0D9-A636F7049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873" y="5998908"/>
                <a:ext cx="758686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398C75-6C6B-F56A-1111-1FF05AC4BCEA}"/>
                  </a:ext>
                </a:extLst>
              </p14:cNvPr>
              <p14:cNvContentPartPr/>
              <p14:nvPr/>
            </p14:nvContentPartPr>
            <p14:xfrm>
              <a:off x="1808753" y="6173868"/>
              <a:ext cx="9152506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398C75-6C6B-F56A-1111-1FF05AC4B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113" y="6156228"/>
                <a:ext cx="9188145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8FE0DB-83CE-BE82-C5E6-407188F4E78F}"/>
                  </a:ext>
                </a:extLst>
              </p14:cNvPr>
              <p14:cNvContentPartPr/>
              <p14:nvPr/>
            </p14:nvContentPartPr>
            <p14:xfrm>
              <a:off x="10037002" y="2022120"/>
              <a:ext cx="360" cy="4835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8FE0DB-83CE-BE82-C5E6-407188F4E7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9002" y="2004120"/>
                <a:ext cx="36000" cy="48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F584F0-4216-8A7E-617C-B5C8D97769E0}"/>
                  </a:ext>
                </a:extLst>
              </p14:cNvPr>
              <p14:cNvContentPartPr/>
              <p14:nvPr/>
            </p14:nvContentPartPr>
            <p14:xfrm>
              <a:off x="10981284" y="1248480"/>
              <a:ext cx="360" cy="560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F584F0-4216-8A7E-617C-B5C8D97769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63644" y="1230840"/>
                <a:ext cx="36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77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1EEEC-DECA-3CC5-AD2B-156C7B97BA04}"/>
              </a:ext>
            </a:extLst>
          </p:cNvPr>
          <p:cNvSpPr txBox="1"/>
          <p:nvPr/>
        </p:nvSpPr>
        <p:spPr>
          <a:xfrm>
            <a:off x="1258528" y="776748"/>
            <a:ext cx="53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Model Building :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45C7-576F-A8ED-50A4-2B0D94EE1418}"/>
              </a:ext>
            </a:extLst>
          </p:cNvPr>
          <p:cNvSpPr txBox="1"/>
          <p:nvPr/>
        </p:nvSpPr>
        <p:spPr>
          <a:xfrm>
            <a:off x="2222090" y="2018211"/>
            <a:ext cx="81902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Choosing cleaned prepared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Split the data into training and testing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Building different models and train the model using training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Make prediction using test 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Evaluate the model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Choosing best model by there training, testing score and minimum error.</a:t>
            </a:r>
          </a:p>
        </p:txBody>
      </p:sp>
    </p:spTree>
    <p:extLst>
      <p:ext uri="{BB962C8B-B14F-4D97-AF65-F5344CB8AC3E}">
        <p14:creationId xmlns:p14="http://schemas.microsoft.com/office/powerpoint/2010/main" val="26573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CE463-07BF-EE15-695E-8542FF982F89}"/>
              </a:ext>
            </a:extLst>
          </p:cNvPr>
          <p:cNvSpPr txBox="1"/>
          <p:nvPr/>
        </p:nvSpPr>
        <p:spPr>
          <a:xfrm>
            <a:off x="1111045" y="279999"/>
            <a:ext cx="3775587" cy="64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Visualization :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EE2D-F795-22EA-E7AF-3A0B0786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72" y="1061884"/>
            <a:ext cx="9501655" cy="5260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605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CA03D-7AED-F50B-BE8D-08D263894AF5}"/>
              </a:ext>
            </a:extLst>
          </p:cNvPr>
          <p:cNvSpPr txBox="1"/>
          <p:nvPr/>
        </p:nvSpPr>
        <p:spPr>
          <a:xfrm>
            <a:off x="1150374" y="865239"/>
            <a:ext cx="42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Insights :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86667-EE16-813B-EF6E-17B8CE78DD85}"/>
              </a:ext>
            </a:extLst>
          </p:cNvPr>
          <p:cNvSpPr txBox="1"/>
          <p:nvPr/>
        </p:nvSpPr>
        <p:spPr>
          <a:xfrm>
            <a:off x="2059858" y="1858296"/>
            <a:ext cx="8072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Best Generalization : Linear Regression has almost equal training and testing scores, indicating that it generalizes well without overfitting.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Lowest RMSE : The RMSE (~0.17%) is the smallest among all models, meaning its predictions are very close to actual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Simplicity &amp; Interpretability : Unlike complex models (e.g., XGBoost, RandomForest), Linear Regression is simple, easy to interpret, and computationally efficient.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 we choose Linear regression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016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2533-3022-23BB-E478-CD91A9449C92}"/>
              </a:ext>
            </a:extLst>
          </p:cNvPr>
          <p:cNvSpPr txBox="1"/>
          <p:nvPr/>
        </p:nvSpPr>
        <p:spPr>
          <a:xfrm>
            <a:off x="1111045" y="386056"/>
            <a:ext cx="39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Coefficients 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30422-4901-7C84-6063-D47D8C62A1E2}"/>
              </a:ext>
            </a:extLst>
          </p:cNvPr>
          <p:cNvSpPr txBox="1"/>
          <p:nvPr/>
        </p:nvSpPr>
        <p:spPr>
          <a:xfrm>
            <a:off x="2054943" y="1307690"/>
            <a:ext cx="788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Features with large coefficients are most important.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Near-zero coefficients may not contribute much.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44B4A-37BB-6F92-FDAB-6268DBB5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0" y="2997620"/>
            <a:ext cx="6007509" cy="21446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E4C18-0141-119E-DAD1-7FA128DE0AB9}"/>
              </a:ext>
            </a:extLst>
          </p:cNvPr>
          <p:cNvSpPr txBox="1"/>
          <p:nvPr/>
        </p:nvSpPr>
        <p:spPr>
          <a:xfrm>
            <a:off x="7472515" y="2997620"/>
            <a:ext cx="346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Time on App has a higher coefficient than Time on Website, the company should focus on improving the mobile app.</a:t>
            </a:r>
          </a:p>
        </p:txBody>
      </p:sp>
    </p:spTree>
    <p:extLst>
      <p:ext uri="{BB962C8B-B14F-4D97-AF65-F5344CB8AC3E}">
        <p14:creationId xmlns:p14="http://schemas.microsoft.com/office/powerpoint/2010/main" val="140400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4E6F9-30DF-B2E8-CE21-94537D67CA2E}"/>
              </a:ext>
            </a:extLst>
          </p:cNvPr>
          <p:cNvSpPr txBox="1"/>
          <p:nvPr/>
        </p:nvSpPr>
        <p:spPr>
          <a:xfrm>
            <a:off x="1317523" y="510319"/>
            <a:ext cx="531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Model deployment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659B-788D-0D75-413B-762BCAD02D47}"/>
              </a:ext>
            </a:extLst>
          </p:cNvPr>
          <p:cNvSpPr txBox="1"/>
          <p:nvPr/>
        </p:nvSpPr>
        <p:spPr>
          <a:xfrm>
            <a:off x="1833716" y="1577427"/>
            <a:ext cx="8524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Creating a ‘requirements.txt’ file having all necessary libraries names(Streamlit, pandas, numpy, scikit-learn).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files(deployment code file, requirements.txt, pickle files) are pushed to github copilot.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Then link to the streamlit cloud with same github repository for the deployment.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70D92-AD3F-69E8-0639-8CE3041BA2A1}"/>
              </a:ext>
            </a:extLst>
          </p:cNvPr>
          <p:cNvSpPr txBox="1"/>
          <p:nvPr/>
        </p:nvSpPr>
        <p:spPr>
          <a:xfrm>
            <a:off x="1833716" y="4306529"/>
            <a:ext cx="761016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Deployed app link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https://focusingweborapp-j9u3s29nkvrzcpqibpqyxq.streamlit.app/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28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40872-ADCD-A293-7642-4A38BBF9FD4C}"/>
              </a:ext>
            </a:extLst>
          </p:cNvPr>
          <p:cNvSpPr txBox="1"/>
          <p:nvPr/>
        </p:nvSpPr>
        <p:spPr>
          <a:xfrm>
            <a:off x="1297858" y="471948"/>
            <a:ext cx="389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App preview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56916-7DC4-74EE-0E00-A3B56A9D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71" y="1312652"/>
            <a:ext cx="9070258" cy="47046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251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D7DF9-578B-2CB9-59F9-172943194850}"/>
              </a:ext>
            </a:extLst>
          </p:cNvPr>
          <p:cNvSpPr txBox="1"/>
          <p:nvPr/>
        </p:nvSpPr>
        <p:spPr>
          <a:xfrm>
            <a:off x="1347019" y="835742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5B2D3-DFCF-B974-E568-FAA4A19997F0}"/>
              </a:ext>
            </a:extLst>
          </p:cNvPr>
          <p:cNvSpPr txBox="1"/>
          <p:nvPr/>
        </p:nvSpPr>
        <p:spPr>
          <a:xfrm>
            <a:off x="2104103" y="1809135"/>
            <a:ext cx="83475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Analyzed Ecommerce data to determine whether to focus on the mobile app or website for better revenue generation.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Explored key factors like session length, time on app, time on website, and membership length.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Identified the most significant factors contributing to Yearly Amount Spent.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Provided recommendations to improve business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Successfully deployed the model using Streamlit.</a:t>
            </a:r>
          </a:p>
        </p:txBody>
      </p:sp>
    </p:spTree>
    <p:extLst>
      <p:ext uri="{BB962C8B-B14F-4D97-AF65-F5344CB8AC3E}">
        <p14:creationId xmlns:p14="http://schemas.microsoft.com/office/powerpoint/2010/main" val="24209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1ADB8-7740-4A23-A0EA-83BF7EB163BD}"/>
              </a:ext>
            </a:extLst>
          </p:cNvPr>
          <p:cNvSpPr txBox="1"/>
          <p:nvPr/>
        </p:nvSpPr>
        <p:spPr>
          <a:xfrm>
            <a:off x="2944761" y="2703870"/>
            <a:ext cx="630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Thank You</a:t>
            </a:r>
          </a:p>
        </p:txBody>
      </p:sp>
      <p:pic>
        <p:nvPicPr>
          <p:cNvPr id="4" name="Graphic 3" descr="Handshake with solid fill">
            <a:extLst>
              <a:ext uri="{FF2B5EF4-FFF2-40B4-BE49-F238E27FC236}">
                <a16:creationId xmlns:a16="http://schemas.microsoft.com/office/drawing/2014/main" id="{5928E811-A75D-1811-26B3-42E59FBF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3993" y="3289579"/>
            <a:ext cx="644013" cy="644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7F69D9-BDE0-74E8-CFEC-F0060C96330B}"/>
                  </a:ext>
                </a:extLst>
              </p14:cNvPr>
              <p14:cNvContentPartPr/>
              <p14:nvPr/>
            </p14:nvContentPartPr>
            <p14:xfrm>
              <a:off x="2841457" y="6089988"/>
              <a:ext cx="85294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7F69D9-BDE0-74E8-CFEC-F0060C963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3817" y="6072348"/>
                <a:ext cx="8565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5B1F7A-9B6F-77A7-6ECB-5205615890C8}"/>
                  </a:ext>
                </a:extLst>
              </p14:cNvPr>
              <p14:cNvContentPartPr/>
              <p14:nvPr/>
            </p14:nvContentPartPr>
            <p14:xfrm>
              <a:off x="1917337" y="6303108"/>
              <a:ext cx="94647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5B1F7A-9B6F-77A7-6ECB-5205615890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9337" y="6285108"/>
                <a:ext cx="9500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5F4EBA-4FA7-988D-2AEF-C7810ABFB0B9}"/>
                  </a:ext>
                </a:extLst>
              </p14:cNvPr>
              <p14:cNvContentPartPr/>
              <p14:nvPr/>
            </p14:nvContentPartPr>
            <p14:xfrm>
              <a:off x="11134057" y="884748"/>
              <a:ext cx="360" cy="5992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5F4EBA-4FA7-988D-2AEF-C7810ABFB0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16417" y="866748"/>
                <a:ext cx="36000" cy="60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96D270-F18C-7DA7-35D7-0AC45549F13B}"/>
                  </a:ext>
                </a:extLst>
              </p14:cNvPr>
              <p14:cNvContentPartPr/>
              <p14:nvPr/>
            </p14:nvContentPartPr>
            <p14:xfrm>
              <a:off x="10888177" y="1504397"/>
              <a:ext cx="360" cy="5344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96D270-F18C-7DA7-35D7-0AC45549F1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0537" y="1486397"/>
                <a:ext cx="36000" cy="53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6E3E29-6F58-420A-4692-1AF931C0DAA5}"/>
                  </a:ext>
                </a:extLst>
              </p14:cNvPr>
              <p14:cNvContentPartPr/>
              <p14:nvPr/>
            </p14:nvContentPartPr>
            <p14:xfrm>
              <a:off x="10868737" y="1130717"/>
              <a:ext cx="360" cy="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6E3E29-6F58-420A-4692-1AF931C0DA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50737" y="1113077"/>
                <a:ext cx="3600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62332-93EA-684A-0674-A21E1B15AC9A}"/>
              </a:ext>
            </a:extLst>
          </p:cNvPr>
          <p:cNvGrpSpPr/>
          <p:nvPr/>
        </p:nvGrpSpPr>
        <p:grpSpPr>
          <a:xfrm>
            <a:off x="11134057" y="609437"/>
            <a:ext cx="360" cy="360"/>
            <a:chOff x="11134057" y="60943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6CB917-95D1-ABFB-C2CD-A8172D46F6BB}"/>
                    </a:ext>
                  </a:extLst>
                </p14:cNvPr>
                <p14:cNvContentPartPr/>
                <p14:nvPr/>
              </p14:nvContentPartPr>
              <p14:xfrm>
                <a:off x="11134057" y="60943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6CB917-95D1-ABFB-C2CD-A8172D46F6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16417" y="591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3FA075-E344-ECB7-F837-95037EF0BB60}"/>
                    </a:ext>
                  </a:extLst>
                </p14:cNvPr>
                <p14:cNvContentPartPr/>
                <p14:nvPr/>
              </p14:nvContentPartPr>
              <p14:xfrm>
                <a:off x="11134057" y="60943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3FA075-E344-ECB7-F837-95037EF0BB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16417" y="591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BAEF0-DDBF-C12B-84DE-81199E107536}"/>
              </a:ext>
            </a:extLst>
          </p:cNvPr>
          <p:cNvGrpSpPr/>
          <p:nvPr/>
        </p:nvGrpSpPr>
        <p:grpSpPr>
          <a:xfrm>
            <a:off x="2300377" y="6087557"/>
            <a:ext cx="30240" cy="360"/>
            <a:chOff x="2300377" y="6087557"/>
            <a:chExt cx="302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8E644F-5D59-09A4-020D-3AD01A880A42}"/>
                    </a:ext>
                  </a:extLst>
                </p14:cNvPr>
                <p14:cNvContentPartPr/>
                <p14:nvPr/>
              </p14:nvContentPartPr>
              <p14:xfrm>
                <a:off x="2330257" y="6087557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8E644F-5D59-09A4-020D-3AD01A880A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257" y="60695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51AEA0-A81D-1177-32EC-2A7CBBD9EB0E}"/>
                    </a:ext>
                  </a:extLst>
                </p14:cNvPr>
                <p14:cNvContentPartPr/>
                <p14:nvPr/>
              </p14:nvContentPartPr>
              <p14:xfrm>
                <a:off x="2300377" y="608755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1AEA0-A81D-1177-32EC-2A7CBBD9EB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2737" y="60695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8C6CC4-D4FF-0413-D18D-BD96BCF2CD4A}"/>
                    </a:ext>
                  </a:extLst>
                </p14:cNvPr>
                <p14:cNvContentPartPr/>
                <p14:nvPr/>
              </p14:nvContentPartPr>
              <p14:xfrm>
                <a:off x="2320537" y="6087557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8C6CC4-D4FF-0413-D18D-BD96BCF2CD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02537" y="60695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D53E71-655E-7E60-5D2D-BC3B14167CEA}"/>
                  </a:ext>
                </a:extLst>
              </p14:cNvPr>
              <p14:cNvContentPartPr/>
              <p14:nvPr/>
            </p14:nvContentPartPr>
            <p14:xfrm>
              <a:off x="1523857" y="630031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D53E71-655E-7E60-5D2D-BC3B14167C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5857" y="62826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EE2A4A-F8E2-C65E-4AC9-64302418639E}"/>
                  </a:ext>
                </a:extLst>
              </p14:cNvPr>
              <p14:cNvContentPartPr/>
              <p14:nvPr/>
            </p14:nvContentPartPr>
            <p14:xfrm>
              <a:off x="1523857" y="630031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EE2A4A-F8E2-C65E-4AC9-6430241863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5857" y="62826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1BB488-202E-DCA5-C828-940F4ECB0E0A}"/>
                  </a:ext>
                </a:extLst>
              </p14:cNvPr>
              <p14:cNvContentPartPr/>
              <p14:nvPr/>
            </p14:nvContentPartPr>
            <p14:xfrm>
              <a:off x="1514137" y="6300317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1BB488-202E-DCA5-C828-940F4ECB0E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6137" y="628267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E91-26C1-8C8B-19D4-96F8174C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u="sng" dirty="0"/>
              <a:t>Contents: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223AB-AC1F-41B0-8085-49D0BC764BB7}"/>
              </a:ext>
            </a:extLst>
          </p:cNvPr>
          <p:cNvSpPr txBox="1"/>
          <p:nvPr/>
        </p:nvSpPr>
        <p:spPr>
          <a:xfrm>
            <a:off x="3769114" y="2090172"/>
            <a:ext cx="6292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OBJECTIVE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MODEL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MODEL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CONCLUSION</a:t>
            </a:r>
            <a:endParaRPr lang="en-IN" sz="28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7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DCC9-E56D-C9DB-6AEA-3193E7D7022F}"/>
              </a:ext>
            </a:extLst>
          </p:cNvPr>
          <p:cNvSpPr txBox="1"/>
          <p:nvPr/>
        </p:nvSpPr>
        <p:spPr>
          <a:xfrm>
            <a:off x="1563330" y="845567"/>
            <a:ext cx="60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7B00E-ECB8-65CF-D529-4EA5E5C23929}"/>
              </a:ext>
            </a:extLst>
          </p:cNvPr>
          <p:cNvSpPr txBox="1"/>
          <p:nvPr/>
        </p:nvSpPr>
        <p:spPr>
          <a:xfrm>
            <a:off x="2389239" y="1995948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Welcome to the presentation on the Ecommerce Business Strategy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This project aims to assist an Ecommerce company that sells clothing online and offers in-store styling sessions. Customers can interact with personal stylists in-store and later place orders via a mobile app or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utilized data-driven insights to build a predictive model that helps in decision-making, ensuring an optimized strategy for maximizing annual revenue.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56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5D191-644C-AEE6-59C1-5C19FC2D5D9E}"/>
              </a:ext>
            </a:extLst>
          </p:cNvPr>
          <p:cNvSpPr txBox="1"/>
          <p:nvPr/>
        </p:nvSpPr>
        <p:spPr>
          <a:xfrm>
            <a:off x="1612490" y="707923"/>
            <a:ext cx="814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Objective: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393AA-833E-F595-49C7-97DC568A74DE}"/>
              </a:ext>
            </a:extLst>
          </p:cNvPr>
          <p:cNvSpPr txBox="1"/>
          <p:nvPr/>
        </p:nvSpPr>
        <p:spPr>
          <a:xfrm>
            <a:off x="1858296" y="1823884"/>
            <a:ext cx="9075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Analyze customer behavior and spending patterns to determine key factors influencing yearly spending.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Identify whether the mobile app or website contributes more to customer engagement and revenue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 a predictive model to estimate yearly spending based on key customer attributes.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Provide insights to help the company decide where to focus mobile app enhancement or website improvements.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Deploy the final model using Streamlit for user-friendly access.</a:t>
            </a:r>
          </a:p>
        </p:txBody>
      </p:sp>
    </p:spTree>
    <p:extLst>
      <p:ext uri="{BB962C8B-B14F-4D97-AF65-F5344CB8AC3E}">
        <p14:creationId xmlns:p14="http://schemas.microsoft.com/office/powerpoint/2010/main" val="387631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AF75AF-878E-694F-5489-D3FB54166E8E}"/>
              </a:ext>
            </a:extLst>
          </p:cNvPr>
          <p:cNvSpPr txBox="1"/>
          <p:nvPr/>
        </p:nvSpPr>
        <p:spPr>
          <a:xfrm>
            <a:off x="1445343" y="629264"/>
            <a:ext cx="825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EDA: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6B58-B149-EFF1-7559-819FB587E477}"/>
              </a:ext>
            </a:extLst>
          </p:cNvPr>
          <p:cNvSpPr txBox="1"/>
          <p:nvPr/>
        </p:nvSpPr>
        <p:spPr>
          <a:xfrm>
            <a:off x="2172929" y="1905506"/>
            <a:ext cx="8259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Removing unwanted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No missing and duplicate values in any 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Detecting outliers and handle them using capping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Scaling features using Standardscaler for betterment of model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Visualization of histogram, heatmap, scatterplot.</a:t>
            </a:r>
          </a:p>
        </p:txBody>
      </p:sp>
    </p:spTree>
    <p:extLst>
      <p:ext uri="{BB962C8B-B14F-4D97-AF65-F5344CB8AC3E}">
        <p14:creationId xmlns:p14="http://schemas.microsoft.com/office/powerpoint/2010/main" val="258171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CF8B8-231A-DC4E-2D12-2C5BB5C7ECAB}"/>
              </a:ext>
            </a:extLst>
          </p:cNvPr>
          <p:cNvSpPr txBox="1"/>
          <p:nvPr/>
        </p:nvSpPr>
        <p:spPr>
          <a:xfrm>
            <a:off x="1327355" y="766916"/>
            <a:ext cx="589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Histogram :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B354D-1C2E-8EFD-5F0E-356AD808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40" y="1745303"/>
            <a:ext cx="7210920" cy="4345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85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A6180-5AF2-1B07-1B6A-9840AA231233}"/>
              </a:ext>
            </a:extLst>
          </p:cNvPr>
          <p:cNvSpPr txBox="1"/>
          <p:nvPr/>
        </p:nvSpPr>
        <p:spPr>
          <a:xfrm>
            <a:off x="1238864" y="776749"/>
            <a:ext cx="360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Scatterplot :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7E179-A503-D01A-725F-63A9C124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57" y="1632416"/>
            <a:ext cx="8248285" cy="4306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08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55AE6-BEF0-66CE-7F82-F7ED142D0FD1}"/>
              </a:ext>
            </a:extLst>
          </p:cNvPr>
          <p:cNvSpPr txBox="1"/>
          <p:nvPr/>
        </p:nvSpPr>
        <p:spPr>
          <a:xfrm>
            <a:off x="1179870" y="776749"/>
            <a:ext cx="38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Heatmap: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6C867-B156-C516-46E2-FFBBEE89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30" y="1423080"/>
            <a:ext cx="7894140" cy="50341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89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B3587-CBE6-DCB3-D172-198547EEFE10}"/>
              </a:ext>
            </a:extLst>
          </p:cNvPr>
          <p:cNvSpPr txBox="1"/>
          <p:nvPr/>
        </p:nvSpPr>
        <p:spPr>
          <a:xfrm>
            <a:off x="1150374" y="806245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Insights :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F147F-6098-C595-321D-E5CAD131282D}"/>
              </a:ext>
            </a:extLst>
          </p:cNvPr>
          <p:cNvSpPr txBox="1"/>
          <p:nvPr/>
        </p:nvSpPr>
        <p:spPr>
          <a:xfrm>
            <a:off x="2005781" y="2005780"/>
            <a:ext cx="86327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Histogram and scatterplot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All data are approximately normally distributed, centered around </a:t>
            </a:r>
            <a:r>
              <a:rPr lang="en-US" sz="2400" dirty="0"/>
              <a:t>middle</a:t>
            </a:r>
            <a:r>
              <a:rPr lang="en-US" sz="2400" b="0" i="0" dirty="0">
                <a:effectLst/>
              </a:rPr>
              <a:t>, indicating no consistent positive or negative bias.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Heatmap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Time on App has a higher correlation with target column than Time on Website, the company should focus on improving the mobile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68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595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Aparajita</vt:lpstr>
      <vt:lpstr>Arial</vt:lpstr>
      <vt:lpstr>MS Shell Dlg 2</vt:lpstr>
      <vt:lpstr>system-ui</vt:lpstr>
      <vt:lpstr>Wingdings</vt:lpstr>
      <vt:lpstr>Wingdings 3</vt:lpstr>
      <vt:lpstr>Madison</vt:lpstr>
      <vt:lpstr>FOCUSING ON WEB OR APP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Papu maharana</dc:creator>
  <cp:lastModifiedBy>Papu maharana</cp:lastModifiedBy>
  <cp:revision>1</cp:revision>
  <dcterms:created xsi:type="dcterms:W3CDTF">2025-03-13T04:51:07Z</dcterms:created>
  <dcterms:modified xsi:type="dcterms:W3CDTF">2025-03-13T15:42:56Z</dcterms:modified>
</cp:coreProperties>
</file>