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2843f5b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2843f5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4a2829f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4a282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2843f5b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2843f5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2843f5bd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2843f5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2843f5b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2843f5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2843f5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2843f5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2843f5bd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2843f5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Lab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Prastab Dhakal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Lab-Examples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10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Monkey Banana Problem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Tower of Hanoi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Farmer crosses river Puzzle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Family relationship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puzzle game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etc...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books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10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Prolog programming for Artificial Intelligence, Ivan Bratko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Art of Prolog 2nd Ed Leon Sterling and Ehud Shapiro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“Think Intelligent to learn Artificial Intelligence”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4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an expert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Prolog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and meaning of prolog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Lists, operators and arithmetic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structures: examples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Controlling backtracking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and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predicates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styles and structures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meaning of prolog programs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599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prolog?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Facts, rules and Queries?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Objects in prolog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operators and arithmetic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10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list, representation of list?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Various operations on list, like delete, append, permutation,membership,length, </a:t>
            </a:r>
            <a:r>
              <a:rPr lang="en" sz="1800"/>
              <a:t>concatenation</a:t>
            </a:r>
            <a:r>
              <a:rPr lang="en" sz="1800"/>
              <a:t>, operation in words, last element 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Comparison operators(6) : Greater,less,equal to,not equal 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Arithmetic operators, add,subtract,multiply,divide,integer divide,modul,power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in Prolog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10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Tree Representation :functor, arguments, arity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backtracking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10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Prolog will automatically backtrack if this is necessary for satisfying a goal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Uncontrolled backtracking may cause inefficiency in a 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‘Cut’ can be used to control or prevent backtracking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Input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inputs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read()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Output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the outputs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write()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predicates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54600" y="1919075"/>
            <a:ext cx="82221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Types of Terms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Atom,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Atomic,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Var,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nonvar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of terms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functor/3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arg/3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 (’=..’)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display/1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built-in predicates that do this: findall, bagof, and setof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