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4B0D9-B3EB-4B06-A17D-D4A0BDDD5115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AAE07-2126-4368-B41D-F25FBF79D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9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AAE07-2126-4368-B41D-F25FBF79D6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76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029D-D0F9-45A9-B814-31B7BAF149B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442F-3E4A-4271-A1E8-E583032E1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7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029D-D0F9-45A9-B814-31B7BAF149B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442F-3E4A-4271-A1E8-E583032E1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7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029D-D0F9-45A9-B814-31B7BAF149B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442F-3E4A-4271-A1E8-E583032E1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4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029D-D0F9-45A9-B814-31B7BAF149B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442F-3E4A-4271-A1E8-E583032E1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8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029D-D0F9-45A9-B814-31B7BAF149B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442F-3E4A-4271-A1E8-E583032E1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029D-D0F9-45A9-B814-31B7BAF149B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442F-3E4A-4271-A1E8-E583032E1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029D-D0F9-45A9-B814-31B7BAF149B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442F-3E4A-4271-A1E8-E583032E1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8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029D-D0F9-45A9-B814-31B7BAF149B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442F-3E4A-4271-A1E8-E583032E1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1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029D-D0F9-45A9-B814-31B7BAF149B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442F-3E4A-4271-A1E8-E583032E1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7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029D-D0F9-45A9-B814-31B7BAF149B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442F-3E4A-4271-A1E8-E583032E1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6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029D-D0F9-45A9-B814-31B7BAF149B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442F-3E4A-4271-A1E8-E583032E1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8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21D6E0"/>
            </a:gs>
            <a:gs pos="8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4029D-D0F9-45A9-B814-31B7BAF149B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D442F-3E4A-4271-A1E8-E583032E1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7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Artificial Intelligence Programming in </a:t>
            </a:r>
            <a:r>
              <a:rPr lang="en-GB" dirty="0" err="1" smtClean="0"/>
              <a:t>Prolog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8599"/>
            <a:ext cx="7391400" cy="6392193"/>
          </a:xfrm>
        </p:spPr>
      </p:pic>
    </p:spTree>
    <p:extLst>
      <p:ext uri="{BB962C8B-B14F-4D97-AF65-F5344CB8AC3E}">
        <p14:creationId xmlns:p14="http://schemas.microsoft.com/office/powerpoint/2010/main" val="291301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37" y="20782"/>
            <a:ext cx="7217063" cy="6837218"/>
          </a:xfrm>
        </p:spPr>
      </p:pic>
    </p:spTree>
    <p:extLst>
      <p:ext uri="{BB962C8B-B14F-4D97-AF65-F5344CB8AC3E}">
        <p14:creationId xmlns:p14="http://schemas.microsoft.com/office/powerpoint/2010/main" val="1701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>
            <a:normAutofit/>
          </a:bodyPr>
          <a:lstStyle/>
          <a:p>
            <a:r>
              <a:rPr lang="en-GB" sz="4800" b="1" dirty="0" smtClean="0"/>
              <a:t>Monkey &amp; Bananas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229600" cy="28956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There is a monkey </a:t>
            </a:r>
            <a:r>
              <a:rPr lang="en-US" sz="2800" b="1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at the </a:t>
            </a:r>
            <a:r>
              <a:rPr lang="en-US" sz="2800" b="1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door into a room. </a:t>
            </a:r>
            <a:r>
              <a:rPr lang="en-US" sz="2800" b="1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In </a:t>
            </a:r>
            <a:r>
              <a:rPr lang="en-US" sz="2800" b="1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the middle of the room a </a:t>
            </a:r>
            <a:r>
              <a:rPr lang="en-US" sz="2800" b="1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banana is hanging from the ceiling</a:t>
            </a:r>
            <a:r>
              <a:rPr lang="en-US" sz="2800" b="1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. The monkey is hungry and wants to get the banana, but he </a:t>
            </a:r>
            <a:r>
              <a:rPr lang="en-US" sz="2800" b="1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cannot stretch </a:t>
            </a:r>
            <a:r>
              <a:rPr lang="en-US" sz="2800" b="1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high enough from the floor. At the window of the room there is a </a:t>
            </a:r>
            <a:r>
              <a:rPr lang="en-US" sz="2800" b="1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box the monkey may use.</a:t>
            </a:r>
            <a:endParaRPr lang="en-US" sz="2800" b="1" dirty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</p:txBody>
      </p:sp>
      <p:pic>
        <p:nvPicPr>
          <p:cNvPr id="4" name="Picture 10" descr="man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71775" y="2420938"/>
            <a:ext cx="4606925" cy="3838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784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1534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monkey can perform the following actions: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</a:t>
            </a:r>
            <a:r>
              <a:rPr lang="en-US" dirty="0" smtClean="0"/>
              <a:t>alk on the </a:t>
            </a:r>
            <a:r>
              <a:rPr lang="en-US" dirty="0"/>
              <a:t>floor</a:t>
            </a:r>
            <a:r>
              <a:rPr lang="en-US" dirty="0" smtClean="0"/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limb </a:t>
            </a:r>
            <a:r>
              <a:rPr lang="en-US" dirty="0"/>
              <a:t>the </a:t>
            </a:r>
            <a:r>
              <a:rPr lang="en-US" dirty="0" smtClean="0"/>
              <a:t>box,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ush </a:t>
            </a:r>
            <a:r>
              <a:rPr lang="en-US" dirty="0"/>
              <a:t>the box around (if it is already at the box) 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Grasp </a:t>
            </a:r>
            <a:r>
              <a:rPr lang="en-US" dirty="0"/>
              <a:t>the banana if standing on the box directly under the </a:t>
            </a:r>
            <a:r>
              <a:rPr lang="en-US" dirty="0" smtClean="0"/>
              <a:t>banana.</a:t>
            </a:r>
          </a:p>
          <a:p>
            <a:pPr marL="0" indent="0">
              <a:buNone/>
            </a:pPr>
            <a:r>
              <a:rPr lang="en-US" sz="4000" b="1" dirty="0" smtClean="0"/>
              <a:t>Can the monkey </a:t>
            </a:r>
            <a:r>
              <a:rPr lang="en-US" sz="4000" b="1" dirty="0"/>
              <a:t>get the </a:t>
            </a:r>
            <a:r>
              <a:rPr lang="en-US" sz="4000" b="1" dirty="0" smtClean="0"/>
              <a:t>banana??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4678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State of Monkey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(1) Monkey is at door.</a:t>
            </a:r>
          </a:p>
          <a:p>
            <a:pPr marL="0" indent="0">
              <a:buNone/>
            </a:pPr>
            <a:r>
              <a:rPr lang="en-US" dirty="0"/>
              <a:t>(2) Monkey is on floor.</a:t>
            </a:r>
          </a:p>
          <a:p>
            <a:pPr marL="0" indent="0">
              <a:buNone/>
            </a:pPr>
            <a:r>
              <a:rPr lang="en-US" dirty="0"/>
              <a:t>(3) Box is at window.</a:t>
            </a:r>
          </a:p>
          <a:p>
            <a:pPr marL="0" indent="0">
              <a:buNone/>
            </a:pPr>
            <a:r>
              <a:rPr lang="en-US" dirty="0"/>
              <a:t>(4) Monkey does not have banana.</a:t>
            </a:r>
          </a:p>
        </p:txBody>
      </p:sp>
    </p:spTree>
    <p:extLst>
      <p:ext uri="{BB962C8B-B14F-4D97-AF65-F5344CB8AC3E}">
        <p14:creationId xmlns:p14="http://schemas.microsoft.com/office/powerpoint/2010/main" val="88876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prolog structure: </a:t>
            </a:r>
            <a:r>
              <a:rPr lang="en-US" sz="3200" dirty="0" err="1" smtClean="0"/>
              <a:t>structName</a:t>
            </a:r>
            <a:r>
              <a:rPr lang="en-US" sz="3200" dirty="0" smtClean="0"/>
              <a:t>(val1, val2, ... )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state(</a:t>
            </a:r>
            <a:r>
              <a:rPr lang="en-US" dirty="0" err="1" smtClean="0"/>
              <a:t>MonkeyHorizontal</a:t>
            </a:r>
            <a:r>
              <a:rPr lang="en-US" dirty="0" smtClean="0"/>
              <a:t>, </a:t>
            </a:r>
            <a:r>
              <a:rPr lang="en-US" dirty="0" err="1" smtClean="0"/>
              <a:t>MonkeyVertical</a:t>
            </a:r>
            <a:r>
              <a:rPr lang="en-US" dirty="0" smtClean="0"/>
              <a:t>, </a:t>
            </a:r>
            <a:r>
              <a:rPr lang="en-US" dirty="0" err="1" smtClean="0"/>
              <a:t>BoxPosition</a:t>
            </a:r>
            <a:r>
              <a:rPr lang="en-US" dirty="0" smtClean="0"/>
              <a:t>, </a:t>
            </a:r>
            <a:r>
              <a:rPr lang="en-US" dirty="0" err="1" smtClean="0"/>
              <a:t>HasBanana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MonkeyHorizontal-atdoor</a:t>
            </a:r>
            <a:r>
              <a:rPr lang="en-US" dirty="0" smtClean="0"/>
              <a:t> / </a:t>
            </a:r>
            <a:r>
              <a:rPr lang="en-US" dirty="0" err="1" smtClean="0"/>
              <a:t>onfloor</a:t>
            </a:r>
            <a:r>
              <a:rPr lang="en-US" dirty="0" smtClean="0"/>
              <a:t> / </a:t>
            </a:r>
            <a:r>
              <a:rPr lang="en-US" dirty="0" err="1" smtClean="0"/>
              <a:t>atwindow</a:t>
            </a:r>
            <a:r>
              <a:rPr lang="en-US" dirty="0" smtClean="0"/>
              <a:t> / middle</a:t>
            </a:r>
          </a:p>
          <a:p>
            <a:r>
              <a:rPr lang="en-US" dirty="0" err="1" smtClean="0"/>
              <a:t>MonkeyVertical-onbox</a:t>
            </a:r>
            <a:r>
              <a:rPr lang="en-US" dirty="0" smtClean="0"/>
              <a:t>/</a:t>
            </a:r>
            <a:r>
              <a:rPr lang="en-US" dirty="0" err="1" smtClean="0"/>
              <a:t>onfloor</a:t>
            </a:r>
            <a:endParaRPr lang="en-US" dirty="0" smtClean="0"/>
          </a:p>
          <a:p>
            <a:r>
              <a:rPr lang="en-US" dirty="0" err="1" smtClean="0"/>
              <a:t>BoxPosition-atdoor</a:t>
            </a:r>
            <a:r>
              <a:rPr lang="en-US" dirty="0" smtClean="0"/>
              <a:t> / </a:t>
            </a:r>
            <a:r>
              <a:rPr lang="en-US" dirty="0" err="1" smtClean="0"/>
              <a:t>onfloor</a:t>
            </a:r>
            <a:r>
              <a:rPr lang="en-US" dirty="0" smtClean="0"/>
              <a:t> / </a:t>
            </a:r>
            <a:r>
              <a:rPr lang="en-US" dirty="0" err="1" smtClean="0"/>
              <a:t>atwindow</a:t>
            </a:r>
            <a:r>
              <a:rPr lang="en-US" dirty="0" smtClean="0"/>
              <a:t> / middle</a:t>
            </a:r>
          </a:p>
          <a:p>
            <a:r>
              <a:rPr lang="en-US" dirty="0" err="1" smtClean="0"/>
              <a:t>HasBanana-has,hasnot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7937152" cy="3405981"/>
          </a:xfrm>
        </p:spPr>
      </p:pic>
    </p:spTree>
    <p:extLst>
      <p:ext uri="{BB962C8B-B14F-4D97-AF65-F5344CB8AC3E}">
        <p14:creationId xmlns:p14="http://schemas.microsoft.com/office/powerpoint/2010/main" val="410591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400"/>
            <a:ext cx="7861184" cy="6536098"/>
          </a:xfrm>
        </p:spPr>
      </p:pic>
    </p:spTree>
    <p:extLst>
      <p:ext uri="{BB962C8B-B14F-4D97-AF65-F5344CB8AC3E}">
        <p14:creationId xmlns:p14="http://schemas.microsoft.com/office/powerpoint/2010/main" val="367487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4800"/>
            <a:ext cx="7899825" cy="6172200"/>
          </a:xfrm>
        </p:spPr>
      </p:pic>
    </p:spTree>
    <p:extLst>
      <p:ext uri="{BB962C8B-B14F-4D97-AF65-F5344CB8AC3E}">
        <p14:creationId xmlns:p14="http://schemas.microsoft.com/office/powerpoint/2010/main" val="19772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"/>
            <a:ext cx="7072000" cy="4953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181601"/>
            <a:ext cx="6019800" cy="142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183</Words>
  <Application>Microsoft Office PowerPoint</Application>
  <PresentationFormat>On-screen Show (4:3)</PresentationFormat>
  <Paragraphs>22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Artificial Intelligence Programming in Prolog </vt:lpstr>
      <vt:lpstr>Monkey &amp; Bananas</vt:lpstr>
      <vt:lpstr>PowerPoint Presentation</vt:lpstr>
      <vt:lpstr>Initial State of Monkey World</vt:lpstr>
      <vt:lpstr> prolog structure: structName(val1, val2, ... 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Programming in Prolog</dc:title>
  <dc:creator>account1</dc:creator>
  <cp:lastModifiedBy>account1</cp:lastModifiedBy>
  <cp:revision>6</cp:revision>
  <dcterms:created xsi:type="dcterms:W3CDTF">2019-05-02T02:31:24Z</dcterms:created>
  <dcterms:modified xsi:type="dcterms:W3CDTF">2019-05-02T02:51:57Z</dcterms:modified>
</cp:coreProperties>
</file>