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1" r:id="rId10"/>
    <p:sldId id="260" r:id="rId11"/>
    <p:sldId id="263" r:id="rId12"/>
    <p:sldId id="262" r:id="rId13"/>
    <p:sldId id="266" r:id="rId14"/>
    <p:sldId id="264" r:id="rId15"/>
    <p:sldId id="267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6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7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1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35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9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3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6CE6-1658-4810-98E4-59684F2B72E1}" type="datetimeFigureOut">
              <a:rPr lang="ko-KR" altLang="en-US" smtClean="0"/>
              <a:t>2014-09-17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3D9C-4D39-4E23-B9AE-59FD4CD07B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3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3" y="4581128"/>
            <a:ext cx="84772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D:\Dropbox\__베이지안 네트워크\_Meeting\20140917\image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74" y="0"/>
            <a:ext cx="5317861" cy="45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2025650"/>
            <a:ext cx="11303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213285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P(A = 1) = 0.5</a:t>
            </a:r>
          </a:p>
          <a:p>
            <a:r>
              <a:rPr lang="en-US" altLang="ko-KR" dirty="0" smtClean="0"/>
              <a:t>P(A = 0) = 0.5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2040" y="3861048"/>
            <a:ext cx="24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 = 1 | A = 1) = 0.9</a:t>
            </a:r>
          </a:p>
          <a:p>
            <a:r>
              <a:rPr lang="en-US" altLang="ko-KR" dirty="0" smtClean="0"/>
              <a:t>P(B = 0 | A = 1) = 0.1</a:t>
            </a:r>
          </a:p>
          <a:p>
            <a:r>
              <a:rPr lang="en-US" altLang="ko-KR" dirty="0" smtClean="0"/>
              <a:t>P(B = 1 | A = 0) = 0.1</a:t>
            </a:r>
          </a:p>
          <a:p>
            <a:r>
              <a:rPr lang="en-US" altLang="ko-KR" dirty="0" smtClean="0"/>
              <a:t>P(B = 0 | A = 0) = 0.9</a:t>
            </a:r>
          </a:p>
        </p:txBody>
      </p:sp>
    </p:spTree>
    <p:extLst>
      <p:ext uri="{BB962C8B-B14F-4D97-AF65-F5344CB8AC3E}">
        <p14:creationId xmlns:p14="http://schemas.microsoft.com/office/powerpoint/2010/main" val="375624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31" y="2276996"/>
            <a:ext cx="56134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7" y="2492896"/>
            <a:ext cx="3657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11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3657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76056" y="198884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P(A = 1) = 0.5</a:t>
            </a:r>
          </a:p>
          <a:p>
            <a:r>
              <a:rPr lang="en-US" altLang="ko-KR" dirty="0" smtClean="0"/>
              <a:t>P(A = 0) = 0.5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4005064"/>
            <a:ext cx="2622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 = 1 | A = 1) = 0.52</a:t>
            </a:r>
          </a:p>
          <a:p>
            <a:r>
              <a:rPr lang="en-US" altLang="ko-KR" dirty="0" smtClean="0"/>
              <a:t>P(B = 0 | A = 1) = 0.48</a:t>
            </a:r>
          </a:p>
          <a:p>
            <a:r>
              <a:rPr lang="en-US" altLang="ko-KR" dirty="0" smtClean="0"/>
              <a:t>P(B = 1 | A = 0) = 0.48</a:t>
            </a:r>
          </a:p>
          <a:p>
            <a:r>
              <a:rPr lang="en-US" altLang="ko-KR" dirty="0" smtClean="0"/>
              <a:t>P(B = 0 | A = 0) = 0.52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4005063"/>
            <a:ext cx="24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P(C = 1 | A = 1) = 0.5</a:t>
            </a:r>
          </a:p>
          <a:p>
            <a:r>
              <a:rPr lang="en-US" altLang="ko-KR" dirty="0" smtClean="0"/>
              <a:t>P(C = 0 | A = 1) = 0.5</a:t>
            </a:r>
          </a:p>
          <a:p>
            <a:r>
              <a:rPr lang="en-US" altLang="ko-KR" dirty="0" smtClean="0"/>
              <a:t>P(C = 1 | A = 0) = 0.5</a:t>
            </a:r>
          </a:p>
          <a:p>
            <a:r>
              <a:rPr lang="en-US" altLang="ko-KR" dirty="0" smtClean="0"/>
              <a:t>P(C = 0 | A = 0) = 0.5</a:t>
            </a:r>
          </a:p>
        </p:txBody>
      </p:sp>
    </p:spTree>
    <p:extLst>
      <p:ext uri="{BB962C8B-B14F-4D97-AF65-F5344CB8AC3E}">
        <p14:creationId xmlns:p14="http://schemas.microsoft.com/office/powerpoint/2010/main" val="261117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6134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6056" y="198884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P(A = 1) = 0.5</a:t>
            </a:r>
          </a:p>
          <a:p>
            <a:r>
              <a:rPr lang="en-US" altLang="ko-KR" dirty="0" smtClean="0"/>
              <a:t>P(A = 0) = 0.5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4293096"/>
            <a:ext cx="24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 = 1 | A = 1) = 0.5</a:t>
            </a:r>
          </a:p>
          <a:p>
            <a:r>
              <a:rPr lang="en-US" altLang="ko-KR" dirty="0" smtClean="0"/>
              <a:t>P(B = 0 | A = 1) = 0.5</a:t>
            </a:r>
          </a:p>
          <a:p>
            <a:r>
              <a:rPr lang="en-US" altLang="ko-KR" dirty="0" smtClean="0"/>
              <a:t>P(B = 1 | A = 0) = 0.5</a:t>
            </a:r>
          </a:p>
          <a:p>
            <a:r>
              <a:rPr lang="en-US" altLang="ko-KR" dirty="0" smtClean="0"/>
              <a:t>P(B = 0 | A = 0) = 0.5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4303102"/>
            <a:ext cx="2526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P(D = 1 | A = 1) = 0.5</a:t>
            </a:r>
          </a:p>
          <a:p>
            <a:r>
              <a:rPr lang="en-US" altLang="ko-KR" dirty="0" smtClean="0"/>
              <a:t>P(D = 0 | A = 1) = 0.5</a:t>
            </a:r>
          </a:p>
          <a:p>
            <a:r>
              <a:rPr lang="en-US" altLang="ko-KR" dirty="0" smtClean="0"/>
              <a:t>P(D = 1 | A = 0) = 0.5</a:t>
            </a:r>
          </a:p>
          <a:p>
            <a:r>
              <a:rPr lang="en-US" altLang="ko-KR" dirty="0" smtClean="0"/>
              <a:t>P(D = 0 | A = 0) = 0.5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0939" y="4509120"/>
            <a:ext cx="2622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P(C = 1 | A = 1) = 0.52</a:t>
            </a:r>
          </a:p>
          <a:p>
            <a:r>
              <a:rPr lang="en-US" altLang="ko-KR" dirty="0" smtClean="0"/>
              <a:t>P(C = 0 | A = 1) = 0.48</a:t>
            </a:r>
          </a:p>
          <a:p>
            <a:r>
              <a:rPr lang="en-US" altLang="ko-KR" dirty="0" smtClean="0"/>
              <a:t>P(C = 1 | A = 0) = 0.48</a:t>
            </a:r>
          </a:p>
          <a:p>
            <a:r>
              <a:rPr lang="en-US" altLang="ko-KR" dirty="0" smtClean="0"/>
              <a:t>P(C = 0 | A = 0) = 0.52</a:t>
            </a:r>
          </a:p>
        </p:txBody>
      </p:sp>
    </p:spTree>
    <p:extLst>
      <p:ext uri="{BB962C8B-B14F-4D97-AF65-F5344CB8AC3E}">
        <p14:creationId xmlns:p14="http://schemas.microsoft.com/office/powerpoint/2010/main" val="3094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88840"/>
            <a:ext cx="56134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6056" y="1988840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P(A = 1) = 0.5</a:t>
            </a:r>
          </a:p>
          <a:p>
            <a:r>
              <a:rPr lang="en-US" altLang="ko-KR" dirty="0" smtClean="0"/>
              <a:t>P(A = 0) = 0.5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4293096"/>
            <a:ext cx="24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 = 1 | A = 1) = 0.5</a:t>
            </a:r>
          </a:p>
          <a:p>
            <a:r>
              <a:rPr lang="en-US" altLang="ko-KR" dirty="0" smtClean="0"/>
              <a:t>P(B = 0 | A = 1) = 0.5</a:t>
            </a:r>
          </a:p>
          <a:p>
            <a:r>
              <a:rPr lang="en-US" altLang="ko-KR" dirty="0" smtClean="0"/>
              <a:t>P(B = 1 | A = 0) = 0.5</a:t>
            </a:r>
          </a:p>
          <a:p>
            <a:r>
              <a:rPr lang="en-US" altLang="ko-KR" dirty="0" smtClean="0"/>
              <a:t>P(B = 0 | A = 0) = 0.5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4303102"/>
            <a:ext cx="2526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P(D = 1 | A = 1) = 0.5</a:t>
            </a:r>
          </a:p>
          <a:p>
            <a:r>
              <a:rPr lang="en-US" altLang="ko-KR" dirty="0" smtClean="0"/>
              <a:t>P(D = 0 | A = 1) = 0.5</a:t>
            </a:r>
          </a:p>
          <a:p>
            <a:r>
              <a:rPr lang="en-US" altLang="ko-KR" dirty="0" smtClean="0"/>
              <a:t>P(D = 1 | A = 0) = 0.5</a:t>
            </a:r>
          </a:p>
          <a:p>
            <a:r>
              <a:rPr lang="en-US" altLang="ko-KR" dirty="0" smtClean="0"/>
              <a:t>P(D = 0 | A = 0) = 0.5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0939" y="4509120"/>
            <a:ext cx="2622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P(C = 1 | A = 1) = 0.53</a:t>
            </a:r>
          </a:p>
          <a:p>
            <a:r>
              <a:rPr lang="en-US" altLang="ko-KR" dirty="0" smtClean="0"/>
              <a:t>P(C = 0 | A = 1) = 0.47</a:t>
            </a:r>
          </a:p>
          <a:p>
            <a:r>
              <a:rPr lang="en-US" altLang="ko-KR" dirty="0" smtClean="0"/>
              <a:t>P(C = 1 | A = 0) = 0.47</a:t>
            </a:r>
          </a:p>
          <a:p>
            <a:r>
              <a:rPr lang="en-US" altLang="ko-KR" dirty="0" smtClean="0"/>
              <a:t>P(C = 0 | A = 0) = 0.53</a:t>
            </a:r>
          </a:p>
        </p:txBody>
      </p:sp>
    </p:spTree>
    <p:extLst>
      <p:ext uri="{BB962C8B-B14F-4D97-AF65-F5344CB8AC3E}">
        <p14:creationId xmlns:p14="http://schemas.microsoft.com/office/powerpoint/2010/main" val="362604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7" y="1983025"/>
            <a:ext cx="68961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34769" y="836712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P(A = 1) = 0.5</a:t>
            </a:r>
          </a:p>
          <a:p>
            <a:r>
              <a:rPr lang="en-US" altLang="ko-KR" dirty="0" smtClean="0"/>
              <a:t>P(A = 0) = 0.5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4152046"/>
            <a:ext cx="24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 = 1 | A = 1) = 0.5</a:t>
            </a:r>
          </a:p>
          <a:p>
            <a:r>
              <a:rPr lang="en-US" altLang="ko-KR" dirty="0" smtClean="0"/>
              <a:t>P(B = 0 | A = 1) = 0.5</a:t>
            </a:r>
          </a:p>
          <a:p>
            <a:r>
              <a:rPr lang="en-US" altLang="ko-KR" dirty="0" smtClean="0"/>
              <a:t>P(B = 1 | A = 0) = 0.5</a:t>
            </a:r>
          </a:p>
          <a:p>
            <a:r>
              <a:rPr lang="en-US" altLang="ko-KR" dirty="0" smtClean="0"/>
              <a:t>P(B = 0 | A = 0) = 0.5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4152046"/>
            <a:ext cx="2526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P(D = 1 | A = 1) = 0.5</a:t>
            </a:r>
          </a:p>
          <a:p>
            <a:r>
              <a:rPr lang="en-US" altLang="ko-KR" dirty="0" smtClean="0"/>
              <a:t>P(D = 0 | A = 1) = 0.5</a:t>
            </a:r>
          </a:p>
          <a:p>
            <a:r>
              <a:rPr lang="en-US" altLang="ko-KR" dirty="0" smtClean="0"/>
              <a:t>P(D = 1 | A = 0) = 0.5</a:t>
            </a:r>
          </a:p>
          <a:p>
            <a:r>
              <a:rPr lang="en-US" altLang="ko-KR" dirty="0" smtClean="0"/>
              <a:t>P(D = 0 | A = 0) = 0.5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7679" y="5352375"/>
            <a:ext cx="2622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P(C = 1 | A = 1) = 0.53</a:t>
            </a:r>
          </a:p>
          <a:p>
            <a:r>
              <a:rPr lang="en-US" altLang="ko-KR" dirty="0" smtClean="0"/>
              <a:t>P(C = 0 | A = 1) = 0.47</a:t>
            </a:r>
          </a:p>
          <a:p>
            <a:r>
              <a:rPr lang="en-US" altLang="ko-KR" dirty="0" smtClean="0"/>
              <a:t>P(C = 1 | A = 0) = 0.47</a:t>
            </a:r>
          </a:p>
          <a:p>
            <a:r>
              <a:rPr lang="en-US" altLang="ko-KR" dirty="0" smtClean="0"/>
              <a:t>P(C = 0 | A = 0) = 0.53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2120" y="456754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…..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1436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50" y="1092200"/>
            <a:ext cx="26543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20072" y="2708920"/>
            <a:ext cx="2712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P(C = 1 | </a:t>
            </a:r>
            <a:r>
              <a:rPr lang="en-US" altLang="ko-KR" dirty="0"/>
              <a:t>B</a:t>
            </a:r>
            <a:r>
              <a:rPr lang="en-US" altLang="ko-KR" dirty="0" smtClean="0"/>
              <a:t> = 1) = 0.53</a:t>
            </a:r>
          </a:p>
          <a:p>
            <a:r>
              <a:rPr lang="en-US" altLang="ko-KR" dirty="0" smtClean="0"/>
              <a:t>P(C = 0 | B = 1) = 0.47</a:t>
            </a:r>
          </a:p>
          <a:p>
            <a:r>
              <a:rPr lang="en-US" altLang="ko-KR" dirty="0" smtClean="0"/>
              <a:t>P(C = 1 | B = 0) = 0.47</a:t>
            </a:r>
          </a:p>
          <a:p>
            <a:r>
              <a:rPr lang="en-US" altLang="ko-KR" dirty="0" smtClean="0"/>
              <a:t>P(C = 0 | B = 0) = 0.53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275" y="1134701"/>
            <a:ext cx="24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 = 1 | A = 1) = 0.5</a:t>
            </a:r>
          </a:p>
          <a:p>
            <a:r>
              <a:rPr lang="en-US" altLang="ko-KR" dirty="0" smtClean="0"/>
              <a:t>P(B = 0 | A = 1) = 0.5</a:t>
            </a:r>
          </a:p>
          <a:p>
            <a:r>
              <a:rPr lang="en-US" altLang="ko-KR" dirty="0" smtClean="0"/>
              <a:t>P(B = 1 | A = 0) = 0.5</a:t>
            </a:r>
          </a:p>
          <a:p>
            <a:r>
              <a:rPr lang="en-US" altLang="ko-KR" dirty="0" smtClean="0"/>
              <a:t>P(B = 0 | A = 0) = 0.5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8275" y="4365104"/>
            <a:ext cx="2605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P(D = 1 | </a:t>
            </a:r>
            <a:r>
              <a:rPr lang="en-US" altLang="ko-KR" dirty="0"/>
              <a:t>C</a:t>
            </a:r>
            <a:r>
              <a:rPr lang="en-US" altLang="ko-KR" dirty="0" smtClean="0"/>
              <a:t> = 1) = 0.5</a:t>
            </a:r>
          </a:p>
          <a:p>
            <a:r>
              <a:rPr lang="en-US" altLang="ko-KR" dirty="0" smtClean="0"/>
              <a:t>P(D = 0 | C = 1) = 0.5</a:t>
            </a:r>
          </a:p>
          <a:p>
            <a:r>
              <a:rPr lang="en-US" altLang="ko-KR" dirty="0" smtClean="0"/>
              <a:t>P(D = 1 | C = 0) = 0.5</a:t>
            </a:r>
          </a:p>
          <a:p>
            <a:r>
              <a:rPr lang="en-US" altLang="ko-KR" dirty="0" smtClean="0"/>
              <a:t>P(D = 0 | C = 0) = 0.5</a:t>
            </a:r>
          </a:p>
        </p:txBody>
      </p:sp>
    </p:spTree>
    <p:extLst>
      <p:ext uri="{BB962C8B-B14F-4D97-AF65-F5344CB8AC3E}">
        <p14:creationId xmlns:p14="http://schemas.microsoft.com/office/powerpoint/2010/main" val="220940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22500"/>
            <a:ext cx="2895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3902" y="4643945"/>
            <a:ext cx="3227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P(C = 1 | A = 0, B = 0) = 0.9</a:t>
            </a:r>
          </a:p>
          <a:p>
            <a:r>
              <a:rPr lang="en-US" altLang="ko-KR" dirty="0" smtClean="0"/>
              <a:t>P(C = 1 | A = 0, B = 1) = 0.1</a:t>
            </a:r>
          </a:p>
          <a:p>
            <a:r>
              <a:rPr lang="en-US" altLang="ko-KR" dirty="0" smtClean="0"/>
              <a:t>P(C = 1 | A = 1, B = 0) = 0.5</a:t>
            </a:r>
          </a:p>
          <a:p>
            <a:r>
              <a:rPr lang="en-US" altLang="ko-KR" dirty="0" smtClean="0"/>
              <a:t>P(C = 1 | A = 1, B = 1) = 0.5</a:t>
            </a:r>
          </a:p>
        </p:txBody>
      </p:sp>
    </p:spTree>
    <p:extLst>
      <p:ext uri="{BB962C8B-B14F-4D97-AF65-F5344CB8AC3E}">
        <p14:creationId xmlns:p14="http://schemas.microsoft.com/office/powerpoint/2010/main" val="721003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22500"/>
            <a:ext cx="2895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8417" y="4725144"/>
            <a:ext cx="3227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P(C = 1 | A = 0, B = 0) = 0.9</a:t>
            </a:r>
          </a:p>
          <a:p>
            <a:r>
              <a:rPr lang="en-US" altLang="ko-KR" dirty="0" smtClean="0"/>
              <a:t>P(C = 1 | A = 0, B = 1) = 0.1</a:t>
            </a:r>
          </a:p>
          <a:p>
            <a:r>
              <a:rPr lang="en-US" altLang="ko-KR" dirty="0" smtClean="0"/>
              <a:t>P(C = 1 | A = 1, B = 0) = 0.5</a:t>
            </a:r>
          </a:p>
          <a:p>
            <a:r>
              <a:rPr lang="en-US" altLang="ko-KR" dirty="0" smtClean="0"/>
              <a:t>P(C = 1 | A = 1, B = 1) = 0.5</a:t>
            </a:r>
          </a:p>
        </p:txBody>
      </p:sp>
    </p:spTree>
    <p:extLst>
      <p:ext uri="{BB962C8B-B14F-4D97-AF65-F5344CB8AC3E}">
        <p14:creationId xmlns:p14="http://schemas.microsoft.com/office/powerpoint/2010/main" val="305245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22500"/>
            <a:ext cx="2895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8417" y="4725144"/>
            <a:ext cx="3227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P(C = 1 | A = 0, B = 0) = 0.5</a:t>
            </a:r>
          </a:p>
          <a:p>
            <a:r>
              <a:rPr lang="en-US" altLang="ko-KR" dirty="0" smtClean="0"/>
              <a:t>P(C = 1 | A = 0, B = 1) = 0.5</a:t>
            </a:r>
          </a:p>
          <a:p>
            <a:r>
              <a:rPr lang="en-US" altLang="ko-KR" dirty="0" smtClean="0"/>
              <a:t>P(C = 1 | A = 1, B = 0) = 0.1</a:t>
            </a:r>
          </a:p>
          <a:p>
            <a:r>
              <a:rPr lang="en-US" altLang="ko-KR" dirty="0" smtClean="0"/>
              <a:t>P(C = 1 | A = 1, B = 1) = 0.9</a:t>
            </a:r>
          </a:p>
        </p:txBody>
      </p:sp>
    </p:spTree>
    <p:extLst>
      <p:ext uri="{BB962C8B-B14F-4D97-AF65-F5344CB8AC3E}">
        <p14:creationId xmlns:p14="http://schemas.microsoft.com/office/powerpoint/2010/main" val="144110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D:\Dropbox\__베이지안 네트워크\_Meeting\20140917\images\image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-891480"/>
            <a:ext cx="4953001" cy="62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__베이지안 네트워크\_Meeting\20140917\images\image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26" y="-476251"/>
            <a:ext cx="952500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ropbox\__베이지안 네트워크\_Meeting\20140917\images\image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6" y="5729086"/>
            <a:ext cx="1353542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8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22500"/>
            <a:ext cx="2895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58417" y="4725144"/>
            <a:ext cx="3227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P(C = 1 | A = 0, B = 0) = 0.9</a:t>
            </a:r>
          </a:p>
          <a:p>
            <a:r>
              <a:rPr lang="en-US" altLang="ko-KR" dirty="0" smtClean="0"/>
              <a:t>P(C = 1 | A = 0, B = 1) = 0.1</a:t>
            </a:r>
          </a:p>
          <a:p>
            <a:r>
              <a:rPr lang="en-US" altLang="ko-KR" dirty="0" smtClean="0"/>
              <a:t>P(C = 1 | A = 1, B = 0) = 0.1</a:t>
            </a:r>
          </a:p>
          <a:p>
            <a:r>
              <a:rPr lang="en-US" altLang="ko-KR" dirty="0" smtClean="0"/>
              <a:t>P(C = 1 | A = 1, B = 1) = 0.9</a:t>
            </a:r>
          </a:p>
        </p:txBody>
      </p:sp>
    </p:spTree>
    <p:extLst>
      <p:ext uri="{BB962C8B-B14F-4D97-AF65-F5344CB8AC3E}">
        <p14:creationId xmlns:p14="http://schemas.microsoft.com/office/powerpoint/2010/main" val="1833714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586" y="116632"/>
            <a:ext cx="6405572" cy="472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C:\Users\prast_000\Desktop\R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86" y="2654385"/>
            <a:ext cx="5888906" cy="42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1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트리</a:t>
            </a:r>
            <a:r>
              <a:rPr lang="en-US" altLang="ko-KR" dirty="0" smtClean="0"/>
              <a:t>(Tree)</a:t>
            </a:r>
            <a:r>
              <a:rPr lang="ko-KR" altLang="en-US" smtClean="0"/>
              <a:t>는 하나의 </a:t>
            </a:r>
            <a:r>
              <a:rPr lang="ko-KR" altLang="en-US" dirty="0" smtClean="0"/>
              <a:t>루트</a:t>
            </a:r>
            <a:r>
              <a:rPr lang="en-US" altLang="ko-KR" dirty="0" smtClean="0"/>
              <a:t>(root) Node</a:t>
            </a:r>
            <a:r>
              <a:rPr lang="ko-KR" altLang="en-US" dirty="0" smtClean="0"/>
              <a:t>에 기반하여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개 이상의 관계를 포함하는 </a:t>
            </a:r>
            <a:r>
              <a:rPr lang="ko-KR" altLang="en-US" dirty="0" err="1" smtClean="0"/>
              <a:t>유한집합니다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80" y="3354861"/>
            <a:ext cx="4461497" cy="28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2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트리는</a:t>
            </a:r>
            <a:r>
              <a:rPr lang="ko-KR" altLang="en-US" dirty="0" smtClean="0"/>
              <a:t> 가지</a:t>
            </a:r>
            <a:r>
              <a:rPr lang="en-US" altLang="ko-KR" dirty="0" smtClean="0"/>
              <a:t>(branch)</a:t>
            </a:r>
            <a:r>
              <a:rPr lang="ko-KR" altLang="en-US" dirty="0" smtClean="0"/>
              <a:t>가 뻗어가는 형태이다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뿌리</a:t>
            </a:r>
            <a:r>
              <a:rPr lang="en-US" altLang="ko-KR" dirty="0" smtClean="0"/>
              <a:t>(root)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한 개만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트리는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arc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direct</a:t>
            </a:r>
            <a:r>
              <a:rPr lang="ko-KR" altLang="en-US" dirty="0" smtClean="0"/>
              <a:t>한 것과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undirect</a:t>
            </a:r>
            <a:r>
              <a:rPr lang="ko-KR" altLang="en-US" dirty="0" smtClean="0"/>
              <a:t>한 종류 모두 해당된다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계층 구분이 명확하다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하나의 부모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는 여러 개의 자식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를 가질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하나의 자식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하나의 부모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만 가질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형제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끼리 연결되는 경우는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순환하지 않는다</a:t>
            </a:r>
            <a:r>
              <a:rPr lang="en-US" altLang="ko-KR" dirty="0" smtClean="0"/>
              <a:t>. (No Cycle)</a:t>
            </a:r>
          </a:p>
        </p:txBody>
      </p:sp>
    </p:spTree>
    <p:extLst>
      <p:ext uri="{BB962C8B-B14F-4D97-AF65-F5344CB8AC3E}">
        <p14:creationId xmlns:p14="http://schemas.microsoft.com/office/powerpoint/2010/main" val="203349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44486" y="121043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50217" y="1141121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31034" y="1182310"/>
            <a:ext cx="593569" cy="51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  <a:endCxn id="5" idx="0"/>
          </p:cNvCxnSpPr>
          <p:nvPr/>
        </p:nvCxnSpPr>
        <p:spPr>
          <a:xfrm flipH="1">
            <a:off x="1231243" y="581356"/>
            <a:ext cx="298631" cy="5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5"/>
            <a:endCxn id="6" idx="0"/>
          </p:cNvCxnSpPr>
          <p:nvPr/>
        </p:nvCxnSpPr>
        <p:spPr>
          <a:xfrm>
            <a:off x="1942162" y="581357"/>
            <a:ext cx="285656" cy="60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329290" y="2177672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3"/>
            <a:endCxn id="9" idx="0"/>
          </p:cNvCxnSpPr>
          <p:nvPr/>
        </p:nvCxnSpPr>
        <p:spPr>
          <a:xfrm flipH="1">
            <a:off x="620822" y="1613390"/>
            <a:ext cx="411706" cy="5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276274" y="121043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82005" y="1141121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762821" y="1182310"/>
            <a:ext cx="593569" cy="51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161077" y="2177672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1" idx="3"/>
            <a:endCxn id="12" idx="0"/>
          </p:cNvCxnSpPr>
          <p:nvPr/>
        </p:nvCxnSpPr>
        <p:spPr>
          <a:xfrm flipH="1">
            <a:off x="4063031" y="581356"/>
            <a:ext cx="298631" cy="55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1" idx="5"/>
            <a:endCxn id="13" idx="0"/>
          </p:cNvCxnSpPr>
          <p:nvPr/>
        </p:nvCxnSpPr>
        <p:spPr>
          <a:xfrm>
            <a:off x="4773950" y="581357"/>
            <a:ext cx="285656" cy="600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3"/>
            <a:endCxn id="16" idx="0"/>
          </p:cNvCxnSpPr>
          <p:nvPr/>
        </p:nvCxnSpPr>
        <p:spPr>
          <a:xfrm flipH="1">
            <a:off x="3452610" y="1613390"/>
            <a:ext cx="411706" cy="56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9683" y="2738483"/>
            <a:ext cx="2050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트리 </a:t>
            </a:r>
            <a:r>
              <a:rPr lang="en-US" altLang="ko-KR" sz="1100" dirty="0" smtClean="0"/>
              <a:t>O, </a:t>
            </a:r>
            <a:r>
              <a:rPr lang="ko-KR" altLang="en-US" sz="1100" dirty="0" err="1" smtClean="0"/>
              <a:t>베이지안</a:t>
            </a:r>
            <a:r>
              <a:rPr lang="ko-KR" altLang="en-US" sz="1100" dirty="0" smtClean="0"/>
              <a:t> 네트워크 </a:t>
            </a:r>
            <a:r>
              <a:rPr lang="en-US" altLang="ko-KR" sz="1100" dirty="0" smtClean="0"/>
              <a:t>O</a:t>
            </a:r>
            <a:endParaRPr lang="ko-KR" alt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467516" y="2739593"/>
            <a:ext cx="202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트리 </a:t>
            </a:r>
            <a:r>
              <a:rPr lang="en-US" altLang="ko-KR" sz="1100" dirty="0" smtClean="0"/>
              <a:t>O, </a:t>
            </a:r>
            <a:r>
              <a:rPr lang="ko-KR" altLang="en-US" sz="1100" dirty="0" err="1" smtClean="0"/>
              <a:t>베이지안</a:t>
            </a:r>
            <a:r>
              <a:rPr lang="ko-KR" altLang="en-US" sz="1100" dirty="0" smtClean="0"/>
              <a:t> 네트워크 </a:t>
            </a:r>
            <a:r>
              <a:rPr lang="en-US" altLang="ko-KR" sz="1100" dirty="0" smtClean="0"/>
              <a:t>X</a:t>
            </a:r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∵ </a:t>
            </a:r>
            <a:r>
              <a:rPr lang="en-US" altLang="ko-KR" sz="1100" dirty="0" smtClean="0"/>
              <a:t>undirected)</a:t>
            </a:r>
            <a:endParaRPr lang="ko-KR" altLang="en-US" sz="1100" dirty="0"/>
          </a:p>
        </p:txBody>
      </p:sp>
      <p:sp>
        <p:nvSpPr>
          <p:cNvPr id="34" name="타원 33"/>
          <p:cNvSpPr/>
          <p:nvPr/>
        </p:nvSpPr>
        <p:spPr>
          <a:xfrm>
            <a:off x="7394088" y="121043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899818" y="1141121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881261" y="1225448"/>
            <a:ext cx="593569" cy="51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34" idx="3"/>
            <a:endCxn id="35" idx="0"/>
          </p:cNvCxnSpPr>
          <p:nvPr/>
        </p:nvCxnSpPr>
        <p:spPr>
          <a:xfrm flipH="1">
            <a:off x="7180845" y="581356"/>
            <a:ext cx="298631" cy="5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5"/>
            <a:endCxn id="36" idx="0"/>
          </p:cNvCxnSpPr>
          <p:nvPr/>
        </p:nvCxnSpPr>
        <p:spPr>
          <a:xfrm>
            <a:off x="7891764" y="581357"/>
            <a:ext cx="286282" cy="64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6278891" y="2177672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5" idx="3"/>
            <a:endCxn id="39" idx="0"/>
          </p:cNvCxnSpPr>
          <p:nvPr/>
        </p:nvCxnSpPr>
        <p:spPr>
          <a:xfrm flipH="1">
            <a:off x="6570423" y="1613390"/>
            <a:ext cx="411706" cy="5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439092" y="2742786"/>
            <a:ext cx="2038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트리 </a:t>
            </a:r>
            <a:r>
              <a:rPr lang="en-US" altLang="ko-KR" sz="1100" dirty="0" smtClean="0"/>
              <a:t>X, </a:t>
            </a:r>
            <a:r>
              <a:rPr lang="ko-KR" altLang="en-US" sz="1100" dirty="0" err="1" smtClean="0"/>
              <a:t>베이지안</a:t>
            </a:r>
            <a:r>
              <a:rPr lang="ko-KR" altLang="en-US" sz="1100" dirty="0" smtClean="0"/>
              <a:t> 네트워크 </a:t>
            </a:r>
            <a:r>
              <a:rPr lang="en-US" altLang="ko-KR" sz="1100" dirty="0" smtClean="0"/>
              <a:t>O</a:t>
            </a:r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∵ 계층이 불명확하다</a:t>
            </a:r>
            <a:r>
              <a:rPr lang="en-US" altLang="ko-KR" sz="1100" dirty="0" smtClean="0"/>
              <a:t>.)</a:t>
            </a:r>
            <a:endParaRPr lang="ko-KR" altLang="en-US" sz="1100" dirty="0"/>
          </a:p>
        </p:txBody>
      </p:sp>
      <p:cxnSp>
        <p:nvCxnSpPr>
          <p:cNvPr id="43" name="직선 화살표 연결선 42"/>
          <p:cNvCxnSpPr>
            <a:stCxn id="36" idx="2"/>
            <a:endCxn id="35" idx="6"/>
          </p:cNvCxnSpPr>
          <p:nvPr/>
        </p:nvCxnSpPr>
        <p:spPr>
          <a:xfrm flipH="1" flipV="1">
            <a:off x="7461870" y="1417769"/>
            <a:ext cx="419391" cy="6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1501574" y="3431486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007305" y="4451564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88121" y="4492753"/>
            <a:ext cx="593569" cy="51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4" idx="5"/>
            <a:endCxn id="46" idx="0"/>
          </p:cNvCxnSpPr>
          <p:nvPr/>
        </p:nvCxnSpPr>
        <p:spPr>
          <a:xfrm>
            <a:off x="1999250" y="3891800"/>
            <a:ext cx="285656" cy="60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386377" y="5488115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5" idx="3"/>
            <a:endCxn id="49" idx="0"/>
          </p:cNvCxnSpPr>
          <p:nvPr/>
        </p:nvCxnSpPr>
        <p:spPr>
          <a:xfrm flipH="1">
            <a:off x="677910" y="4923833"/>
            <a:ext cx="411706" cy="5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7909" y="6220521"/>
            <a:ext cx="2038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트리 </a:t>
            </a:r>
            <a:r>
              <a:rPr lang="en-US" altLang="ko-KR" sz="1100" dirty="0" smtClean="0"/>
              <a:t>X, </a:t>
            </a:r>
            <a:r>
              <a:rPr lang="ko-KR" altLang="en-US" sz="1100" dirty="0" err="1" smtClean="0"/>
              <a:t>베이지안</a:t>
            </a:r>
            <a:r>
              <a:rPr lang="ko-KR" altLang="en-US" sz="1100" dirty="0" smtClean="0"/>
              <a:t> 네트워크 </a:t>
            </a:r>
            <a:r>
              <a:rPr lang="en-US" altLang="ko-KR" sz="1100" dirty="0" smtClean="0"/>
              <a:t>X</a:t>
            </a:r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∵ </a:t>
            </a:r>
            <a:r>
              <a:rPr lang="en-US" altLang="ko-KR" sz="1100" dirty="0" smtClean="0"/>
              <a:t>Cycle</a:t>
            </a:r>
            <a:r>
              <a:rPr lang="ko-KR" altLang="en-US" sz="1100" dirty="0" smtClean="0"/>
              <a:t>이 존재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52" name="직선 화살표 연결선 51"/>
          <p:cNvCxnSpPr>
            <a:stCxn id="46" idx="2"/>
            <a:endCxn id="45" idx="6"/>
          </p:cNvCxnSpPr>
          <p:nvPr/>
        </p:nvCxnSpPr>
        <p:spPr>
          <a:xfrm flipH="1" flipV="1">
            <a:off x="1569357" y="4728212"/>
            <a:ext cx="418765" cy="2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5" idx="0"/>
            <a:endCxn id="44" idx="3"/>
          </p:cNvCxnSpPr>
          <p:nvPr/>
        </p:nvCxnSpPr>
        <p:spPr>
          <a:xfrm flipV="1">
            <a:off x="1288331" y="3891799"/>
            <a:ext cx="298631" cy="55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40658" y="3512588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878521" y="4560958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4762821" y="3520708"/>
            <a:ext cx="593569" cy="51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3257594" y="5597509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>
            <a:stCxn id="56" idx="3"/>
            <a:endCxn id="60" idx="0"/>
          </p:cNvCxnSpPr>
          <p:nvPr/>
        </p:nvCxnSpPr>
        <p:spPr>
          <a:xfrm flipH="1">
            <a:off x="3549126" y="5033227"/>
            <a:ext cx="411706" cy="5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417795" y="6162623"/>
            <a:ext cx="2038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트리 </a:t>
            </a:r>
            <a:r>
              <a:rPr lang="en-US" altLang="ko-KR" sz="1100" dirty="0" smtClean="0"/>
              <a:t>X, </a:t>
            </a:r>
            <a:r>
              <a:rPr lang="ko-KR" altLang="en-US" sz="1100" dirty="0" err="1" smtClean="0"/>
              <a:t>베이지안</a:t>
            </a:r>
            <a:r>
              <a:rPr lang="ko-KR" altLang="en-US" sz="1100" dirty="0" smtClean="0"/>
              <a:t> 네트워크 </a:t>
            </a:r>
            <a:r>
              <a:rPr lang="en-US" altLang="ko-KR" sz="1100" dirty="0" smtClean="0"/>
              <a:t>O</a:t>
            </a:r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∵ 하나의 자식에 두 부모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63" name="직선 화살표 연결선 62"/>
          <p:cNvCxnSpPr>
            <a:stCxn id="57" idx="4"/>
            <a:endCxn id="56" idx="7"/>
          </p:cNvCxnSpPr>
          <p:nvPr/>
        </p:nvCxnSpPr>
        <p:spPr>
          <a:xfrm flipH="1">
            <a:off x="4358262" y="4038987"/>
            <a:ext cx="701344" cy="60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5" idx="4"/>
            <a:endCxn id="56" idx="0"/>
          </p:cNvCxnSpPr>
          <p:nvPr/>
        </p:nvCxnSpPr>
        <p:spPr>
          <a:xfrm>
            <a:off x="4132190" y="4051879"/>
            <a:ext cx="27358" cy="50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1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94506" y="2232629"/>
            <a:ext cx="2756243" cy="35483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베이지안</a:t>
            </a:r>
            <a:r>
              <a:rPr lang="ko-KR" altLang="en-US" dirty="0" smtClean="0"/>
              <a:t> 네트워크를 </a:t>
            </a:r>
            <a:r>
              <a:rPr lang="ko-KR" altLang="en-US" dirty="0" err="1" smtClean="0"/>
              <a:t>트리로</a:t>
            </a:r>
            <a:r>
              <a:rPr lang="ko-KR" altLang="en-US" dirty="0" smtClean="0"/>
              <a:t> 분해해보자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515199" y="2581914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515199" y="3706152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1770404" y="2581915"/>
            <a:ext cx="593569" cy="51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94187" y="4910028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1" idx="4"/>
            <a:endCxn id="23" idx="0"/>
          </p:cNvCxnSpPr>
          <p:nvPr/>
        </p:nvCxnSpPr>
        <p:spPr>
          <a:xfrm flipH="1">
            <a:off x="785719" y="4259448"/>
            <a:ext cx="10506" cy="6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2" idx="3"/>
            <a:endCxn id="21" idx="7"/>
          </p:cNvCxnSpPr>
          <p:nvPr/>
        </p:nvCxnSpPr>
        <p:spPr>
          <a:xfrm flipH="1">
            <a:off x="994940" y="3024293"/>
            <a:ext cx="862390" cy="76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0" idx="4"/>
            <a:endCxn id="21" idx="0"/>
          </p:cNvCxnSpPr>
          <p:nvPr/>
        </p:nvCxnSpPr>
        <p:spPr>
          <a:xfrm flipH="1">
            <a:off x="796226" y="3121205"/>
            <a:ext cx="10505" cy="58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1770404" y="3714701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1767327" y="4882505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22" idx="4"/>
            <a:endCxn id="27" idx="0"/>
          </p:cNvCxnSpPr>
          <p:nvPr/>
        </p:nvCxnSpPr>
        <p:spPr>
          <a:xfrm flipH="1">
            <a:off x="2051430" y="3100194"/>
            <a:ext cx="15758" cy="61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7" idx="4"/>
            <a:endCxn id="28" idx="0"/>
          </p:cNvCxnSpPr>
          <p:nvPr/>
        </p:nvCxnSpPr>
        <p:spPr>
          <a:xfrm flipH="1">
            <a:off x="2048353" y="4267998"/>
            <a:ext cx="3077" cy="61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3"/>
            <a:endCxn id="23" idx="7"/>
          </p:cNvCxnSpPr>
          <p:nvPr/>
        </p:nvCxnSpPr>
        <p:spPr>
          <a:xfrm flipH="1">
            <a:off x="991864" y="4186969"/>
            <a:ext cx="860851" cy="80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3861571" y="2576371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타원 60"/>
          <p:cNvSpPr/>
          <p:nvPr/>
        </p:nvSpPr>
        <p:spPr>
          <a:xfrm>
            <a:off x="3861571" y="3700608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3" name="타원 62"/>
          <p:cNvSpPr/>
          <p:nvPr/>
        </p:nvSpPr>
        <p:spPr>
          <a:xfrm>
            <a:off x="3840559" y="4904485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64" name="직선 화살표 연결선 63"/>
          <p:cNvCxnSpPr>
            <a:stCxn id="61" idx="4"/>
            <a:endCxn id="63" idx="0"/>
          </p:cNvCxnSpPr>
          <p:nvPr/>
        </p:nvCxnSpPr>
        <p:spPr>
          <a:xfrm flipH="1">
            <a:off x="4132091" y="4253905"/>
            <a:ext cx="10506" cy="6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4"/>
            <a:endCxn id="61" idx="0"/>
          </p:cNvCxnSpPr>
          <p:nvPr/>
        </p:nvCxnSpPr>
        <p:spPr>
          <a:xfrm flipH="1">
            <a:off x="4142598" y="3115662"/>
            <a:ext cx="10505" cy="58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082962" y="3721620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4" name="타원 73"/>
          <p:cNvSpPr/>
          <p:nvPr/>
        </p:nvSpPr>
        <p:spPr>
          <a:xfrm>
            <a:off x="6338166" y="2597383"/>
            <a:ext cx="593569" cy="51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5" name="타원 74"/>
          <p:cNvSpPr/>
          <p:nvPr/>
        </p:nvSpPr>
        <p:spPr>
          <a:xfrm>
            <a:off x="5061950" y="4925496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cxnSp>
        <p:nvCxnSpPr>
          <p:cNvPr id="76" name="직선 화살표 연결선 75"/>
          <p:cNvCxnSpPr>
            <a:stCxn id="73" idx="4"/>
            <a:endCxn id="75" idx="0"/>
          </p:cNvCxnSpPr>
          <p:nvPr/>
        </p:nvCxnSpPr>
        <p:spPr>
          <a:xfrm flipH="1">
            <a:off x="5353482" y="4274916"/>
            <a:ext cx="10506" cy="65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4" idx="3"/>
            <a:endCxn id="73" idx="7"/>
          </p:cNvCxnSpPr>
          <p:nvPr/>
        </p:nvCxnSpPr>
        <p:spPr>
          <a:xfrm flipH="1">
            <a:off x="5562703" y="3039761"/>
            <a:ext cx="862390" cy="76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8915831" y="2605932"/>
            <a:ext cx="593569" cy="518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7" name="타원 86"/>
          <p:cNvSpPr/>
          <p:nvPr/>
        </p:nvSpPr>
        <p:spPr>
          <a:xfrm>
            <a:off x="7639615" y="4934045"/>
            <a:ext cx="583064" cy="539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91" name="타원 90"/>
          <p:cNvSpPr/>
          <p:nvPr/>
        </p:nvSpPr>
        <p:spPr>
          <a:xfrm>
            <a:off x="8915831" y="3738718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92" name="타원 91"/>
          <p:cNvSpPr/>
          <p:nvPr/>
        </p:nvSpPr>
        <p:spPr>
          <a:xfrm>
            <a:off x="8912754" y="4906522"/>
            <a:ext cx="562052" cy="553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93" name="직선 화살표 연결선 92"/>
          <p:cNvCxnSpPr>
            <a:stCxn id="86" idx="4"/>
            <a:endCxn id="91" idx="0"/>
          </p:cNvCxnSpPr>
          <p:nvPr/>
        </p:nvCxnSpPr>
        <p:spPr>
          <a:xfrm flipH="1">
            <a:off x="9196858" y="3124211"/>
            <a:ext cx="15758" cy="61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91" idx="4"/>
            <a:endCxn id="92" idx="0"/>
          </p:cNvCxnSpPr>
          <p:nvPr/>
        </p:nvCxnSpPr>
        <p:spPr>
          <a:xfrm flipH="1">
            <a:off x="9193781" y="4292015"/>
            <a:ext cx="3077" cy="61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91" idx="3"/>
            <a:endCxn id="87" idx="7"/>
          </p:cNvCxnSpPr>
          <p:nvPr/>
        </p:nvCxnSpPr>
        <p:spPr>
          <a:xfrm flipH="1">
            <a:off x="8137291" y="4210986"/>
            <a:ext cx="860851" cy="80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2915816" y="3555393"/>
            <a:ext cx="641131" cy="9028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556947" y="2232629"/>
            <a:ext cx="1159069" cy="3788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4983168" y="2112487"/>
            <a:ext cx="2181120" cy="3788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293685" y="2112487"/>
            <a:ext cx="2634215" cy="37886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5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2025650"/>
            <a:ext cx="11303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213285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P(A = 1) = 0.5</a:t>
            </a:r>
          </a:p>
          <a:p>
            <a:r>
              <a:rPr lang="en-US" altLang="ko-KR" dirty="0" smtClean="0"/>
              <a:t>P(A = 0) = 0.5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2040" y="3861048"/>
            <a:ext cx="24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 = 1 | A = 1) = 0.5</a:t>
            </a:r>
          </a:p>
          <a:p>
            <a:r>
              <a:rPr lang="en-US" altLang="ko-KR" dirty="0" smtClean="0"/>
              <a:t>P(B = 0 | A = 1) = 0.5</a:t>
            </a:r>
          </a:p>
          <a:p>
            <a:r>
              <a:rPr lang="en-US" altLang="ko-KR" dirty="0" smtClean="0"/>
              <a:t>P(B = 1 | A = 0) = 0.5</a:t>
            </a:r>
          </a:p>
          <a:p>
            <a:r>
              <a:rPr lang="en-US" altLang="ko-KR" dirty="0" smtClean="0"/>
              <a:t>P(B = 0 | A = 0) = 0.5</a:t>
            </a:r>
          </a:p>
        </p:txBody>
      </p:sp>
    </p:spTree>
    <p:extLst>
      <p:ext uri="{BB962C8B-B14F-4D97-AF65-F5344CB8AC3E}">
        <p14:creationId xmlns:p14="http://schemas.microsoft.com/office/powerpoint/2010/main" val="315019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2025650"/>
            <a:ext cx="11303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213285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P(A = 1) = 0.9</a:t>
            </a:r>
          </a:p>
          <a:p>
            <a:r>
              <a:rPr lang="en-US" altLang="ko-KR" dirty="0" smtClean="0"/>
              <a:t>P(A = 0) = 0.1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2040" y="3861048"/>
            <a:ext cx="24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 = 1 | A = 1) = 0.5</a:t>
            </a:r>
          </a:p>
          <a:p>
            <a:r>
              <a:rPr lang="en-US" altLang="ko-KR" dirty="0" smtClean="0"/>
              <a:t>P(B = 0 | A = 1) = 0.5</a:t>
            </a:r>
          </a:p>
          <a:p>
            <a:r>
              <a:rPr lang="en-US" altLang="ko-KR" dirty="0" smtClean="0"/>
              <a:t>P(B = 1 | A = 0) = 0.5</a:t>
            </a:r>
          </a:p>
          <a:p>
            <a:r>
              <a:rPr lang="en-US" altLang="ko-KR" dirty="0" smtClean="0"/>
              <a:t>P(B = 0 | A = 0) = 0.5</a:t>
            </a:r>
          </a:p>
        </p:txBody>
      </p:sp>
    </p:spTree>
    <p:extLst>
      <p:ext uri="{BB962C8B-B14F-4D97-AF65-F5344CB8AC3E}">
        <p14:creationId xmlns:p14="http://schemas.microsoft.com/office/powerpoint/2010/main" val="181447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2025650"/>
            <a:ext cx="1130300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213285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P(A = 1) = 0.5</a:t>
            </a:r>
          </a:p>
          <a:p>
            <a:r>
              <a:rPr lang="en-US" altLang="ko-KR" dirty="0" smtClean="0"/>
              <a:t>P(A = 0) = 0.5</a:t>
            </a:r>
            <a:endParaRPr lang="ko-KR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32040" y="3861048"/>
            <a:ext cx="24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P(B = 1 | A = 1) = 0.9</a:t>
            </a:r>
          </a:p>
          <a:p>
            <a:r>
              <a:rPr lang="en-US" altLang="ko-KR" dirty="0" smtClean="0"/>
              <a:t>P(B = 0 | A = 1) = 0.1</a:t>
            </a:r>
          </a:p>
          <a:p>
            <a:r>
              <a:rPr lang="en-US" altLang="ko-KR" dirty="0" smtClean="0"/>
              <a:t>P(B = 1 | A = 0) = 0.5</a:t>
            </a:r>
          </a:p>
          <a:p>
            <a:r>
              <a:rPr lang="en-US" altLang="ko-KR" dirty="0" smtClean="0"/>
              <a:t>P(B = 0 | A = 0) = 0.5</a:t>
            </a:r>
          </a:p>
        </p:txBody>
      </p:sp>
    </p:spTree>
    <p:extLst>
      <p:ext uri="{BB962C8B-B14F-4D97-AF65-F5344CB8AC3E}">
        <p14:creationId xmlns:p14="http://schemas.microsoft.com/office/powerpoint/2010/main" val="270369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1211</Words>
  <Application>Microsoft Office PowerPoint</Application>
  <PresentationFormat>화면 슬라이드 쇼(4:3)</PresentationFormat>
  <Paragraphs>141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트리</vt:lpstr>
      <vt:lpstr>트리의 특징</vt:lpstr>
      <vt:lpstr>PowerPoint 프레젠테이션</vt:lpstr>
      <vt:lpstr>베이지안 네트워크를 트리로 분해해보자.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praster1@gmail.com</dc:creator>
  <cp:lastModifiedBy>praster1@gmail.com</cp:lastModifiedBy>
  <cp:revision>17</cp:revision>
  <dcterms:created xsi:type="dcterms:W3CDTF">2014-09-16T19:42:32Z</dcterms:created>
  <dcterms:modified xsi:type="dcterms:W3CDTF">2014-09-17T06:47:38Z</dcterms:modified>
</cp:coreProperties>
</file>