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57" r:id="rId3"/>
    <p:sldId id="266" r:id="rId4"/>
    <p:sldId id="261" r:id="rId5"/>
    <p:sldId id="304" r:id="rId6"/>
    <p:sldId id="342" r:id="rId7"/>
    <p:sldId id="300" r:id="rId8"/>
    <p:sldId id="346" r:id="rId9"/>
    <p:sldId id="344" r:id="rId10"/>
    <p:sldId id="258" r:id="rId11"/>
    <p:sldId id="284" r:id="rId12"/>
    <p:sldId id="343" r:id="rId13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Righteous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4219F9-C625-4EB5-814F-78E2ABC67EAC}">
  <a:tblStyle styleId="{F54219F9-C625-4EB5-814F-78E2ABC67E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3" d="100"/>
          <a:sy n="103" d="100"/>
        </p:scale>
        <p:origin x="8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6b628f12ae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Google Shape;1565;g6b628f12ae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6b5fdf5ce3_0_2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6b5fdf5ce3_0_2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7578ac181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7578ac181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70bcfaa05b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70bcfaa05b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g6b5fdf5c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4" name="Google Shape;2104;g6b5fdf5c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6b5fdf5ce3_0_2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6b5fdf5ce3_0_2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0801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g6b628f12ae_0_16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6" name="Google Shape;1986;g6b628f12ae_0_16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g6b628f12ae_0_16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6" name="Google Shape;1986;g6b628f12ae_0_16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204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0bcfaa05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70bcfaa05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83925" y="1288975"/>
            <a:ext cx="75762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23850" y="1953225"/>
            <a:ext cx="5496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/>
          <p:nvPr/>
        </p:nvSpPr>
        <p:spPr>
          <a:xfrm>
            <a:off x="0" y="3459250"/>
            <a:ext cx="9144000" cy="122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4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title" idx="2"/>
          </p:nvPr>
        </p:nvSpPr>
        <p:spPr>
          <a:xfrm>
            <a:off x="844405" y="37628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1"/>
          </p:nvPr>
        </p:nvSpPr>
        <p:spPr>
          <a:xfrm>
            <a:off x="844405" y="41069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title" idx="3"/>
          </p:nvPr>
        </p:nvSpPr>
        <p:spPr>
          <a:xfrm>
            <a:off x="3433645" y="37628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subTitle" idx="4"/>
          </p:nvPr>
        </p:nvSpPr>
        <p:spPr>
          <a:xfrm>
            <a:off x="3433645" y="41069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title" idx="5"/>
          </p:nvPr>
        </p:nvSpPr>
        <p:spPr>
          <a:xfrm>
            <a:off x="6022895" y="37628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subTitle" idx="6"/>
          </p:nvPr>
        </p:nvSpPr>
        <p:spPr>
          <a:xfrm>
            <a:off x="6022895" y="41069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06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680525" y="1671250"/>
            <a:ext cx="35991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AND_TWO_COLUMNS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03775" y="1108838"/>
            <a:ext cx="6856800" cy="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hasCustomPrompt="1"/>
          </p:nvPr>
        </p:nvSpPr>
        <p:spPr>
          <a:xfrm>
            <a:off x="771706" y="139727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 idx="2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3"/>
          </p:nvPr>
        </p:nvSpPr>
        <p:spPr>
          <a:xfrm>
            <a:off x="749175" y="19072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49175" y="225132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 idx="4" hasCustomPrompt="1"/>
          </p:nvPr>
        </p:nvSpPr>
        <p:spPr>
          <a:xfrm>
            <a:off x="3350869" y="139727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 idx="5"/>
          </p:nvPr>
        </p:nvSpPr>
        <p:spPr>
          <a:xfrm>
            <a:off x="3328339" y="19072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6"/>
          </p:nvPr>
        </p:nvSpPr>
        <p:spPr>
          <a:xfrm>
            <a:off x="3328339" y="225132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7" hasCustomPrompt="1"/>
          </p:nvPr>
        </p:nvSpPr>
        <p:spPr>
          <a:xfrm>
            <a:off x="5930044" y="139727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8"/>
          </p:nvPr>
        </p:nvSpPr>
        <p:spPr>
          <a:xfrm>
            <a:off x="5907514" y="19072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9"/>
          </p:nvPr>
        </p:nvSpPr>
        <p:spPr>
          <a:xfrm>
            <a:off x="5907514" y="225132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13" hasCustomPrompt="1"/>
          </p:nvPr>
        </p:nvSpPr>
        <p:spPr>
          <a:xfrm>
            <a:off x="771706" y="2948100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14"/>
          </p:nvPr>
        </p:nvSpPr>
        <p:spPr>
          <a:xfrm>
            <a:off x="749175" y="3458050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5"/>
          </p:nvPr>
        </p:nvSpPr>
        <p:spPr>
          <a:xfrm>
            <a:off x="749175" y="3802150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16" hasCustomPrompt="1"/>
          </p:nvPr>
        </p:nvSpPr>
        <p:spPr>
          <a:xfrm>
            <a:off x="3350869" y="2948100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 idx="17"/>
          </p:nvPr>
        </p:nvSpPr>
        <p:spPr>
          <a:xfrm>
            <a:off x="3328339" y="3458050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8"/>
          </p:nvPr>
        </p:nvSpPr>
        <p:spPr>
          <a:xfrm>
            <a:off x="3328339" y="3802150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9" hasCustomPrompt="1"/>
          </p:nvPr>
        </p:nvSpPr>
        <p:spPr>
          <a:xfrm>
            <a:off x="5930044" y="2948100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20"/>
          </p:nvPr>
        </p:nvSpPr>
        <p:spPr>
          <a:xfrm>
            <a:off x="5907514" y="3458050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21"/>
          </p:nvPr>
        </p:nvSpPr>
        <p:spPr>
          <a:xfrm>
            <a:off x="5907514" y="3802150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BODY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0" y="0"/>
            <a:ext cx="4569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920250" y="1270075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920250" y="2045125"/>
            <a:ext cx="27294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2"/>
          </p:nvPr>
        </p:nvSpPr>
        <p:spPr>
          <a:xfrm>
            <a:off x="5490150" y="2045125"/>
            <a:ext cx="27294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>
                <a:solidFill>
                  <a:schemeClr val="accent5"/>
                </a:solidFill>
              </a:defRPr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1800">
                <a:solidFill>
                  <a:schemeClr val="accent5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■"/>
              <a:defRPr sz="1800">
                <a:solidFill>
                  <a:schemeClr val="accent5"/>
                </a:solidFill>
              </a:defRPr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 sz="1800">
                <a:solidFill>
                  <a:schemeClr val="accent5"/>
                </a:solidFill>
              </a:defRPr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1800">
                <a:solidFill>
                  <a:schemeClr val="accent5"/>
                </a:solidFill>
              </a:defRPr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■"/>
              <a:defRPr sz="1800">
                <a:solidFill>
                  <a:schemeClr val="accent5"/>
                </a:solidFill>
              </a:defRPr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 sz="1800">
                <a:solidFill>
                  <a:schemeClr val="accent5"/>
                </a:solidFill>
              </a:defRPr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1800">
                <a:solidFill>
                  <a:schemeClr val="accent5"/>
                </a:solidFill>
              </a:defRPr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Char char="■"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 idx="3"/>
          </p:nvPr>
        </p:nvSpPr>
        <p:spPr>
          <a:xfrm>
            <a:off x="5490150" y="1270075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ONLY_1_3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title" idx="2"/>
          </p:nvPr>
        </p:nvSpPr>
        <p:spPr>
          <a:xfrm>
            <a:off x="844405" y="1907225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1"/>
          </p:nvPr>
        </p:nvSpPr>
        <p:spPr>
          <a:xfrm>
            <a:off x="844405" y="2251325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 idx="3"/>
          </p:nvPr>
        </p:nvSpPr>
        <p:spPr>
          <a:xfrm>
            <a:off x="3433645" y="1907225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4"/>
          </p:nvPr>
        </p:nvSpPr>
        <p:spPr>
          <a:xfrm>
            <a:off x="3433645" y="2251325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title" idx="5"/>
          </p:nvPr>
        </p:nvSpPr>
        <p:spPr>
          <a:xfrm>
            <a:off x="6022895" y="1907225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6"/>
          </p:nvPr>
        </p:nvSpPr>
        <p:spPr>
          <a:xfrm>
            <a:off x="6022895" y="2251325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 idx="7"/>
          </p:nvPr>
        </p:nvSpPr>
        <p:spPr>
          <a:xfrm>
            <a:off x="844405" y="36104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8"/>
          </p:nvPr>
        </p:nvSpPr>
        <p:spPr>
          <a:xfrm>
            <a:off x="844405" y="39545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title" idx="9"/>
          </p:nvPr>
        </p:nvSpPr>
        <p:spPr>
          <a:xfrm>
            <a:off x="3433645" y="36104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3"/>
          </p:nvPr>
        </p:nvSpPr>
        <p:spPr>
          <a:xfrm>
            <a:off x="3433645" y="39545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title" idx="14"/>
          </p:nvPr>
        </p:nvSpPr>
        <p:spPr>
          <a:xfrm>
            <a:off x="6022895" y="36104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15"/>
          </p:nvPr>
        </p:nvSpPr>
        <p:spPr>
          <a:xfrm>
            <a:off x="6022895" y="39545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1_1_2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/>
          <p:nvPr/>
        </p:nvSpPr>
        <p:spPr>
          <a:xfrm>
            <a:off x="2187150" y="-18300"/>
            <a:ext cx="4769700" cy="518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2457300" y="2560525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title" idx="2" hasCustomPrompt="1"/>
          </p:nvPr>
        </p:nvSpPr>
        <p:spPr>
          <a:xfrm>
            <a:off x="3316050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1"/>
          </p:nvPr>
        </p:nvSpPr>
        <p:spPr>
          <a:xfrm>
            <a:off x="2982450" y="3603801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0"/>
          <p:cNvSpPr/>
          <p:nvPr/>
        </p:nvSpPr>
        <p:spPr>
          <a:xfrm>
            <a:off x="0" y="436230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/>
          <p:nvPr/>
        </p:nvSpPr>
        <p:spPr>
          <a:xfrm>
            <a:off x="0" y="436230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Char char="●"/>
              <a:defRPr sz="18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9" r:id="rId3"/>
    <p:sldLayoutId id="2147483660" r:id="rId4"/>
    <p:sldLayoutId id="2147483661" r:id="rId5"/>
    <p:sldLayoutId id="2147483667" r:id="rId6"/>
    <p:sldLayoutId id="2147483672" r:id="rId7"/>
    <p:sldLayoutId id="2147483676" r:id="rId8"/>
    <p:sldLayoutId id="2147483677" r:id="rId9"/>
    <p:sldLayoutId id="214748368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/>
          <p:nvPr/>
        </p:nvSpPr>
        <p:spPr>
          <a:xfrm>
            <a:off x="957554" y="-17289"/>
            <a:ext cx="6732396" cy="4298608"/>
          </a:xfrm>
          <a:custGeom>
            <a:avLst/>
            <a:gdLst/>
            <a:ahLst/>
            <a:cxnLst/>
            <a:rect l="l" t="t" r="r" b="b"/>
            <a:pathLst>
              <a:path w="267477" h="170783" extrusionOk="0">
                <a:moveTo>
                  <a:pt x="128730" y="1"/>
                </a:moveTo>
                <a:cubicBezTo>
                  <a:pt x="107030" y="1"/>
                  <a:pt x="86362" y="4754"/>
                  <a:pt x="69496" y="14213"/>
                </a:cubicBezTo>
                <a:cubicBezTo>
                  <a:pt x="1" y="53187"/>
                  <a:pt x="29110" y="152962"/>
                  <a:pt x="51026" y="157813"/>
                </a:cubicBezTo>
                <a:cubicBezTo>
                  <a:pt x="51596" y="157939"/>
                  <a:pt x="52149" y="157998"/>
                  <a:pt x="52691" y="157998"/>
                </a:cubicBezTo>
                <a:cubicBezTo>
                  <a:pt x="60852" y="157998"/>
                  <a:pt x="66374" y="144505"/>
                  <a:pt x="85597" y="142332"/>
                </a:cubicBezTo>
                <a:cubicBezTo>
                  <a:pt x="87198" y="142151"/>
                  <a:pt x="88746" y="142065"/>
                  <a:pt x="90249" y="142065"/>
                </a:cubicBezTo>
                <a:cubicBezTo>
                  <a:pt x="114601" y="142065"/>
                  <a:pt x="127002" y="164593"/>
                  <a:pt x="157170" y="169733"/>
                </a:cubicBezTo>
                <a:cubicBezTo>
                  <a:pt x="161337" y="170443"/>
                  <a:pt x="165612" y="170782"/>
                  <a:pt x="169935" y="170782"/>
                </a:cubicBezTo>
                <a:cubicBezTo>
                  <a:pt x="197776" y="170782"/>
                  <a:pt x="227601" y="156717"/>
                  <a:pt x="243432" y="137183"/>
                </a:cubicBezTo>
                <a:cubicBezTo>
                  <a:pt x="267477" y="107511"/>
                  <a:pt x="260876" y="63187"/>
                  <a:pt x="224186" y="32380"/>
                </a:cubicBezTo>
                <a:cubicBezTo>
                  <a:pt x="196305" y="10741"/>
                  <a:pt x="161351" y="1"/>
                  <a:pt x="1287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35"/>
          <p:cNvGrpSpPr/>
          <p:nvPr/>
        </p:nvGrpSpPr>
        <p:grpSpPr>
          <a:xfrm>
            <a:off x="7111505" y="2523971"/>
            <a:ext cx="349823" cy="349788"/>
            <a:chOff x="7111505" y="2523971"/>
            <a:chExt cx="349823" cy="349788"/>
          </a:xfrm>
        </p:grpSpPr>
        <p:sp>
          <p:nvSpPr>
            <p:cNvPr id="212" name="Google Shape;212;p35"/>
            <p:cNvSpPr/>
            <p:nvPr/>
          </p:nvSpPr>
          <p:spPr>
            <a:xfrm>
              <a:off x="7111505" y="2523971"/>
              <a:ext cx="349823" cy="349788"/>
            </a:xfrm>
            <a:custGeom>
              <a:avLst/>
              <a:gdLst/>
              <a:ahLst/>
              <a:cxnLst/>
              <a:rect l="l" t="t" r="r" b="b"/>
              <a:pathLst>
                <a:path w="20380" h="20378" extrusionOk="0">
                  <a:moveTo>
                    <a:pt x="10189" y="0"/>
                  </a:moveTo>
                  <a:cubicBezTo>
                    <a:pt x="4562" y="0"/>
                    <a:pt x="1" y="4562"/>
                    <a:pt x="1" y="10189"/>
                  </a:cubicBezTo>
                  <a:cubicBezTo>
                    <a:pt x="1" y="15816"/>
                    <a:pt x="4562" y="20377"/>
                    <a:pt x="10189" y="20377"/>
                  </a:cubicBezTo>
                  <a:cubicBezTo>
                    <a:pt x="12166" y="20377"/>
                    <a:pt x="14005" y="19805"/>
                    <a:pt x="15567" y="18831"/>
                  </a:cubicBezTo>
                  <a:cubicBezTo>
                    <a:pt x="16506" y="19146"/>
                    <a:pt x="17763" y="19390"/>
                    <a:pt x="19413" y="19390"/>
                  </a:cubicBezTo>
                  <a:cubicBezTo>
                    <a:pt x="19638" y="19390"/>
                    <a:pt x="19871" y="19385"/>
                    <a:pt x="20111" y="19376"/>
                  </a:cubicBezTo>
                  <a:lnTo>
                    <a:pt x="18125" y="16569"/>
                  </a:lnTo>
                  <a:cubicBezTo>
                    <a:pt x="19584" y="14763"/>
                    <a:pt x="20380" y="12510"/>
                    <a:pt x="20378" y="10189"/>
                  </a:cubicBezTo>
                  <a:cubicBezTo>
                    <a:pt x="20378" y="4562"/>
                    <a:pt x="15816" y="0"/>
                    <a:pt x="10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5"/>
            <p:cNvSpPr/>
            <p:nvPr/>
          </p:nvSpPr>
          <p:spPr>
            <a:xfrm>
              <a:off x="7340486" y="2677614"/>
              <a:ext cx="38656" cy="37197"/>
            </a:xfrm>
            <a:custGeom>
              <a:avLst/>
              <a:gdLst/>
              <a:ahLst/>
              <a:cxnLst/>
              <a:rect l="l" t="t" r="r" b="b"/>
              <a:pathLst>
                <a:path w="2252" h="2167" extrusionOk="0">
                  <a:moveTo>
                    <a:pt x="1083" y="1"/>
                  </a:moveTo>
                  <a:cubicBezTo>
                    <a:pt x="486" y="1"/>
                    <a:pt x="1" y="486"/>
                    <a:pt x="1" y="1083"/>
                  </a:cubicBezTo>
                  <a:cubicBezTo>
                    <a:pt x="1" y="1522"/>
                    <a:pt x="264" y="1916"/>
                    <a:pt x="670" y="2085"/>
                  </a:cubicBezTo>
                  <a:cubicBezTo>
                    <a:pt x="804" y="2140"/>
                    <a:pt x="944" y="2167"/>
                    <a:pt x="1084" y="2167"/>
                  </a:cubicBezTo>
                  <a:cubicBezTo>
                    <a:pt x="1365" y="2167"/>
                    <a:pt x="1643" y="2057"/>
                    <a:pt x="1849" y="1849"/>
                  </a:cubicBezTo>
                  <a:cubicBezTo>
                    <a:pt x="2160" y="1539"/>
                    <a:pt x="2252" y="1074"/>
                    <a:pt x="2085" y="668"/>
                  </a:cubicBezTo>
                  <a:cubicBezTo>
                    <a:pt x="1916" y="264"/>
                    <a:pt x="1522" y="1"/>
                    <a:pt x="1083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5"/>
            <p:cNvSpPr/>
            <p:nvPr/>
          </p:nvSpPr>
          <p:spPr>
            <a:xfrm>
              <a:off x="7267792" y="2677614"/>
              <a:ext cx="38673" cy="37197"/>
            </a:xfrm>
            <a:custGeom>
              <a:avLst/>
              <a:gdLst/>
              <a:ahLst/>
              <a:cxnLst/>
              <a:rect l="l" t="t" r="r" b="b"/>
              <a:pathLst>
                <a:path w="2253" h="2167" extrusionOk="0">
                  <a:moveTo>
                    <a:pt x="1084" y="1"/>
                  </a:moveTo>
                  <a:cubicBezTo>
                    <a:pt x="485" y="1"/>
                    <a:pt x="2" y="486"/>
                    <a:pt x="2" y="1083"/>
                  </a:cubicBezTo>
                  <a:cubicBezTo>
                    <a:pt x="0" y="1522"/>
                    <a:pt x="265" y="1916"/>
                    <a:pt x="669" y="2085"/>
                  </a:cubicBezTo>
                  <a:cubicBezTo>
                    <a:pt x="804" y="2140"/>
                    <a:pt x="944" y="2167"/>
                    <a:pt x="1084" y="2167"/>
                  </a:cubicBezTo>
                  <a:cubicBezTo>
                    <a:pt x="1366" y="2167"/>
                    <a:pt x="1643" y="2057"/>
                    <a:pt x="1850" y="1849"/>
                  </a:cubicBezTo>
                  <a:cubicBezTo>
                    <a:pt x="2161" y="1540"/>
                    <a:pt x="2253" y="1074"/>
                    <a:pt x="2086" y="668"/>
                  </a:cubicBezTo>
                  <a:cubicBezTo>
                    <a:pt x="1917" y="264"/>
                    <a:pt x="1523" y="1"/>
                    <a:pt x="1084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5"/>
            <p:cNvSpPr/>
            <p:nvPr/>
          </p:nvSpPr>
          <p:spPr>
            <a:xfrm>
              <a:off x="7195116" y="2677614"/>
              <a:ext cx="38673" cy="37197"/>
            </a:xfrm>
            <a:custGeom>
              <a:avLst/>
              <a:gdLst/>
              <a:ahLst/>
              <a:cxnLst/>
              <a:rect l="l" t="t" r="r" b="b"/>
              <a:pathLst>
                <a:path w="2253" h="2167" extrusionOk="0">
                  <a:moveTo>
                    <a:pt x="1084" y="1"/>
                  </a:moveTo>
                  <a:cubicBezTo>
                    <a:pt x="485" y="1"/>
                    <a:pt x="0" y="484"/>
                    <a:pt x="0" y="1083"/>
                  </a:cubicBezTo>
                  <a:cubicBezTo>
                    <a:pt x="0" y="1522"/>
                    <a:pt x="264" y="1916"/>
                    <a:pt x="670" y="2085"/>
                  </a:cubicBezTo>
                  <a:cubicBezTo>
                    <a:pt x="803" y="2140"/>
                    <a:pt x="944" y="2167"/>
                    <a:pt x="1083" y="2167"/>
                  </a:cubicBezTo>
                  <a:cubicBezTo>
                    <a:pt x="1365" y="2167"/>
                    <a:pt x="1643" y="2057"/>
                    <a:pt x="1850" y="1849"/>
                  </a:cubicBezTo>
                  <a:cubicBezTo>
                    <a:pt x="2159" y="1540"/>
                    <a:pt x="2253" y="1074"/>
                    <a:pt x="2084" y="668"/>
                  </a:cubicBezTo>
                  <a:cubicBezTo>
                    <a:pt x="1918" y="264"/>
                    <a:pt x="1523" y="1"/>
                    <a:pt x="1084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35"/>
          <p:cNvGrpSpPr/>
          <p:nvPr/>
        </p:nvGrpSpPr>
        <p:grpSpPr>
          <a:xfrm>
            <a:off x="1516675" y="2313019"/>
            <a:ext cx="4150753" cy="2313683"/>
            <a:chOff x="1516675" y="2313019"/>
            <a:chExt cx="4150753" cy="2313683"/>
          </a:xfrm>
        </p:grpSpPr>
        <p:sp>
          <p:nvSpPr>
            <p:cNvPr id="217" name="Google Shape;217;p35"/>
            <p:cNvSpPr/>
            <p:nvPr/>
          </p:nvSpPr>
          <p:spPr>
            <a:xfrm>
              <a:off x="4764618" y="3736250"/>
              <a:ext cx="902810" cy="890452"/>
            </a:xfrm>
            <a:custGeom>
              <a:avLst/>
              <a:gdLst/>
              <a:ahLst/>
              <a:cxnLst/>
              <a:rect l="l" t="t" r="r" b="b"/>
              <a:pathLst>
                <a:path w="52596" h="51876" extrusionOk="0">
                  <a:moveTo>
                    <a:pt x="26295" y="11626"/>
                  </a:moveTo>
                  <a:cubicBezTo>
                    <a:pt x="30216" y="11626"/>
                    <a:pt x="34121" y="13228"/>
                    <a:pt x="36948" y="16375"/>
                  </a:cubicBezTo>
                  <a:cubicBezTo>
                    <a:pt x="42230" y="22256"/>
                    <a:pt x="41744" y="31306"/>
                    <a:pt x="35862" y="36588"/>
                  </a:cubicBezTo>
                  <a:cubicBezTo>
                    <a:pt x="33128" y="39044"/>
                    <a:pt x="29709" y="40253"/>
                    <a:pt x="26302" y="40253"/>
                  </a:cubicBezTo>
                  <a:cubicBezTo>
                    <a:pt x="22381" y="40253"/>
                    <a:pt x="18475" y="38651"/>
                    <a:pt x="15649" y="35504"/>
                  </a:cubicBezTo>
                  <a:cubicBezTo>
                    <a:pt x="10367" y="29621"/>
                    <a:pt x="10852" y="20573"/>
                    <a:pt x="16735" y="15291"/>
                  </a:cubicBezTo>
                  <a:cubicBezTo>
                    <a:pt x="19469" y="12835"/>
                    <a:pt x="22888" y="11626"/>
                    <a:pt x="26295" y="11626"/>
                  </a:cubicBezTo>
                  <a:close/>
                  <a:moveTo>
                    <a:pt x="29555" y="0"/>
                  </a:moveTo>
                  <a:cubicBezTo>
                    <a:pt x="29151" y="0"/>
                    <a:pt x="28776" y="257"/>
                    <a:pt x="28644" y="662"/>
                  </a:cubicBezTo>
                  <a:lnTo>
                    <a:pt x="27733" y="3455"/>
                  </a:lnTo>
                  <a:cubicBezTo>
                    <a:pt x="27249" y="3423"/>
                    <a:pt x="26766" y="3408"/>
                    <a:pt x="26283" y="3408"/>
                  </a:cubicBezTo>
                  <a:cubicBezTo>
                    <a:pt x="22784" y="3408"/>
                    <a:pt x="19327" y="4224"/>
                    <a:pt x="16189" y="5799"/>
                  </a:cubicBezTo>
                  <a:lnTo>
                    <a:pt x="14171" y="3553"/>
                  </a:lnTo>
                  <a:cubicBezTo>
                    <a:pt x="13982" y="3343"/>
                    <a:pt x="13721" y="3235"/>
                    <a:pt x="13458" y="3235"/>
                  </a:cubicBezTo>
                  <a:cubicBezTo>
                    <a:pt x="13230" y="3235"/>
                    <a:pt x="13002" y="3316"/>
                    <a:pt x="12819" y="3481"/>
                  </a:cubicBezTo>
                  <a:lnTo>
                    <a:pt x="5652" y="9916"/>
                  </a:lnTo>
                  <a:cubicBezTo>
                    <a:pt x="5259" y="10269"/>
                    <a:pt x="5226" y="10876"/>
                    <a:pt x="5580" y="11269"/>
                  </a:cubicBezTo>
                  <a:lnTo>
                    <a:pt x="7537" y="13447"/>
                  </a:lnTo>
                  <a:cubicBezTo>
                    <a:pt x="5284" y="16824"/>
                    <a:pt x="4034" y="20696"/>
                    <a:pt x="3805" y="24623"/>
                  </a:cubicBezTo>
                  <a:lnTo>
                    <a:pt x="849" y="25247"/>
                  </a:lnTo>
                  <a:cubicBezTo>
                    <a:pt x="331" y="25358"/>
                    <a:pt x="0" y="25865"/>
                    <a:pt x="109" y="26382"/>
                  </a:cubicBezTo>
                  <a:lnTo>
                    <a:pt x="2100" y="35807"/>
                  </a:lnTo>
                  <a:cubicBezTo>
                    <a:pt x="2195" y="36257"/>
                    <a:pt x="2594" y="36567"/>
                    <a:pt x="3037" y="36567"/>
                  </a:cubicBezTo>
                  <a:cubicBezTo>
                    <a:pt x="3103" y="36567"/>
                    <a:pt x="3169" y="36560"/>
                    <a:pt x="3236" y="36546"/>
                  </a:cubicBezTo>
                  <a:lnTo>
                    <a:pt x="6106" y="35939"/>
                  </a:lnTo>
                  <a:cubicBezTo>
                    <a:pt x="7880" y="39521"/>
                    <a:pt x="10574" y="42566"/>
                    <a:pt x="13911" y="44766"/>
                  </a:cubicBezTo>
                  <a:lnTo>
                    <a:pt x="12975" y="47633"/>
                  </a:lnTo>
                  <a:cubicBezTo>
                    <a:pt x="12811" y="48136"/>
                    <a:pt x="13086" y="48677"/>
                    <a:pt x="13588" y="48841"/>
                  </a:cubicBezTo>
                  <a:lnTo>
                    <a:pt x="22744" y="51828"/>
                  </a:lnTo>
                  <a:cubicBezTo>
                    <a:pt x="22843" y="51860"/>
                    <a:pt x="22943" y="51876"/>
                    <a:pt x="23041" y="51876"/>
                  </a:cubicBezTo>
                  <a:cubicBezTo>
                    <a:pt x="23445" y="51876"/>
                    <a:pt x="23820" y="51619"/>
                    <a:pt x="23953" y="51215"/>
                  </a:cubicBezTo>
                  <a:lnTo>
                    <a:pt x="24864" y="48423"/>
                  </a:lnTo>
                  <a:cubicBezTo>
                    <a:pt x="25346" y="48454"/>
                    <a:pt x="25827" y="48469"/>
                    <a:pt x="26308" y="48469"/>
                  </a:cubicBezTo>
                  <a:cubicBezTo>
                    <a:pt x="29808" y="48469"/>
                    <a:pt x="33267" y="47654"/>
                    <a:pt x="36407" y="46078"/>
                  </a:cubicBezTo>
                  <a:lnTo>
                    <a:pt x="38424" y="48323"/>
                  </a:lnTo>
                  <a:cubicBezTo>
                    <a:pt x="38613" y="48534"/>
                    <a:pt x="38874" y="48641"/>
                    <a:pt x="39137" y="48641"/>
                  </a:cubicBezTo>
                  <a:cubicBezTo>
                    <a:pt x="39365" y="48641"/>
                    <a:pt x="39593" y="48560"/>
                    <a:pt x="39776" y="48396"/>
                  </a:cubicBezTo>
                  <a:lnTo>
                    <a:pt x="46943" y="41961"/>
                  </a:lnTo>
                  <a:cubicBezTo>
                    <a:pt x="47336" y="41607"/>
                    <a:pt x="47369" y="41002"/>
                    <a:pt x="47015" y="40608"/>
                  </a:cubicBezTo>
                  <a:lnTo>
                    <a:pt x="45059" y="38429"/>
                  </a:lnTo>
                  <a:cubicBezTo>
                    <a:pt x="47311" y="35052"/>
                    <a:pt x="48561" y="31183"/>
                    <a:pt x="48790" y="27253"/>
                  </a:cubicBezTo>
                  <a:lnTo>
                    <a:pt x="51746" y="26629"/>
                  </a:lnTo>
                  <a:cubicBezTo>
                    <a:pt x="52264" y="26520"/>
                    <a:pt x="52595" y="26013"/>
                    <a:pt x="52486" y="25495"/>
                  </a:cubicBezTo>
                  <a:lnTo>
                    <a:pt x="50495" y="16071"/>
                  </a:lnTo>
                  <a:cubicBezTo>
                    <a:pt x="50400" y="15619"/>
                    <a:pt x="50002" y="15310"/>
                    <a:pt x="49560" y="15310"/>
                  </a:cubicBezTo>
                  <a:cubicBezTo>
                    <a:pt x="49494" y="15310"/>
                    <a:pt x="49428" y="15317"/>
                    <a:pt x="49361" y="15331"/>
                  </a:cubicBezTo>
                  <a:lnTo>
                    <a:pt x="46491" y="15938"/>
                  </a:lnTo>
                  <a:cubicBezTo>
                    <a:pt x="44717" y="12356"/>
                    <a:pt x="42023" y="9309"/>
                    <a:pt x="38686" y="7111"/>
                  </a:cubicBezTo>
                  <a:lnTo>
                    <a:pt x="39622" y="4244"/>
                  </a:lnTo>
                  <a:cubicBezTo>
                    <a:pt x="39786" y="3742"/>
                    <a:pt x="39511" y="3200"/>
                    <a:pt x="39007" y="3037"/>
                  </a:cubicBezTo>
                  <a:lnTo>
                    <a:pt x="29851" y="48"/>
                  </a:lnTo>
                  <a:cubicBezTo>
                    <a:pt x="29753" y="15"/>
                    <a:pt x="29653" y="0"/>
                    <a:pt x="29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5"/>
            <p:cNvSpPr/>
            <p:nvPr/>
          </p:nvSpPr>
          <p:spPr>
            <a:xfrm>
              <a:off x="1516675" y="2313019"/>
              <a:ext cx="559819" cy="552095"/>
            </a:xfrm>
            <a:custGeom>
              <a:avLst/>
              <a:gdLst/>
              <a:ahLst/>
              <a:cxnLst/>
              <a:rect l="l" t="t" r="r" b="b"/>
              <a:pathLst>
                <a:path w="32614" h="32164" extrusionOk="0">
                  <a:moveTo>
                    <a:pt x="16304" y="7207"/>
                  </a:moveTo>
                  <a:cubicBezTo>
                    <a:pt x="18736" y="7207"/>
                    <a:pt x="21158" y="8201"/>
                    <a:pt x="22910" y="10153"/>
                  </a:cubicBezTo>
                  <a:cubicBezTo>
                    <a:pt x="26186" y="13800"/>
                    <a:pt x="25885" y="19410"/>
                    <a:pt x="22238" y="22686"/>
                  </a:cubicBezTo>
                  <a:cubicBezTo>
                    <a:pt x="20543" y="24209"/>
                    <a:pt x="18424" y="24958"/>
                    <a:pt x="16312" y="24958"/>
                  </a:cubicBezTo>
                  <a:cubicBezTo>
                    <a:pt x="13880" y="24958"/>
                    <a:pt x="11458" y="23964"/>
                    <a:pt x="9704" y="22012"/>
                  </a:cubicBezTo>
                  <a:cubicBezTo>
                    <a:pt x="6430" y="18366"/>
                    <a:pt x="6731" y="12755"/>
                    <a:pt x="10377" y="9479"/>
                  </a:cubicBezTo>
                  <a:cubicBezTo>
                    <a:pt x="12072" y="7957"/>
                    <a:pt x="14192" y="7207"/>
                    <a:pt x="16304" y="7207"/>
                  </a:cubicBezTo>
                  <a:close/>
                  <a:moveTo>
                    <a:pt x="18327" y="0"/>
                  </a:moveTo>
                  <a:cubicBezTo>
                    <a:pt x="18076" y="0"/>
                    <a:pt x="17843" y="160"/>
                    <a:pt x="17762" y="410"/>
                  </a:cubicBezTo>
                  <a:lnTo>
                    <a:pt x="17196" y="2142"/>
                  </a:lnTo>
                  <a:cubicBezTo>
                    <a:pt x="16896" y="2123"/>
                    <a:pt x="16597" y="2113"/>
                    <a:pt x="16298" y="2113"/>
                  </a:cubicBezTo>
                  <a:cubicBezTo>
                    <a:pt x="14129" y="2113"/>
                    <a:pt x="11985" y="2618"/>
                    <a:pt x="10040" y="3596"/>
                  </a:cubicBezTo>
                  <a:lnTo>
                    <a:pt x="8789" y="2203"/>
                  </a:lnTo>
                  <a:cubicBezTo>
                    <a:pt x="8672" y="2073"/>
                    <a:pt x="8510" y="2006"/>
                    <a:pt x="8347" y="2006"/>
                  </a:cubicBezTo>
                  <a:cubicBezTo>
                    <a:pt x="8206" y="2006"/>
                    <a:pt x="8064" y="2056"/>
                    <a:pt x="7951" y="2158"/>
                  </a:cubicBezTo>
                  <a:lnTo>
                    <a:pt x="3508" y="6148"/>
                  </a:lnTo>
                  <a:cubicBezTo>
                    <a:pt x="3263" y="6367"/>
                    <a:pt x="3243" y="6743"/>
                    <a:pt x="3463" y="6988"/>
                  </a:cubicBezTo>
                  <a:lnTo>
                    <a:pt x="4675" y="8337"/>
                  </a:lnTo>
                  <a:cubicBezTo>
                    <a:pt x="3302" y="10401"/>
                    <a:pt x="2503" y="12792"/>
                    <a:pt x="2361" y="15267"/>
                  </a:cubicBezTo>
                  <a:lnTo>
                    <a:pt x="528" y="15654"/>
                  </a:lnTo>
                  <a:cubicBezTo>
                    <a:pt x="207" y="15722"/>
                    <a:pt x="1" y="16037"/>
                    <a:pt x="70" y="16357"/>
                  </a:cubicBezTo>
                  <a:lnTo>
                    <a:pt x="1304" y="22201"/>
                  </a:lnTo>
                  <a:cubicBezTo>
                    <a:pt x="1362" y="22479"/>
                    <a:pt x="1608" y="22671"/>
                    <a:pt x="1883" y="22671"/>
                  </a:cubicBezTo>
                  <a:cubicBezTo>
                    <a:pt x="1924" y="22671"/>
                    <a:pt x="1965" y="22667"/>
                    <a:pt x="2007" y="22658"/>
                  </a:cubicBezTo>
                  <a:lnTo>
                    <a:pt x="3787" y="22282"/>
                  </a:lnTo>
                  <a:cubicBezTo>
                    <a:pt x="4887" y="24504"/>
                    <a:pt x="6556" y="26393"/>
                    <a:pt x="8626" y="27756"/>
                  </a:cubicBezTo>
                  <a:lnTo>
                    <a:pt x="8046" y="29533"/>
                  </a:lnTo>
                  <a:cubicBezTo>
                    <a:pt x="7945" y="29845"/>
                    <a:pt x="8115" y="30181"/>
                    <a:pt x="8427" y="30282"/>
                  </a:cubicBezTo>
                  <a:lnTo>
                    <a:pt x="14104" y="32134"/>
                  </a:lnTo>
                  <a:cubicBezTo>
                    <a:pt x="14165" y="32154"/>
                    <a:pt x="14227" y="32164"/>
                    <a:pt x="14289" y="32164"/>
                  </a:cubicBezTo>
                  <a:cubicBezTo>
                    <a:pt x="14539" y="32164"/>
                    <a:pt x="14771" y="32004"/>
                    <a:pt x="14852" y="31753"/>
                  </a:cubicBezTo>
                  <a:lnTo>
                    <a:pt x="15419" y="30023"/>
                  </a:lnTo>
                  <a:cubicBezTo>
                    <a:pt x="15718" y="30042"/>
                    <a:pt x="16016" y="30052"/>
                    <a:pt x="16315" y="30052"/>
                  </a:cubicBezTo>
                  <a:cubicBezTo>
                    <a:pt x="18485" y="30052"/>
                    <a:pt x="20629" y="29546"/>
                    <a:pt x="22575" y="28569"/>
                  </a:cubicBezTo>
                  <a:lnTo>
                    <a:pt x="23826" y="29961"/>
                  </a:lnTo>
                  <a:cubicBezTo>
                    <a:pt x="23943" y="30092"/>
                    <a:pt x="24105" y="30158"/>
                    <a:pt x="24268" y="30158"/>
                  </a:cubicBezTo>
                  <a:cubicBezTo>
                    <a:pt x="24409" y="30158"/>
                    <a:pt x="24551" y="30108"/>
                    <a:pt x="24665" y="30006"/>
                  </a:cubicBezTo>
                  <a:lnTo>
                    <a:pt x="29108" y="26015"/>
                  </a:lnTo>
                  <a:cubicBezTo>
                    <a:pt x="29351" y="25797"/>
                    <a:pt x="29372" y="25421"/>
                    <a:pt x="29153" y="25178"/>
                  </a:cubicBezTo>
                  <a:lnTo>
                    <a:pt x="27940" y="23828"/>
                  </a:lnTo>
                  <a:cubicBezTo>
                    <a:pt x="29314" y="21764"/>
                    <a:pt x="30113" y="19373"/>
                    <a:pt x="30255" y="16898"/>
                  </a:cubicBezTo>
                  <a:lnTo>
                    <a:pt x="32088" y="16510"/>
                  </a:lnTo>
                  <a:cubicBezTo>
                    <a:pt x="32408" y="16443"/>
                    <a:pt x="32613" y="16128"/>
                    <a:pt x="32546" y="15806"/>
                  </a:cubicBezTo>
                  <a:lnTo>
                    <a:pt x="31311" y="9964"/>
                  </a:lnTo>
                  <a:cubicBezTo>
                    <a:pt x="31252" y="9684"/>
                    <a:pt x="31005" y="9493"/>
                    <a:pt x="30730" y="9493"/>
                  </a:cubicBezTo>
                  <a:cubicBezTo>
                    <a:pt x="30690" y="9493"/>
                    <a:pt x="30648" y="9497"/>
                    <a:pt x="30607" y="9505"/>
                  </a:cubicBezTo>
                  <a:lnTo>
                    <a:pt x="28827" y="9881"/>
                  </a:lnTo>
                  <a:cubicBezTo>
                    <a:pt x="27727" y="7661"/>
                    <a:pt x="26058" y="5772"/>
                    <a:pt x="23988" y="4409"/>
                  </a:cubicBezTo>
                  <a:lnTo>
                    <a:pt x="24568" y="2632"/>
                  </a:lnTo>
                  <a:cubicBezTo>
                    <a:pt x="24670" y="2320"/>
                    <a:pt x="24500" y="1984"/>
                    <a:pt x="24188" y="1883"/>
                  </a:cubicBezTo>
                  <a:lnTo>
                    <a:pt x="18511" y="30"/>
                  </a:lnTo>
                  <a:cubicBezTo>
                    <a:pt x="18450" y="10"/>
                    <a:pt x="18388" y="0"/>
                    <a:pt x="183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" name="Google Shape;219;p35"/>
            <p:cNvGrpSpPr/>
            <p:nvPr/>
          </p:nvGrpSpPr>
          <p:grpSpPr>
            <a:xfrm>
              <a:off x="3270233" y="3897000"/>
              <a:ext cx="306653" cy="306618"/>
              <a:chOff x="3270233" y="3897000"/>
              <a:chExt cx="306653" cy="306618"/>
            </a:xfrm>
          </p:grpSpPr>
          <p:sp>
            <p:nvSpPr>
              <p:cNvPr id="220" name="Google Shape;220;p35"/>
              <p:cNvSpPr/>
              <p:nvPr/>
            </p:nvSpPr>
            <p:spPr>
              <a:xfrm>
                <a:off x="3270233" y="3897000"/>
                <a:ext cx="306653" cy="306618"/>
              </a:xfrm>
              <a:custGeom>
                <a:avLst/>
                <a:gdLst/>
                <a:ahLst/>
                <a:cxnLst/>
                <a:rect l="l" t="t" r="r" b="b"/>
                <a:pathLst>
                  <a:path w="17865" h="17863" extrusionOk="0">
                    <a:moveTo>
                      <a:pt x="8934" y="1"/>
                    </a:moveTo>
                    <a:cubicBezTo>
                      <a:pt x="3999" y="1"/>
                      <a:pt x="2" y="3999"/>
                      <a:pt x="2" y="8932"/>
                    </a:cubicBezTo>
                    <a:cubicBezTo>
                      <a:pt x="1" y="10968"/>
                      <a:pt x="697" y="12941"/>
                      <a:pt x="1976" y="14525"/>
                    </a:cubicBezTo>
                    <a:lnTo>
                      <a:pt x="235" y="16985"/>
                    </a:lnTo>
                    <a:cubicBezTo>
                      <a:pt x="444" y="16993"/>
                      <a:pt x="646" y="16997"/>
                      <a:pt x="842" y="16997"/>
                    </a:cubicBezTo>
                    <a:cubicBezTo>
                      <a:pt x="2291" y="16997"/>
                      <a:pt x="3395" y="16784"/>
                      <a:pt x="4219" y="16507"/>
                    </a:cubicBezTo>
                    <a:cubicBezTo>
                      <a:pt x="5633" y="17393"/>
                      <a:pt x="7266" y="17863"/>
                      <a:pt x="8934" y="17863"/>
                    </a:cubicBezTo>
                    <a:cubicBezTo>
                      <a:pt x="13866" y="17863"/>
                      <a:pt x="17865" y="13865"/>
                      <a:pt x="17865" y="8932"/>
                    </a:cubicBezTo>
                    <a:cubicBezTo>
                      <a:pt x="17865" y="3999"/>
                      <a:pt x="13866" y="1"/>
                      <a:pt x="89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35"/>
              <p:cNvSpPr/>
              <p:nvPr/>
            </p:nvSpPr>
            <p:spPr>
              <a:xfrm>
                <a:off x="3342274" y="4031677"/>
                <a:ext cx="33884" cy="32596"/>
              </a:xfrm>
              <a:custGeom>
                <a:avLst/>
                <a:gdLst/>
                <a:ahLst/>
                <a:cxnLst/>
                <a:rect l="l" t="t" r="r" b="b"/>
                <a:pathLst>
                  <a:path w="1974" h="1899" extrusionOk="0">
                    <a:moveTo>
                      <a:pt x="1024" y="0"/>
                    </a:moveTo>
                    <a:cubicBezTo>
                      <a:pt x="640" y="0"/>
                      <a:pt x="294" y="231"/>
                      <a:pt x="147" y="587"/>
                    </a:cubicBezTo>
                    <a:cubicBezTo>
                      <a:pt x="0" y="941"/>
                      <a:pt x="81" y="1349"/>
                      <a:pt x="353" y="1621"/>
                    </a:cubicBezTo>
                    <a:cubicBezTo>
                      <a:pt x="534" y="1803"/>
                      <a:pt x="778" y="1899"/>
                      <a:pt x="1025" y="1899"/>
                    </a:cubicBezTo>
                    <a:cubicBezTo>
                      <a:pt x="1147" y="1899"/>
                      <a:pt x="1270" y="1875"/>
                      <a:pt x="1387" y="1827"/>
                    </a:cubicBezTo>
                    <a:cubicBezTo>
                      <a:pt x="1743" y="1680"/>
                      <a:pt x="1974" y="1334"/>
                      <a:pt x="1974" y="950"/>
                    </a:cubicBezTo>
                    <a:cubicBezTo>
                      <a:pt x="1974" y="424"/>
                      <a:pt x="1549" y="0"/>
                      <a:pt x="1024" y="0"/>
                    </a:cubicBezTo>
                    <a:close/>
                  </a:path>
                </a:pathLst>
              </a:custGeom>
              <a:solidFill>
                <a:srgbClr val="D1E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35"/>
              <p:cNvSpPr/>
              <p:nvPr/>
            </p:nvSpPr>
            <p:spPr>
              <a:xfrm>
                <a:off x="3405973" y="4031677"/>
                <a:ext cx="33918" cy="32596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1899" extrusionOk="0">
                    <a:moveTo>
                      <a:pt x="1026" y="0"/>
                    </a:moveTo>
                    <a:cubicBezTo>
                      <a:pt x="642" y="0"/>
                      <a:pt x="295" y="231"/>
                      <a:pt x="147" y="587"/>
                    </a:cubicBezTo>
                    <a:cubicBezTo>
                      <a:pt x="1" y="941"/>
                      <a:pt x="82" y="1349"/>
                      <a:pt x="353" y="1621"/>
                    </a:cubicBezTo>
                    <a:cubicBezTo>
                      <a:pt x="536" y="1803"/>
                      <a:pt x="779" y="1899"/>
                      <a:pt x="1026" y="1899"/>
                    </a:cubicBezTo>
                    <a:cubicBezTo>
                      <a:pt x="1148" y="1899"/>
                      <a:pt x="1271" y="1875"/>
                      <a:pt x="1389" y="1827"/>
                    </a:cubicBezTo>
                    <a:cubicBezTo>
                      <a:pt x="1743" y="1680"/>
                      <a:pt x="1976" y="1334"/>
                      <a:pt x="1976" y="950"/>
                    </a:cubicBezTo>
                    <a:cubicBezTo>
                      <a:pt x="1976" y="424"/>
                      <a:pt x="1550" y="0"/>
                      <a:pt x="1026" y="0"/>
                    </a:cubicBezTo>
                    <a:close/>
                  </a:path>
                </a:pathLst>
              </a:custGeom>
              <a:solidFill>
                <a:srgbClr val="D1E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5"/>
              <p:cNvSpPr/>
              <p:nvPr/>
            </p:nvSpPr>
            <p:spPr>
              <a:xfrm>
                <a:off x="3469707" y="4031677"/>
                <a:ext cx="33884" cy="32596"/>
              </a:xfrm>
              <a:custGeom>
                <a:avLst/>
                <a:gdLst/>
                <a:ahLst/>
                <a:cxnLst/>
                <a:rect l="l" t="t" r="r" b="b"/>
                <a:pathLst>
                  <a:path w="1974" h="1899" extrusionOk="0">
                    <a:moveTo>
                      <a:pt x="1024" y="0"/>
                    </a:moveTo>
                    <a:cubicBezTo>
                      <a:pt x="640" y="0"/>
                      <a:pt x="294" y="231"/>
                      <a:pt x="147" y="587"/>
                    </a:cubicBezTo>
                    <a:cubicBezTo>
                      <a:pt x="0" y="941"/>
                      <a:pt x="82" y="1349"/>
                      <a:pt x="353" y="1621"/>
                    </a:cubicBezTo>
                    <a:cubicBezTo>
                      <a:pt x="535" y="1803"/>
                      <a:pt x="778" y="1899"/>
                      <a:pt x="1025" y="1899"/>
                    </a:cubicBezTo>
                    <a:cubicBezTo>
                      <a:pt x="1147" y="1899"/>
                      <a:pt x="1270" y="1875"/>
                      <a:pt x="1387" y="1827"/>
                    </a:cubicBezTo>
                    <a:cubicBezTo>
                      <a:pt x="1743" y="1680"/>
                      <a:pt x="1974" y="1334"/>
                      <a:pt x="1974" y="950"/>
                    </a:cubicBezTo>
                    <a:cubicBezTo>
                      <a:pt x="1974" y="424"/>
                      <a:pt x="1550" y="0"/>
                      <a:pt x="1024" y="0"/>
                    </a:cubicBezTo>
                    <a:close/>
                  </a:path>
                </a:pathLst>
              </a:custGeom>
              <a:solidFill>
                <a:srgbClr val="D1E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5" name="Google Shape;225;p35"/>
          <p:cNvSpPr/>
          <p:nvPr/>
        </p:nvSpPr>
        <p:spPr>
          <a:xfrm>
            <a:off x="2818862" y="5022715"/>
            <a:ext cx="97360" cy="25696"/>
          </a:xfrm>
          <a:custGeom>
            <a:avLst/>
            <a:gdLst/>
            <a:ahLst/>
            <a:cxnLst/>
            <a:rect l="l" t="t" r="r" b="b"/>
            <a:pathLst>
              <a:path w="5672" h="1497" extrusionOk="0">
                <a:moveTo>
                  <a:pt x="5672" y="1"/>
                </a:moveTo>
                <a:lnTo>
                  <a:pt x="258" y="155"/>
                </a:lnTo>
                <a:lnTo>
                  <a:pt x="1" y="1497"/>
                </a:lnTo>
                <a:lnTo>
                  <a:pt x="1" y="1497"/>
                </a:lnTo>
                <a:lnTo>
                  <a:pt x="4896" y="1358"/>
                </a:lnTo>
                <a:lnTo>
                  <a:pt x="56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35"/>
          <p:cNvGrpSpPr/>
          <p:nvPr/>
        </p:nvGrpSpPr>
        <p:grpSpPr>
          <a:xfrm>
            <a:off x="1786491" y="2593550"/>
            <a:ext cx="4977901" cy="2606900"/>
            <a:chOff x="2076510" y="2536605"/>
            <a:chExt cx="4977901" cy="2606900"/>
          </a:xfrm>
        </p:grpSpPr>
        <p:sp>
          <p:nvSpPr>
            <p:cNvPr id="227" name="Google Shape;227;p35"/>
            <p:cNvSpPr/>
            <p:nvPr/>
          </p:nvSpPr>
          <p:spPr>
            <a:xfrm>
              <a:off x="2818862" y="4881464"/>
              <a:ext cx="480586" cy="166947"/>
            </a:xfrm>
            <a:custGeom>
              <a:avLst/>
              <a:gdLst/>
              <a:ahLst/>
              <a:cxnLst/>
              <a:rect l="l" t="t" r="r" b="b"/>
              <a:pathLst>
                <a:path w="27998" h="9726" extrusionOk="0">
                  <a:moveTo>
                    <a:pt x="1859" y="1"/>
                  </a:moveTo>
                  <a:lnTo>
                    <a:pt x="1" y="9726"/>
                  </a:lnTo>
                  <a:lnTo>
                    <a:pt x="4896" y="9587"/>
                  </a:lnTo>
                  <a:lnTo>
                    <a:pt x="6235" y="7246"/>
                  </a:lnTo>
                  <a:lnTo>
                    <a:pt x="9138" y="9467"/>
                  </a:lnTo>
                  <a:lnTo>
                    <a:pt x="27997" y="8871"/>
                  </a:lnTo>
                  <a:lnTo>
                    <a:pt x="11999" y="436"/>
                  </a:lnTo>
                  <a:lnTo>
                    <a:pt x="18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5"/>
            <p:cNvSpPr/>
            <p:nvPr/>
          </p:nvSpPr>
          <p:spPr>
            <a:xfrm>
              <a:off x="2584113" y="3520795"/>
              <a:ext cx="509371" cy="1410929"/>
            </a:xfrm>
            <a:custGeom>
              <a:avLst/>
              <a:gdLst/>
              <a:ahLst/>
              <a:cxnLst/>
              <a:rect l="l" t="t" r="r" b="b"/>
              <a:pathLst>
                <a:path w="29675" h="82198" extrusionOk="0">
                  <a:moveTo>
                    <a:pt x="17906" y="1"/>
                  </a:moveTo>
                  <a:lnTo>
                    <a:pt x="1484" y="7205"/>
                  </a:lnTo>
                  <a:cubicBezTo>
                    <a:pt x="0" y="11721"/>
                    <a:pt x="13271" y="51150"/>
                    <a:pt x="13271" y="51150"/>
                  </a:cubicBezTo>
                  <a:lnTo>
                    <a:pt x="14409" y="82197"/>
                  </a:lnTo>
                  <a:lnTo>
                    <a:pt x="29675" y="81180"/>
                  </a:lnTo>
                  <a:lnTo>
                    <a:pt x="28494" y="44956"/>
                  </a:lnTo>
                  <a:cubicBezTo>
                    <a:pt x="28361" y="42959"/>
                    <a:pt x="17906" y="1"/>
                    <a:pt x="179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2076510" y="4738291"/>
              <a:ext cx="425383" cy="353582"/>
            </a:xfrm>
            <a:custGeom>
              <a:avLst/>
              <a:gdLst/>
              <a:ahLst/>
              <a:cxnLst/>
              <a:rect l="l" t="t" r="r" b="b"/>
              <a:pathLst>
                <a:path w="24782" h="20599" extrusionOk="0">
                  <a:moveTo>
                    <a:pt x="6410" y="0"/>
                  </a:moveTo>
                  <a:lnTo>
                    <a:pt x="0" y="7548"/>
                  </a:lnTo>
                  <a:lnTo>
                    <a:pt x="4328" y="9838"/>
                  </a:lnTo>
                  <a:lnTo>
                    <a:pt x="6647" y="8460"/>
                  </a:lnTo>
                  <a:lnTo>
                    <a:pt x="8079" y="11824"/>
                  </a:lnTo>
                  <a:lnTo>
                    <a:pt x="24781" y="20599"/>
                  </a:lnTo>
                  <a:lnTo>
                    <a:pt x="15018" y="5376"/>
                  </a:lnTo>
                  <a:lnTo>
                    <a:pt x="64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5"/>
            <p:cNvSpPr/>
            <p:nvPr/>
          </p:nvSpPr>
          <p:spPr>
            <a:xfrm>
              <a:off x="2200304" y="4906319"/>
              <a:ext cx="301589" cy="185554"/>
            </a:xfrm>
            <a:custGeom>
              <a:avLst/>
              <a:gdLst/>
              <a:ahLst/>
              <a:cxnLst/>
              <a:rect l="l" t="t" r="r" b="b"/>
              <a:pathLst>
                <a:path w="17570" h="10810" extrusionOk="0">
                  <a:moveTo>
                    <a:pt x="0" y="0"/>
                  </a:moveTo>
                  <a:lnTo>
                    <a:pt x="867" y="2035"/>
                  </a:lnTo>
                  <a:lnTo>
                    <a:pt x="17569" y="10810"/>
                  </a:lnTo>
                  <a:lnTo>
                    <a:pt x="17569" y="10810"/>
                  </a:lnTo>
                  <a:lnTo>
                    <a:pt x="13045" y="3754"/>
                  </a:lnTo>
                  <a:lnTo>
                    <a:pt x="11131" y="5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5"/>
            <p:cNvSpPr/>
            <p:nvPr/>
          </p:nvSpPr>
          <p:spPr>
            <a:xfrm>
              <a:off x="2076510" y="4849949"/>
              <a:ext cx="97343" cy="57211"/>
            </a:xfrm>
            <a:custGeom>
              <a:avLst/>
              <a:gdLst/>
              <a:ahLst/>
              <a:cxnLst/>
              <a:rect l="l" t="t" r="r" b="b"/>
              <a:pathLst>
                <a:path w="5671" h="3333" extrusionOk="0">
                  <a:moveTo>
                    <a:pt x="885" y="1"/>
                  </a:moveTo>
                  <a:lnTo>
                    <a:pt x="0" y="1043"/>
                  </a:lnTo>
                  <a:lnTo>
                    <a:pt x="4328" y="3333"/>
                  </a:lnTo>
                  <a:lnTo>
                    <a:pt x="5671" y="2534"/>
                  </a:lnTo>
                  <a:lnTo>
                    <a:pt x="8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5"/>
            <p:cNvSpPr/>
            <p:nvPr/>
          </p:nvSpPr>
          <p:spPr>
            <a:xfrm>
              <a:off x="2144947" y="3543058"/>
              <a:ext cx="747570" cy="1343350"/>
            </a:xfrm>
            <a:custGeom>
              <a:avLst/>
              <a:gdLst/>
              <a:ahLst/>
              <a:cxnLst/>
              <a:rect l="l" t="t" r="r" b="b"/>
              <a:pathLst>
                <a:path w="43552" h="78261" extrusionOk="0">
                  <a:moveTo>
                    <a:pt x="21775" y="0"/>
                  </a:moveTo>
                  <a:cubicBezTo>
                    <a:pt x="18259" y="3200"/>
                    <a:pt x="14534" y="41444"/>
                    <a:pt x="14534" y="41444"/>
                  </a:cubicBezTo>
                  <a:lnTo>
                    <a:pt x="0" y="71623"/>
                  </a:lnTo>
                  <a:lnTo>
                    <a:pt x="13785" y="78261"/>
                  </a:lnTo>
                  <a:lnTo>
                    <a:pt x="30991" y="44505"/>
                  </a:lnTo>
                  <a:cubicBezTo>
                    <a:pt x="31858" y="42701"/>
                    <a:pt x="43552" y="1825"/>
                    <a:pt x="43552" y="1825"/>
                  </a:cubicBezTo>
                  <a:lnTo>
                    <a:pt x="21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5"/>
            <p:cNvSpPr/>
            <p:nvPr/>
          </p:nvSpPr>
          <p:spPr>
            <a:xfrm>
              <a:off x="2741104" y="3057855"/>
              <a:ext cx="627690" cy="621991"/>
            </a:xfrm>
            <a:custGeom>
              <a:avLst/>
              <a:gdLst/>
              <a:ahLst/>
              <a:cxnLst/>
              <a:rect l="l" t="t" r="r" b="b"/>
              <a:pathLst>
                <a:path w="36568" h="36236" extrusionOk="0">
                  <a:moveTo>
                    <a:pt x="11613" y="1"/>
                  </a:moveTo>
                  <a:lnTo>
                    <a:pt x="1" y="5296"/>
                  </a:lnTo>
                  <a:lnTo>
                    <a:pt x="9615" y="28387"/>
                  </a:lnTo>
                  <a:lnTo>
                    <a:pt x="32392" y="36236"/>
                  </a:lnTo>
                  <a:lnTo>
                    <a:pt x="36568" y="24682"/>
                  </a:lnTo>
                  <a:lnTo>
                    <a:pt x="17543" y="18127"/>
                  </a:lnTo>
                  <a:lnTo>
                    <a:pt x="116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5"/>
            <p:cNvSpPr/>
            <p:nvPr/>
          </p:nvSpPr>
          <p:spPr>
            <a:xfrm>
              <a:off x="2428873" y="2953286"/>
              <a:ext cx="553194" cy="758264"/>
            </a:xfrm>
            <a:custGeom>
              <a:avLst/>
              <a:gdLst/>
              <a:ahLst/>
              <a:cxnLst/>
              <a:rect l="l" t="t" r="r" b="b"/>
              <a:pathLst>
                <a:path w="32228" h="44175" extrusionOk="0">
                  <a:moveTo>
                    <a:pt x="22651" y="1"/>
                  </a:moveTo>
                  <a:cubicBezTo>
                    <a:pt x="22637" y="1"/>
                    <a:pt x="22624" y="1"/>
                    <a:pt x="22610" y="1"/>
                  </a:cubicBezTo>
                  <a:lnTo>
                    <a:pt x="7283" y="2274"/>
                  </a:lnTo>
                  <a:cubicBezTo>
                    <a:pt x="564" y="3753"/>
                    <a:pt x="0" y="10047"/>
                    <a:pt x="489" y="13765"/>
                  </a:cubicBezTo>
                  <a:lnTo>
                    <a:pt x="2564" y="29291"/>
                  </a:lnTo>
                  <a:lnTo>
                    <a:pt x="2554" y="44175"/>
                  </a:lnTo>
                  <a:lnTo>
                    <a:pt x="32228" y="44167"/>
                  </a:lnTo>
                  <a:lnTo>
                    <a:pt x="30881" y="14199"/>
                  </a:lnTo>
                  <a:cubicBezTo>
                    <a:pt x="31211" y="9654"/>
                    <a:pt x="30477" y="6751"/>
                    <a:pt x="28502" y="3665"/>
                  </a:cubicBezTo>
                  <a:cubicBezTo>
                    <a:pt x="28061" y="2976"/>
                    <a:pt x="27027" y="1768"/>
                    <a:pt x="25988" y="1002"/>
                  </a:cubicBezTo>
                  <a:cubicBezTo>
                    <a:pt x="25365" y="543"/>
                    <a:pt x="23739" y="1"/>
                    <a:pt x="22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2643796" y="2820154"/>
              <a:ext cx="150194" cy="226990"/>
            </a:xfrm>
            <a:custGeom>
              <a:avLst/>
              <a:gdLst/>
              <a:ahLst/>
              <a:cxnLst/>
              <a:rect l="l" t="t" r="r" b="b"/>
              <a:pathLst>
                <a:path w="8750" h="13224" extrusionOk="0">
                  <a:moveTo>
                    <a:pt x="64" y="0"/>
                  </a:moveTo>
                  <a:lnTo>
                    <a:pt x="13" y="8287"/>
                  </a:lnTo>
                  <a:cubicBezTo>
                    <a:pt x="0" y="9393"/>
                    <a:pt x="2532" y="12328"/>
                    <a:pt x="5421" y="13130"/>
                  </a:cubicBezTo>
                  <a:cubicBezTo>
                    <a:pt x="5650" y="13193"/>
                    <a:pt x="5879" y="13223"/>
                    <a:pt x="6102" y="13223"/>
                  </a:cubicBezTo>
                  <a:cubicBezTo>
                    <a:pt x="7529" y="13223"/>
                    <a:pt x="8750" y="11997"/>
                    <a:pt x="8655" y="10479"/>
                  </a:cubicBezTo>
                  <a:lnTo>
                    <a:pt x="8159" y="260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2680340" y="2803744"/>
              <a:ext cx="107195" cy="119365"/>
            </a:xfrm>
            <a:custGeom>
              <a:avLst/>
              <a:gdLst/>
              <a:ahLst/>
              <a:cxnLst/>
              <a:rect l="l" t="t" r="r" b="b"/>
              <a:pathLst>
                <a:path w="6245" h="6954" extrusionOk="0">
                  <a:moveTo>
                    <a:pt x="1" y="0"/>
                  </a:moveTo>
                  <a:lnTo>
                    <a:pt x="105" y="1424"/>
                  </a:lnTo>
                  <a:cubicBezTo>
                    <a:pt x="105" y="1424"/>
                    <a:pt x="789" y="3835"/>
                    <a:pt x="6244" y="6953"/>
                  </a:cubicBezTo>
                  <a:lnTo>
                    <a:pt x="6016" y="34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2950638" y="3187382"/>
              <a:ext cx="7656" cy="239314"/>
            </a:xfrm>
            <a:custGeom>
              <a:avLst/>
              <a:gdLst/>
              <a:ahLst/>
              <a:cxnLst/>
              <a:rect l="l" t="t" r="r" b="b"/>
              <a:pathLst>
                <a:path w="446" h="13942" extrusionOk="0">
                  <a:moveTo>
                    <a:pt x="301" y="0"/>
                  </a:moveTo>
                  <a:cubicBezTo>
                    <a:pt x="237" y="0"/>
                    <a:pt x="194" y="63"/>
                    <a:pt x="194" y="125"/>
                  </a:cubicBezTo>
                  <a:lnTo>
                    <a:pt x="2" y="13813"/>
                  </a:lnTo>
                  <a:cubicBezTo>
                    <a:pt x="1" y="13883"/>
                    <a:pt x="57" y="13940"/>
                    <a:pt x="126" y="13941"/>
                  </a:cubicBezTo>
                  <a:lnTo>
                    <a:pt x="127" y="13941"/>
                  </a:lnTo>
                  <a:cubicBezTo>
                    <a:pt x="196" y="13941"/>
                    <a:pt x="252" y="13885"/>
                    <a:pt x="252" y="13816"/>
                  </a:cubicBezTo>
                  <a:lnTo>
                    <a:pt x="445" y="129"/>
                  </a:lnTo>
                  <a:cubicBezTo>
                    <a:pt x="445" y="60"/>
                    <a:pt x="391" y="2"/>
                    <a:pt x="321" y="2"/>
                  </a:cubicBezTo>
                  <a:cubicBezTo>
                    <a:pt x="314" y="1"/>
                    <a:pt x="307" y="0"/>
                    <a:pt x="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5"/>
            <p:cNvSpPr/>
            <p:nvPr/>
          </p:nvSpPr>
          <p:spPr>
            <a:xfrm>
              <a:off x="2635385" y="2940309"/>
              <a:ext cx="130317" cy="155996"/>
            </a:xfrm>
            <a:custGeom>
              <a:avLst/>
              <a:gdLst/>
              <a:ahLst/>
              <a:cxnLst/>
              <a:rect l="l" t="t" r="r" b="b"/>
              <a:pathLst>
                <a:path w="7592" h="9088" extrusionOk="0">
                  <a:moveTo>
                    <a:pt x="511" y="0"/>
                  </a:moveTo>
                  <a:lnTo>
                    <a:pt x="0" y="2386"/>
                  </a:lnTo>
                  <a:lnTo>
                    <a:pt x="6097" y="9087"/>
                  </a:lnTo>
                  <a:lnTo>
                    <a:pt x="7592" y="6010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5"/>
            <p:cNvSpPr/>
            <p:nvPr/>
          </p:nvSpPr>
          <p:spPr>
            <a:xfrm>
              <a:off x="2765685" y="2939348"/>
              <a:ext cx="51306" cy="142246"/>
            </a:xfrm>
            <a:custGeom>
              <a:avLst/>
              <a:gdLst/>
              <a:ahLst/>
              <a:cxnLst/>
              <a:rect l="l" t="t" r="r" b="b"/>
              <a:pathLst>
                <a:path w="2989" h="8287" extrusionOk="0">
                  <a:moveTo>
                    <a:pt x="1320" y="0"/>
                  </a:moveTo>
                  <a:lnTo>
                    <a:pt x="1400" y="1087"/>
                  </a:lnTo>
                  <a:lnTo>
                    <a:pt x="1" y="6066"/>
                  </a:lnTo>
                  <a:lnTo>
                    <a:pt x="2255" y="8287"/>
                  </a:lnTo>
                  <a:lnTo>
                    <a:pt x="2988" y="860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5"/>
            <p:cNvSpPr/>
            <p:nvPr/>
          </p:nvSpPr>
          <p:spPr>
            <a:xfrm>
              <a:off x="2639934" y="2624490"/>
              <a:ext cx="254059" cy="257612"/>
            </a:xfrm>
            <a:custGeom>
              <a:avLst/>
              <a:gdLst/>
              <a:ahLst/>
              <a:cxnLst/>
              <a:rect l="l" t="t" r="r" b="b"/>
              <a:pathLst>
                <a:path w="14801" h="15008" extrusionOk="0">
                  <a:moveTo>
                    <a:pt x="1" y="0"/>
                  </a:moveTo>
                  <a:lnTo>
                    <a:pt x="274" y="13963"/>
                  </a:lnTo>
                  <a:lnTo>
                    <a:pt x="10250" y="14983"/>
                  </a:lnTo>
                  <a:cubicBezTo>
                    <a:pt x="10401" y="14999"/>
                    <a:pt x="10551" y="15008"/>
                    <a:pt x="10701" y="15008"/>
                  </a:cubicBezTo>
                  <a:cubicBezTo>
                    <a:pt x="11940" y="15008"/>
                    <a:pt x="13122" y="14446"/>
                    <a:pt x="13904" y="13468"/>
                  </a:cubicBezTo>
                  <a:cubicBezTo>
                    <a:pt x="14568" y="12638"/>
                    <a:pt x="14801" y="11541"/>
                    <a:pt x="14687" y="10485"/>
                  </a:cubicBezTo>
                  <a:lnTo>
                    <a:pt x="13058" y="14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5"/>
            <p:cNvSpPr/>
            <p:nvPr/>
          </p:nvSpPr>
          <p:spPr>
            <a:xfrm>
              <a:off x="2532498" y="2536605"/>
              <a:ext cx="368292" cy="257338"/>
            </a:xfrm>
            <a:custGeom>
              <a:avLst/>
              <a:gdLst/>
              <a:ahLst/>
              <a:cxnLst/>
              <a:rect l="l" t="t" r="r" b="b"/>
              <a:pathLst>
                <a:path w="21456" h="14992" extrusionOk="0">
                  <a:moveTo>
                    <a:pt x="11425" y="0"/>
                  </a:moveTo>
                  <a:cubicBezTo>
                    <a:pt x="9383" y="0"/>
                    <a:pt x="7210" y="694"/>
                    <a:pt x="5165" y="2673"/>
                  </a:cubicBezTo>
                  <a:cubicBezTo>
                    <a:pt x="1" y="7668"/>
                    <a:pt x="6452" y="14925"/>
                    <a:pt x="6452" y="14925"/>
                  </a:cubicBezTo>
                  <a:cubicBezTo>
                    <a:pt x="6452" y="14925"/>
                    <a:pt x="6693" y="14992"/>
                    <a:pt x="7053" y="14992"/>
                  </a:cubicBezTo>
                  <a:cubicBezTo>
                    <a:pt x="8181" y="14992"/>
                    <a:pt x="10476" y="14338"/>
                    <a:pt x="10185" y="8939"/>
                  </a:cubicBezTo>
                  <a:cubicBezTo>
                    <a:pt x="10033" y="6155"/>
                    <a:pt x="21456" y="10201"/>
                    <a:pt x="20288" y="3818"/>
                  </a:cubicBezTo>
                  <a:cubicBezTo>
                    <a:pt x="20288" y="3818"/>
                    <a:pt x="16217" y="0"/>
                    <a:pt x="11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5"/>
            <p:cNvSpPr/>
            <p:nvPr/>
          </p:nvSpPr>
          <p:spPr>
            <a:xfrm>
              <a:off x="2604162" y="2713920"/>
              <a:ext cx="96364" cy="91301"/>
            </a:xfrm>
            <a:custGeom>
              <a:avLst/>
              <a:gdLst/>
              <a:ahLst/>
              <a:cxnLst/>
              <a:rect l="l" t="t" r="r" b="b"/>
              <a:pathLst>
                <a:path w="5614" h="5319" extrusionOk="0">
                  <a:moveTo>
                    <a:pt x="2759" y="0"/>
                  </a:moveTo>
                  <a:cubicBezTo>
                    <a:pt x="1419" y="0"/>
                    <a:pt x="267" y="1008"/>
                    <a:pt x="117" y="2370"/>
                  </a:cubicBezTo>
                  <a:cubicBezTo>
                    <a:pt x="0" y="3439"/>
                    <a:pt x="539" y="4473"/>
                    <a:pt x="1481" y="4990"/>
                  </a:cubicBezTo>
                  <a:cubicBezTo>
                    <a:pt x="1882" y="5210"/>
                    <a:pt x="2322" y="5318"/>
                    <a:pt x="2760" y="5318"/>
                  </a:cubicBezTo>
                  <a:cubicBezTo>
                    <a:pt x="3353" y="5318"/>
                    <a:pt x="3942" y="5120"/>
                    <a:pt x="4425" y="4732"/>
                  </a:cubicBezTo>
                  <a:cubicBezTo>
                    <a:pt x="5262" y="4060"/>
                    <a:pt x="5613" y="2948"/>
                    <a:pt x="5312" y="1916"/>
                  </a:cubicBezTo>
                  <a:cubicBezTo>
                    <a:pt x="5011" y="884"/>
                    <a:pt x="4119" y="133"/>
                    <a:pt x="3050" y="16"/>
                  </a:cubicBezTo>
                  <a:cubicBezTo>
                    <a:pt x="2952" y="6"/>
                    <a:pt x="2855" y="0"/>
                    <a:pt x="27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5"/>
            <p:cNvSpPr/>
            <p:nvPr/>
          </p:nvSpPr>
          <p:spPr>
            <a:xfrm>
              <a:off x="2861826" y="2682164"/>
              <a:ext cx="47993" cy="75989"/>
            </a:xfrm>
            <a:custGeom>
              <a:avLst/>
              <a:gdLst/>
              <a:ahLst/>
              <a:cxnLst/>
              <a:rect l="l" t="t" r="r" b="b"/>
              <a:pathLst>
                <a:path w="2796" h="4427" extrusionOk="0">
                  <a:moveTo>
                    <a:pt x="0" y="1"/>
                  </a:moveTo>
                  <a:lnTo>
                    <a:pt x="331" y="4426"/>
                  </a:lnTo>
                  <a:lnTo>
                    <a:pt x="1738" y="4359"/>
                  </a:lnTo>
                  <a:cubicBezTo>
                    <a:pt x="2423" y="4326"/>
                    <a:pt x="2796" y="3731"/>
                    <a:pt x="2434" y="324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5"/>
            <p:cNvSpPr/>
            <p:nvPr/>
          </p:nvSpPr>
          <p:spPr>
            <a:xfrm>
              <a:off x="2830586" y="2713473"/>
              <a:ext cx="15775" cy="13251"/>
            </a:xfrm>
            <a:custGeom>
              <a:avLst/>
              <a:gdLst/>
              <a:ahLst/>
              <a:cxnLst/>
              <a:rect l="l" t="t" r="r" b="b"/>
              <a:pathLst>
                <a:path w="919" h="772" extrusionOk="0">
                  <a:moveTo>
                    <a:pt x="409" y="1"/>
                  </a:moveTo>
                  <a:cubicBezTo>
                    <a:pt x="216" y="1"/>
                    <a:pt x="49" y="146"/>
                    <a:pt x="28" y="343"/>
                  </a:cubicBezTo>
                  <a:cubicBezTo>
                    <a:pt x="1" y="589"/>
                    <a:pt x="199" y="771"/>
                    <a:pt x="412" y="771"/>
                  </a:cubicBezTo>
                  <a:cubicBezTo>
                    <a:pt x="494" y="771"/>
                    <a:pt x="578" y="745"/>
                    <a:pt x="652" y="685"/>
                  </a:cubicBezTo>
                  <a:cubicBezTo>
                    <a:pt x="918" y="471"/>
                    <a:pt x="794" y="41"/>
                    <a:pt x="452" y="3"/>
                  </a:cubicBezTo>
                  <a:cubicBezTo>
                    <a:pt x="438" y="2"/>
                    <a:pt x="423" y="1"/>
                    <a:pt x="4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5"/>
            <p:cNvSpPr/>
            <p:nvPr/>
          </p:nvSpPr>
          <p:spPr>
            <a:xfrm>
              <a:off x="2803276" y="2687571"/>
              <a:ext cx="36201" cy="22589"/>
            </a:xfrm>
            <a:custGeom>
              <a:avLst/>
              <a:gdLst/>
              <a:ahLst/>
              <a:cxnLst/>
              <a:rect l="l" t="t" r="r" b="b"/>
              <a:pathLst>
                <a:path w="2109" h="1316" extrusionOk="0">
                  <a:moveTo>
                    <a:pt x="1802" y="0"/>
                  </a:moveTo>
                  <a:cubicBezTo>
                    <a:pt x="1755" y="0"/>
                    <a:pt x="1708" y="12"/>
                    <a:pt x="1665" y="38"/>
                  </a:cubicBezTo>
                  <a:lnTo>
                    <a:pt x="230" y="815"/>
                  </a:lnTo>
                  <a:cubicBezTo>
                    <a:pt x="1" y="940"/>
                    <a:pt x="68" y="1286"/>
                    <a:pt x="327" y="1314"/>
                  </a:cubicBezTo>
                  <a:cubicBezTo>
                    <a:pt x="337" y="1315"/>
                    <a:pt x="347" y="1316"/>
                    <a:pt x="357" y="1316"/>
                  </a:cubicBezTo>
                  <a:cubicBezTo>
                    <a:pt x="401" y="1316"/>
                    <a:pt x="443" y="1305"/>
                    <a:pt x="483" y="1283"/>
                  </a:cubicBezTo>
                  <a:lnTo>
                    <a:pt x="1920" y="506"/>
                  </a:lnTo>
                  <a:cubicBezTo>
                    <a:pt x="2055" y="439"/>
                    <a:pt x="2109" y="274"/>
                    <a:pt x="2037" y="139"/>
                  </a:cubicBezTo>
                  <a:cubicBezTo>
                    <a:pt x="1989" y="51"/>
                    <a:pt x="1896" y="0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5"/>
            <p:cNvSpPr/>
            <p:nvPr/>
          </p:nvSpPr>
          <p:spPr>
            <a:xfrm>
              <a:off x="2822587" y="2773688"/>
              <a:ext cx="58824" cy="17251"/>
            </a:xfrm>
            <a:custGeom>
              <a:avLst/>
              <a:gdLst/>
              <a:ahLst/>
              <a:cxnLst/>
              <a:rect l="l" t="t" r="r" b="b"/>
              <a:pathLst>
                <a:path w="3427" h="1005" extrusionOk="0">
                  <a:moveTo>
                    <a:pt x="100" y="1"/>
                  </a:moveTo>
                  <a:cubicBezTo>
                    <a:pt x="76" y="1"/>
                    <a:pt x="51" y="11"/>
                    <a:pt x="33" y="30"/>
                  </a:cubicBezTo>
                  <a:cubicBezTo>
                    <a:pt x="1" y="68"/>
                    <a:pt x="5" y="122"/>
                    <a:pt x="41" y="155"/>
                  </a:cubicBezTo>
                  <a:cubicBezTo>
                    <a:pt x="567" y="617"/>
                    <a:pt x="1066" y="849"/>
                    <a:pt x="1509" y="946"/>
                  </a:cubicBezTo>
                  <a:cubicBezTo>
                    <a:pt x="1698" y="987"/>
                    <a:pt x="1876" y="1005"/>
                    <a:pt x="2043" y="1005"/>
                  </a:cubicBezTo>
                  <a:cubicBezTo>
                    <a:pt x="2830" y="1005"/>
                    <a:pt x="3345" y="622"/>
                    <a:pt x="3353" y="615"/>
                  </a:cubicBezTo>
                  <a:cubicBezTo>
                    <a:pt x="3426" y="557"/>
                    <a:pt x="3372" y="456"/>
                    <a:pt x="3300" y="456"/>
                  </a:cubicBezTo>
                  <a:cubicBezTo>
                    <a:pt x="3283" y="456"/>
                    <a:pt x="3265" y="462"/>
                    <a:pt x="3247" y="475"/>
                  </a:cubicBezTo>
                  <a:cubicBezTo>
                    <a:pt x="3215" y="499"/>
                    <a:pt x="2757" y="836"/>
                    <a:pt x="2052" y="836"/>
                  </a:cubicBezTo>
                  <a:cubicBezTo>
                    <a:pt x="1531" y="836"/>
                    <a:pt x="876" y="652"/>
                    <a:pt x="158" y="23"/>
                  </a:cubicBezTo>
                  <a:cubicBezTo>
                    <a:pt x="141" y="8"/>
                    <a:pt x="121" y="1"/>
                    <a:pt x="1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5"/>
            <p:cNvSpPr/>
            <p:nvPr/>
          </p:nvSpPr>
          <p:spPr>
            <a:xfrm>
              <a:off x="3128364" y="2716374"/>
              <a:ext cx="1082579" cy="1077069"/>
            </a:xfrm>
            <a:custGeom>
              <a:avLst/>
              <a:gdLst/>
              <a:ahLst/>
              <a:cxnLst/>
              <a:rect l="l" t="t" r="r" b="b"/>
              <a:pathLst>
                <a:path w="63069" h="62748" extrusionOk="0">
                  <a:moveTo>
                    <a:pt x="26509" y="0"/>
                  </a:moveTo>
                  <a:cubicBezTo>
                    <a:pt x="23190" y="0"/>
                    <a:pt x="20081" y="2850"/>
                    <a:pt x="19837" y="6170"/>
                  </a:cubicBezTo>
                  <a:cubicBezTo>
                    <a:pt x="19716" y="7756"/>
                    <a:pt x="20172" y="9333"/>
                    <a:pt x="21119" y="10611"/>
                  </a:cubicBezTo>
                  <a:cubicBezTo>
                    <a:pt x="21837" y="11584"/>
                    <a:pt x="21954" y="12876"/>
                    <a:pt x="21422" y="13962"/>
                  </a:cubicBezTo>
                  <a:lnTo>
                    <a:pt x="21262" y="14288"/>
                  </a:lnTo>
                  <a:cubicBezTo>
                    <a:pt x="20799" y="15239"/>
                    <a:pt x="19895" y="15797"/>
                    <a:pt x="18914" y="15797"/>
                  </a:cubicBezTo>
                  <a:cubicBezTo>
                    <a:pt x="18859" y="15797"/>
                    <a:pt x="18803" y="15795"/>
                    <a:pt x="18748" y="15792"/>
                  </a:cubicBezTo>
                  <a:lnTo>
                    <a:pt x="2959" y="14754"/>
                  </a:lnTo>
                  <a:lnTo>
                    <a:pt x="1" y="59790"/>
                  </a:lnTo>
                  <a:lnTo>
                    <a:pt x="18539" y="61008"/>
                  </a:lnTo>
                  <a:cubicBezTo>
                    <a:pt x="18492" y="60404"/>
                    <a:pt x="18277" y="59827"/>
                    <a:pt x="17918" y="59340"/>
                  </a:cubicBezTo>
                  <a:cubicBezTo>
                    <a:pt x="17007" y="58108"/>
                    <a:pt x="16550" y="56598"/>
                    <a:pt x="16624" y="55067"/>
                  </a:cubicBezTo>
                  <a:cubicBezTo>
                    <a:pt x="16789" y="51658"/>
                    <a:pt x="19900" y="48728"/>
                    <a:pt x="23300" y="48728"/>
                  </a:cubicBezTo>
                  <a:cubicBezTo>
                    <a:pt x="23372" y="48728"/>
                    <a:pt x="23444" y="48729"/>
                    <a:pt x="23517" y="48732"/>
                  </a:cubicBezTo>
                  <a:cubicBezTo>
                    <a:pt x="27283" y="48871"/>
                    <a:pt x="30167" y="52089"/>
                    <a:pt x="29921" y="55824"/>
                  </a:cubicBezTo>
                  <a:cubicBezTo>
                    <a:pt x="29821" y="57390"/>
                    <a:pt x="29167" y="58872"/>
                    <a:pt x="28075" y="60003"/>
                  </a:cubicBezTo>
                  <a:cubicBezTo>
                    <a:pt x="27655" y="60440"/>
                    <a:pt x="27365" y="60986"/>
                    <a:pt x="27239" y="61579"/>
                  </a:cubicBezTo>
                  <a:lnTo>
                    <a:pt x="45037" y="62747"/>
                  </a:lnTo>
                  <a:lnTo>
                    <a:pt x="46204" y="44988"/>
                  </a:lnTo>
                  <a:cubicBezTo>
                    <a:pt x="46282" y="43798"/>
                    <a:pt x="47072" y="42773"/>
                    <a:pt x="48203" y="42394"/>
                  </a:cubicBezTo>
                  <a:lnTo>
                    <a:pt x="48384" y="42333"/>
                  </a:lnTo>
                  <a:cubicBezTo>
                    <a:pt x="48721" y="42220"/>
                    <a:pt x="49069" y="42165"/>
                    <a:pt x="49414" y="42165"/>
                  </a:cubicBezTo>
                  <a:cubicBezTo>
                    <a:pt x="50242" y="42165"/>
                    <a:pt x="51053" y="42482"/>
                    <a:pt x="51669" y="43075"/>
                  </a:cubicBezTo>
                  <a:cubicBezTo>
                    <a:pt x="52799" y="44166"/>
                    <a:pt x="54281" y="44819"/>
                    <a:pt x="55848" y="44921"/>
                  </a:cubicBezTo>
                  <a:cubicBezTo>
                    <a:pt x="55997" y="44931"/>
                    <a:pt x="56144" y="44935"/>
                    <a:pt x="56291" y="44935"/>
                  </a:cubicBezTo>
                  <a:cubicBezTo>
                    <a:pt x="59831" y="44935"/>
                    <a:pt x="62801" y="42136"/>
                    <a:pt x="62939" y="38525"/>
                  </a:cubicBezTo>
                  <a:cubicBezTo>
                    <a:pt x="63068" y="35125"/>
                    <a:pt x="60168" y="31885"/>
                    <a:pt x="56777" y="31636"/>
                  </a:cubicBezTo>
                  <a:cubicBezTo>
                    <a:pt x="56609" y="31623"/>
                    <a:pt x="56442" y="31617"/>
                    <a:pt x="56275" y="31617"/>
                  </a:cubicBezTo>
                  <a:cubicBezTo>
                    <a:pt x="54859" y="31617"/>
                    <a:pt x="53477" y="32069"/>
                    <a:pt x="52332" y="32918"/>
                  </a:cubicBezTo>
                  <a:cubicBezTo>
                    <a:pt x="51764" y="33337"/>
                    <a:pt x="51088" y="33551"/>
                    <a:pt x="50407" y="33551"/>
                  </a:cubicBezTo>
                  <a:cubicBezTo>
                    <a:pt x="49922" y="33551"/>
                    <a:pt x="49435" y="33442"/>
                    <a:pt x="48983" y="33221"/>
                  </a:cubicBezTo>
                  <a:lnTo>
                    <a:pt x="48811" y="33136"/>
                  </a:lnTo>
                  <a:cubicBezTo>
                    <a:pt x="47739" y="32612"/>
                    <a:pt x="47090" y="31492"/>
                    <a:pt x="47168" y="30302"/>
                  </a:cubicBezTo>
                  <a:lnTo>
                    <a:pt x="47995" y="17711"/>
                  </a:lnTo>
                  <a:lnTo>
                    <a:pt x="32946" y="16723"/>
                  </a:lnTo>
                  <a:cubicBezTo>
                    <a:pt x="31902" y="16655"/>
                    <a:pt x="31005" y="15962"/>
                    <a:pt x="30673" y="14971"/>
                  </a:cubicBezTo>
                  <a:lnTo>
                    <a:pt x="30534" y="14559"/>
                  </a:lnTo>
                  <a:cubicBezTo>
                    <a:pt x="30150" y="13411"/>
                    <a:pt x="30435" y="12146"/>
                    <a:pt x="31276" y="11276"/>
                  </a:cubicBezTo>
                  <a:cubicBezTo>
                    <a:pt x="32367" y="10145"/>
                    <a:pt x="33020" y="8664"/>
                    <a:pt x="33122" y="7096"/>
                  </a:cubicBezTo>
                  <a:cubicBezTo>
                    <a:pt x="33367" y="3363"/>
                    <a:pt x="30487" y="148"/>
                    <a:pt x="26726" y="4"/>
                  </a:cubicBezTo>
                  <a:cubicBezTo>
                    <a:pt x="26653" y="2"/>
                    <a:pt x="26581" y="0"/>
                    <a:pt x="26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5"/>
            <p:cNvSpPr/>
            <p:nvPr/>
          </p:nvSpPr>
          <p:spPr>
            <a:xfrm>
              <a:off x="3260569" y="3658681"/>
              <a:ext cx="107230" cy="55718"/>
            </a:xfrm>
            <a:custGeom>
              <a:avLst/>
              <a:gdLst/>
              <a:ahLst/>
              <a:cxnLst/>
              <a:rect l="l" t="t" r="r" b="b"/>
              <a:pathLst>
                <a:path w="6247" h="3246" extrusionOk="0">
                  <a:moveTo>
                    <a:pt x="227" y="0"/>
                  </a:moveTo>
                  <a:lnTo>
                    <a:pt x="1" y="1579"/>
                  </a:lnTo>
                  <a:cubicBezTo>
                    <a:pt x="1" y="1579"/>
                    <a:pt x="4850" y="3245"/>
                    <a:pt x="5724" y="3245"/>
                  </a:cubicBezTo>
                  <a:cubicBezTo>
                    <a:pt x="5758" y="3245"/>
                    <a:pt x="5786" y="3243"/>
                    <a:pt x="5807" y="3237"/>
                  </a:cubicBezTo>
                  <a:cubicBezTo>
                    <a:pt x="6247" y="3131"/>
                    <a:pt x="5679" y="1997"/>
                    <a:pt x="5389" y="1641"/>
                  </a:cubicBezTo>
                  <a:cubicBezTo>
                    <a:pt x="5292" y="1523"/>
                    <a:pt x="5164" y="1432"/>
                    <a:pt x="5019" y="1381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5"/>
            <p:cNvSpPr/>
            <p:nvPr/>
          </p:nvSpPr>
          <p:spPr>
            <a:xfrm>
              <a:off x="3260483" y="3556378"/>
              <a:ext cx="128858" cy="135003"/>
            </a:xfrm>
            <a:custGeom>
              <a:avLst/>
              <a:gdLst/>
              <a:ahLst/>
              <a:cxnLst/>
              <a:rect l="l" t="t" r="r" b="b"/>
              <a:pathLst>
                <a:path w="7507" h="7865" extrusionOk="0">
                  <a:moveTo>
                    <a:pt x="1" y="1"/>
                  </a:moveTo>
                  <a:lnTo>
                    <a:pt x="355" y="5967"/>
                  </a:lnTo>
                  <a:cubicBezTo>
                    <a:pt x="355" y="5967"/>
                    <a:pt x="5884" y="7865"/>
                    <a:pt x="6884" y="7865"/>
                  </a:cubicBezTo>
                  <a:cubicBezTo>
                    <a:pt x="6922" y="7865"/>
                    <a:pt x="6954" y="7862"/>
                    <a:pt x="6979" y="7856"/>
                  </a:cubicBezTo>
                  <a:cubicBezTo>
                    <a:pt x="7506" y="7728"/>
                    <a:pt x="6773" y="6773"/>
                    <a:pt x="6464" y="6402"/>
                  </a:cubicBezTo>
                  <a:cubicBezTo>
                    <a:pt x="6386" y="6308"/>
                    <a:pt x="6285" y="6236"/>
                    <a:pt x="6169" y="6194"/>
                  </a:cubicBezTo>
                  <a:lnTo>
                    <a:pt x="4904" y="5732"/>
                  </a:lnTo>
                  <a:lnTo>
                    <a:pt x="4904" y="5732"/>
                  </a:lnTo>
                  <a:cubicBezTo>
                    <a:pt x="5046" y="5760"/>
                    <a:pt x="5169" y="5775"/>
                    <a:pt x="5265" y="5775"/>
                  </a:cubicBezTo>
                  <a:cubicBezTo>
                    <a:pt x="5340" y="5775"/>
                    <a:pt x="5399" y="5766"/>
                    <a:pt x="5441" y="5747"/>
                  </a:cubicBezTo>
                  <a:cubicBezTo>
                    <a:pt x="5651" y="5647"/>
                    <a:pt x="5718" y="5421"/>
                    <a:pt x="5717" y="5172"/>
                  </a:cubicBezTo>
                  <a:cubicBezTo>
                    <a:pt x="5712" y="4630"/>
                    <a:pt x="5386" y="4141"/>
                    <a:pt x="4918" y="3867"/>
                  </a:cubicBezTo>
                  <a:lnTo>
                    <a:pt x="1539" y="1885"/>
                  </a:lnTo>
                  <a:cubicBezTo>
                    <a:pt x="1305" y="1728"/>
                    <a:pt x="1099" y="1528"/>
                    <a:pt x="934" y="12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5"/>
            <p:cNvSpPr/>
            <p:nvPr/>
          </p:nvSpPr>
          <p:spPr>
            <a:xfrm>
              <a:off x="3154644" y="3536793"/>
              <a:ext cx="183683" cy="193553"/>
            </a:xfrm>
            <a:custGeom>
              <a:avLst/>
              <a:gdLst/>
              <a:ahLst/>
              <a:cxnLst/>
              <a:rect l="l" t="t" r="r" b="b"/>
              <a:pathLst>
                <a:path w="10701" h="11276" extrusionOk="0">
                  <a:moveTo>
                    <a:pt x="3612" y="0"/>
                  </a:moveTo>
                  <a:cubicBezTo>
                    <a:pt x="3612" y="0"/>
                    <a:pt x="0" y="1850"/>
                    <a:pt x="2346" y="7203"/>
                  </a:cubicBezTo>
                  <a:cubicBezTo>
                    <a:pt x="2509" y="7572"/>
                    <a:pt x="2774" y="7888"/>
                    <a:pt x="3109" y="8114"/>
                  </a:cubicBezTo>
                  <a:lnTo>
                    <a:pt x="5961" y="10036"/>
                  </a:lnTo>
                  <a:cubicBezTo>
                    <a:pt x="6022" y="10065"/>
                    <a:pt x="6087" y="10087"/>
                    <a:pt x="6153" y="10103"/>
                  </a:cubicBezTo>
                  <a:cubicBezTo>
                    <a:pt x="6800" y="10251"/>
                    <a:pt x="10033" y="11276"/>
                    <a:pt x="10460" y="11276"/>
                  </a:cubicBezTo>
                  <a:cubicBezTo>
                    <a:pt x="10472" y="11276"/>
                    <a:pt x="10482" y="11275"/>
                    <a:pt x="10490" y="11273"/>
                  </a:cubicBezTo>
                  <a:cubicBezTo>
                    <a:pt x="10640" y="11237"/>
                    <a:pt x="10700" y="10813"/>
                    <a:pt x="10605" y="10597"/>
                  </a:cubicBezTo>
                  <a:cubicBezTo>
                    <a:pt x="10502" y="10363"/>
                    <a:pt x="10209" y="10081"/>
                    <a:pt x="9838" y="9810"/>
                  </a:cubicBezTo>
                  <a:lnTo>
                    <a:pt x="6719" y="8604"/>
                  </a:lnTo>
                  <a:lnTo>
                    <a:pt x="7034" y="5140"/>
                  </a:lnTo>
                  <a:lnTo>
                    <a:pt x="6167" y="1142"/>
                  </a:lnTo>
                  <a:lnTo>
                    <a:pt x="36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5"/>
            <p:cNvSpPr/>
            <p:nvPr/>
          </p:nvSpPr>
          <p:spPr>
            <a:xfrm>
              <a:off x="3210327" y="3514152"/>
              <a:ext cx="106303" cy="72505"/>
            </a:xfrm>
            <a:custGeom>
              <a:avLst/>
              <a:gdLst/>
              <a:ahLst/>
              <a:cxnLst/>
              <a:rect l="l" t="t" r="r" b="b"/>
              <a:pathLst>
                <a:path w="6193" h="4224" extrusionOk="0">
                  <a:moveTo>
                    <a:pt x="4412" y="1"/>
                  </a:moveTo>
                  <a:cubicBezTo>
                    <a:pt x="4092" y="1"/>
                    <a:pt x="3757" y="48"/>
                    <a:pt x="3436" y="166"/>
                  </a:cubicBezTo>
                  <a:lnTo>
                    <a:pt x="1" y="1297"/>
                  </a:lnTo>
                  <a:lnTo>
                    <a:pt x="4304" y="4224"/>
                  </a:lnTo>
                  <a:lnTo>
                    <a:pt x="4304" y="4224"/>
                  </a:lnTo>
                  <a:lnTo>
                    <a:pt x="3442" y="3118"/>
                  </a:lnTo>
                  <a:cubicBezTo>
                    <a:pt x="3258" y="2884"/>
                    <a:pt x="3265" y="2536"/>
                    <a:pt x="3485" y="2335"/>
                  </a:cubicBezTo>
                  <a:cubicBezTo>
                    <a:pt x="3733" y="2107"/>
                    <a:pt x="4119" y="1941"/>
                    <a:pt x="4402" y="1746"/>
                  </a:cubicBezTo>
                  <a:lnTo>
                    <a:pt x="5962" y="948"/>
                  </a:lnTo>
                  <a:cubicBezTo>
                    <a:pt x="6162" y="845"/>
                    <a:pt x="6193" y="569"/>
                    <a:pt x="6018" y="428"/>
                  </a:cubicBezTo>
                  <a:cubicBezTo>
                    <a:pt x="5785" y="240"/>
                    <a:pt x="5137" y="1"/>
                    <a:pt x="44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5"/>
            <p:cNvSpPr/>
            <p:nvPr/>
          </p:nvSpPr>
          <p:spPr>
            <a:xfrm>
              <a:off x="3268585" y="3626892"/>
              <a:ext cx="78084" cy="29301"/>
            </a:xfrm>
            <a:custGeom>
              <a:avLst/>
              <a:gdLst/>
              <a:ahLst/>
              <a:cxnLst/>
              <a:rect l="l" t="t" r="r" b="b"/>
              <a:pathLst>
                <a:path w="4549" h="1707" extrusionOk="0">
                  <a:moveTo>
                    <a:pt x="88" y="0"/>
                  </a:moveTo>
                  <a:cubicBezTo>
                    <a:pt x="53" y="0"/>
                    <a:pt x="20" y="22"/>
                    <a:pt x="8" y="57"/>
                  </a:cubicBezTo>
                  <a:cubicBezTo>
                    <a:pt x="0" y="77"/>
                    <a:pt x="2" y="99"/>
                    <a:pt x="11" y="119"/>
                  </a:cubicBezTo>
                  <a:cubicBezTo>
                    <a:pt x="20" y="139"/>
                    <a:pt x="38" y="157"/>
                    <a:pt x="59" y="164"/>
                  </a:cubicBezTo>
                  <a:lnTo>
                    <a:pt x="4398" y="1701"/>
                  </a:lnTo>
                  <a:cubicBezTo>
                    <a:pt x="4409" y="1705"/>
                    <a:pt x="4420" y="1707"/>
                    <a:pt x="4429" y="1707"/>
                  </a:cubicBezTo>
                  <a:cubicBezTo>
                    <a:pt x="4514" y="1707"/>
                    <a:pt x="4549" y="1577"/>
                    <a:pt x="4454" y="1543"/>
                  </a:cubicBezTo>
                  <a:lnTo>
                    <a:pt x="116" y="5"/>
                  </a:lnTo>
                  <a:cubicBezTo>
                    <a:pt x="106" y="2"/>
                    <a:pt x="97" y="0"/>
                    <a:pt x="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5"/>
            <p:cNvSpPr/>
            <p:nvPr/>
          </p:nvSpPr>
          <p:spPr>
            <a:xfrm>
              <a:off x="3264929" y="3654682"/>
              <a:ext cx="88177" cy="33060"/>
            </a:xfrm>
            <a:custGeom>
              <a:avLst/>
              <a:gdLst/>
              <a:ahLst/>
              <a:cxnLst/>
              <a:rect l="l" t="t" r="r" b="b"/>
              <a:pathLst>
                <a:path w="5137" h="1926" extrusionOk="0">
                  <a:moveTo>
                    <a:pt x="88" y="1"/>
                  </a:moveTo>
                  <a:cubicBezTo>
                    <a:pt x="54" y="1"/>
                    <a:pt x="21" y="23"/>
                    <a:pt x="9" y="57"/>
                  </a:cubicBezTo>
                  <a:cubicBezTo>
                    <a:pt x="1" y="77"/>
                    <a:pt x="2" y="101"/>
                    <a:pt x="12" y="119"/>
                  </a:cubicBezTo>
                  <a:cubicBezTo>
                    <a:pt x="20" y="141"/>
                    <a:pt x="38" y="157"/>
                    <a:pt x="60" y="165"/>
                  </a:cubicBezTo>
                  <a:lnTo>
                    <a:pt x="5010" y="1920"/>
                  </a:lnTo>
                  <a:cubicBezTo>
                    <a:pt x="5020" y="1924"/>
                    <a:pt x="5030" y="1925"/>
                    <a:pt x="5040" y="1925"/>
                  </a:cubicBezTo>
                  <a:cubicBezTo>
                    <a:pt x="5075" y="1925"/>
                    <a:pt x="5109" y="1904"/>
                    <a:pt x="5121" y="1870"/>
                  </a:cubicBezTo>
                  <a:cubicBezTo>
                    <a:pt x="5137" y="1825"/>
                    <a:pt x="5112" y="1775"/>
                    <a:pt x="5066" y="1761"/>
                  </a:cubicBezTo>
                  <a:lnTo>
                    <a:pt x="116" y="6"/>
                  </a:lnTo>
                  <a:cubicBezTo>
                    <a:pt x="107" y="2"/>
                    <a:pt x="98" y="1"/>
                    <a:pt x="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5"/>
            <p:cNvSpPr/>
            <p:nvPr/>
          </p:nvSpPr>
          <p:spPr>
            <a:xfrm>
              <a:off x="3261135" y="3683107"/>
              <a:ext cx="67149" cy="25439"/>
            </a:xfrm>
            <a:custGeom>
              <a:avLst/>
              <a:gdLst/>
              <a:ahLst/>
              <a:cxnLst/>
              <a:rect l="l" t="t" r="r" b="b"/>
              <a:pathLst>
                <a:path w="3912" h="1482" extrusionOk="0">
                  <a:moveTo>
                    <a:pt x="86" y="1"/>
                  </a:moveTo>
                  <a:cubicBezTo>
                    <a:pt x="52" y="1"/>
                    <a:pt x="20" y="22"/>
                    <a:pt x="8" y="56"/>
                  </a:cubicBezTo>
                  <a:cubicBezTo>
                    <a:pt x="0" y="76"/>
                    <a:pt x="2" y="100"/>
                    <a:pt x="11" y="120"/>
                  </a:cubicBezTo>
                  <a:cubicBezTo>
                    <a:pt x="21" y="140"/>
                    <a:pt x="38" y="156"/>
                    <a:pt x="60" y="164"/>
                  </a:cubicBezTo>
                  <a:lnTo>
                    <a:pt x="3765" y="1477"/>
                  </a:lnTo>
                  <a:cubicBezTo>
                    <a:pt x="3775" y="1481"/>
                    <a:pt x="3784" y="1482"/>
                    <a:pt x="3793" y="1482"/>
                  </a:cubicBezTo>
                  <a:cubicBezTo>
                    <a:pt x="3876" y="1482"/>
                    <a:pt x="3911" y="1354"/>
                    <a:pt x="3821" y="1318"/>
                  </a:cubicBezTo>
                  <a:lnTo>
                    <a:pt x="116" y="6"/>
                  </a:lnTo>
                  <a:cubicBezTo>
                    <a:pt x="106" y="2"/>
                    <a:pt x="96" y="1"/>
                    <a:pt x="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5"/>
            <p:cNvSpPr/>
            <p:nvPr/>
          </p:nvSpPr>
          <p:spPr>
            <a:xfrm>
              <a:off x="2442348" y="3057855"/>
              <a:ext cx="792525" cy="676747"/>
            </a:xfrm>
            <a:custGeom>
              <a:avLst/>
              <a:gdLst/>
              <a:ahLst/>
              <a:cxnLst/>
              <a:rect l="l" t="t" r="r" b="b"/>
              <a:pathLst>
                <a:path w="46171" h="39426" extrusionOk="0">
                  <a:moveTo>
                    <a:pt x="6844" y="1"/>
                  </a:moveTo>
                  <a:cubicBezTo>
                    <a:pt x="5475" y="1"/>
                    <a:pt x="4096" y="458"/>
                    <a:pt x="2953" y="1403"/>
                  </a:cubicBezTo>
                  <a:cubicBezTo>
                    <a:pt x="439" y="3483"/>
                    <a:pt x="0" y="7169"/>
                    <a:pt x="1955" y="9779"/>
                  </a:cubicBezTo>
                  <a:lnTo>
                    <a:pt x="23053" y="35938"/>
                  </a:lnTo>
                  <a:lnTo>
                    <a:pt x="44169" y="39426"/>
                  </a:lnTo>
                  <a:lnTo>
                    <a:pt x="46171" y="27306"/>
                  </a:lnTo>
                  <a:lnTo>
                    <a:pt x="29589" y="24568"/>
                  </a:lnTo>
                  <a:lnTo>
                    <a:pt x="11766" y="2483"/>
                  </a:lnTo>
                  <a:cubicBezTo>
                    <a:pt x="10563" y="854"/>
                    <a:pt x="8713" y="1"/>
                    <a:pt x="68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5"/>
            <p:cNvSpPr/>
            <p:nvPr/>
          </p:nvSpPr>
          <p:spPr>
            <a:xfrm>
              <a:off x="2524654" y="3286973"/>
              <a:ext cx="416526" cy="398794"/>
            </a:xfrm>
            <a:custGeom>
              <a:avLst/>
              <a:gdLst/>
              <a:ahLst/>
              <a:cxnLst/>
              <a:rect l="l" t="t" r="r" b="b"/>
              <a:pathLst>
                <a:path w="24266" h="23233" extrusionOk="0">
                  <a:moveTo>
                    <a:pt x="142" y="0"/>
                  </a:moveTo>
                  <a:cubicBezTo>
                    <a:pt x="114" y="0"/>
                    <a:pt x="86" y="10"/>
                    <a:pt x="63" y="29"/>
                  </a:cubicBezTo>
                  <a:cubicBezTo>
                    <a:pt x="9" y="72"/>
                    <a:pt x="1" y="150"/>
                    <a:pt x="44" y="205"/>
                  </a:cubicBezTo>
                  <a:lnTo>
                    <a:pt x="18119" y="22448"/>
                  </a:lnTo>
                  <a:lnTo>
                    <a:pt x="18152" y="22487"/>
                  </a:lnTo>
                  <a:lnTo>
                    <a:pt x="24120" y="23232"/>
                  </a:lnTo>
                  <a:lnTo>
                    <a:pt x="24138" y="23232"/>
                  </a:lnTo>
                  <a:cubicBezTo>
                    <a:pt x="24203" y="23232"/>
                    <a:pt x="24258" y="23181"/>
                    <a:pt x="24262" y="23114"/>
                  </a:cubicBezTo>
                  <a:cubicBezTo>
                    <a:pt x="24266" y="23048"/>
                    <a:pt x="24217" y="22991"/>
                    <a:pt x="24152" y="22983"/>
                  </a:cubicBezTo>
                  <a:lnTo>
                    <a:pt x="18283" y="22248"/>
                  </a:lnTo>
                  <a:lnTo>
                    <a:pt x="239" y="47"/>
                  </a:lnTo>
                  <a:cubicBezTo>
                    <a:pt x="215" y="16"/>
                    <a:pt x="178" y="0"/>
                    <a:pt x="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5"/>
            <p:cNvSpPr/>
            <p:nvPr/>
          </p:nvSpPr>
          <p:spPr>
            <a:xfrm>
              <a:off x="2731492" y="3209353"/>
              <a:ext cx="481118" cy="313639"/>
            </a:xfrm>
            <a:custGeom>
              <a:avLst/>
              <a:gdLst/>
              <a:ahLst/>
              <a:cxnLst/>
              <a:rect l="l" t="t" r="r" b="b"/>
              <a:pathLst>
                <a:path w="28029" h="18272" extrusionOk="0">
                  <a:moveTo>
                    <a:pt x="143" y="0"/>
                  </a:moveTo>
                  <a:cubicBezTo>
                    <a:pt x="116" y="0"/>
                    <a:pt x="89" y="9"/>
                    <a:pt x="66" y="26"/>
                  </a:cubicBezTo>
                  <a:cubicBezTo>
                    <a:pt x="11" y="69"/>
                    <a:pt x="0" y="148"/>
                    <a:pt x="44" y="203"/>
                  </a:cubicBezTo>
                  <a:lnTo>
                    <a:pt x="12194" y="15926"/>
                  </a:lnTo>
                  <a:lnTo>
                    <a:pt x="12225" y="15967"/>
                  </a:lnTo>
                  <a:lnTo>
                    <a:pt x="27878" y="18269"/>
                  </a:lnTo>
                  <a:cubicBezTo>
                    <a:pt x="27885" y="18271"/>
                    <a:pt x="27891" y="18271"/>
                    <a:pt x="27897" y="18271"/>
                  </a:cubicBezTo>
                  <a:cubicBezTo>
                    <a:pt x="27964" y="18271"/>
                    <a:pt x="28019" y="18220"/>
                    <a:pt x="28023" y="18154"/>
                  </a:cubicBezTo>
                  <a:cubicBezTo>
                    <a:pt x="28028" y="18089"/>
                    <a:pt x="27981" y="18029"/>
                    <a:pt x="27916" y="18021"/>
                  </a:cubicBezTo>
                  <a:lnTo>
                    <a:pt x="12362" y="15734"/>
                  </a:lnTo>
                  <a:lnTo>
                    <a:pt x="242" y="50"/>
                  </a:lnTo>
                  <a:cubicBezTo>
                    <a:pt x="218" y="17"/>
                    <a:pt x="180" y="0"/>
                    <a:pt x="1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5"/>
            <p:cNvSpPr/>
            <p:nvPr/>
          </p:nvSpPr>
          <p:spPr>
            <a:xfrm>
              <a:off x="2632622" y="2747975"/>
              <a:ext cx="37437" cy="20323"/>
            </a:xfrm>
            <a:custGeom>
              <a:avLst/>
              <a:gdLst/>
              <a:ahLst/>
              <a:cxnLst/>
              <a:rect l="l" t="t" r="r" b="b"/>
              <a:pathLst>
                <a:path w="2181" h="1184" extrusionOk="0">
                  <a:moveTo>
                    <a:pt x="1069" y="1"/>
                  </a:moveTo>
                  <a:cubicBezTo>
                    <a:pt x="547" y="1"/>
                    <a:pt x="78" y="405"/>
                    <a:pt x="55" y="425"/>
                  </a:cubicBezTo>
                  <a:cubicBezTo>
                    <a:pt x="0" y="473"/>
                    <a:pt x="46" y="550"/>
                    <a:pt x="103" y="550"/>
                  </a:cubicBezTo>
                  <a:cubicBezTo>
                    <a:pt x="118" y="550"/>
                    <a:pt x="134" y="545"/>
                    <a:pt x="149" y="531"/>
                  </a:cubicBezTo>
                  <a:cubicBezTo>
                    <a:pt x="155" y="527"/>
                    <a:pt x="599" y="148"/>
                    <a:pt x="1070" y="148"/>
                  </a:cubicBezTo>
                  <a:cubicBezTo>
                    <a:pt x="1094" y="148"/>
                    <a:pt x="1117" y="149"/>
                    <a:pt x="1141" y="151"/>
                  </a:cubicBezTo>
                  <a:cubicBezTo>
                    <a:pt x="541" y="464"/>
                    <a:pt x="670" y="1057"/>
                    <a:pt x="672" y="1063"/>
                  </a:cubicBezTo>
                  <a:cubicBezTo>
                    <a:pt x="680" y="1097"/>
                    <a:pt x="710" y="1118"/>
                    <a:pt x="743" y="1118"/>
                  </a:cubicBezTo>
                  <a:cubicBezTo>
                    <a:pt x="745" y="1118"/>
                    <a:pt x="747" y="1118"/>
                    <a:pt x="750" y="1118"/>
                  </a:cubicBezTo>
                  <a:cubicBezTo>
                    <a:pt x="751" y="1117"/>
                    <a:pt x="754" y="1117"/>
                    <a:pt x="757" y="1117"/>
                  </a:cubicBezTo>
                  <a:cubicBezTo>
                    <a:pt x="796" y="1107"/>
                    <a:pt x="820" y="1068"/>
                    <a:pt x="810" y="1031"/>
                  </a:cubicBezTo>
                  <a:cubicBezTo>
                    <a:pt x="804" y="1006"/>
                    <a:pt x="683" y="446"/>
                    <a:pt x="1361" y="209"/>
                  </a:cubicBezTo>
                  <a:cubicBezTo>
                    <a:pt x="1653" y="329"/>
                    <a:pt x="1881" y="633"/>
                    <a:pt x="2034" y="1134"/>
                  </a:cubicBezTo>
                  <a:cubicBezTo>
                    <a:pt x="2042" y="1164"/>
                    <a:pt x="2071" y="1184"/>
                    <a:pt x="2102" y="1184"/>
                  </a:cubicBezTo>
                  <a:cubicBezTo>
                    <a:pt x="2104" y="1184"/>
                    <a:pt x="2106" y="1184"/>
                    <a:pt x="2108" y="1184"/>
                  </a:cubicBezTo>
                  <a:cubicBezTo>
                    <a:pt x="2113" y="1184"/>
                    <a:pt x="2118" y="1182"/>
                    <a:pt x="2121" y="1180"/>
                  </a:cubicBezTo>
                  <a:cubicBezTo>
                    <a:pt x="2158" y="1170"/>
                    <a:pt x="2180" y="1131"/>
                    <a:pt x="2169" y="1093"/>
                  </a:cubicBezTo>
                  <a:cubicBezTo>
                    <a:pt x="2004" y="552"/>
                    <a:pt x="1750" y="218"/>
                    <a:pt x="1417" y="81"/>
                  </a:cubicBezTo>
                  <a:cubicBezTo>
                    <a:pt x="1408" y="70"/>
                    <a:pt x="1394" y="63"/>
                    <a:pt x="1378" y="62"/>
                  </a:cubicBezTo>
                  <a:cubicBezTo>
                    <a:pt x="1360" y="56"/>
                    <a:pt x="1344" y="42"/>
                    <a:pt x="1324" y="35"/>
                  </a:cubicBezTo>
                  <a:cubicBezTo>
                    <a:pt x="1239" y="11"/>
                    <a:pt x="1153" y="1"/>
                    <a:pt x="10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5"/>
            <p:cNvSpPr/>
            <p:nvPr/>
          </p:nvSpPr>
          <p:spPr>
            <a:xfrm>
              <a:off x="3414333" y="3559742"/>
              <a:ext cx="70754" cy="49143"/>
            </a:xfrm>
            <a:custGeom>
              <a:avLst/>
              <a:gdLst/>
              <a:ahLst/>
              <a:cxnLst/>
              <a:rect l="l" t="t" r="r" b="b"/>
              <a:pathLst>
                <a:path w="4122" h="2863" extrusionOk="0">
                  <a:moveTo>
                    <a:pt x="863" y="0"/>
                  </a:moveTo>
                  <a:cubicBezTo>
                    <a:pt x="408" y="0"/>
                    <a:pt x="1" y="85"/>
                    <a:pt x="106" y="412"/>
                  </a:cubicBezTo>
                  <a:cubicBezTo>
                    <a:pt x="328" y="1097"/>
                    <a:pt x="2632" y="2863"/>
                    <a:pt x="2632" y="2863"/>
                  </a:cubicBezTo>
                  <a:lnTo>
                    <a:pt x="4122" y="1624"/>
                  </a:lnTo>
                  <a:lnTo>
                    <a:pt x="2133" y="273"/>
                  </a:lnTo>
                  <a:cubicBezTo>
                    <a:pt x="1986" y="158"/>
                    <a:pt x="1812" y="83"/>
                    <a:pt x="1627" y="58"/>
                  </a:cubicBezTo>
                  <a:cubicBezTo>
                    <a:pt x="1421" y="30"/>
                    <a:pt x="1134" y="0"/>
                    <a:pt x="8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5"/>
            <p:cNvSpPr/>
            <p:nvPr/>
          </p:nvSpPr>
          <p:spPr>
            <a:xfrm>
              <a:off x="3437471" y="3546783"/>
              <a:ext cx="70754" cy="49143"/>
            </a:xfrm>
            <a:custGeom>
              <a:avLst/>
              <a:gdLst/>
              <a:ahLst/>
              <a:cxnLst/>
              <a:rect l="l" t="t" r="r" b="b"/>
              <a:pathLst>
                <a:path w="4122" h="2863" extrusionOk="0">
                  <a:moveTo>
                    <a:pt x="866" y="1"/>
                  </a:moveTo>
                  <a:cubicBezTo>
                    <a:pt x="410" y="1"/>
                    <a:pt x="0" y="86"/>
                    <a:pt x="106" y="413"/>
                  </a:cubicBezTo>
                  <a:cubicBezTo>
                    <a:pt x="328" y="1097"/>
                    <a:pt x="2632" y="2863"/>
                    <a:pt x="2632" y="2863"/>
                  </a:cubicBezTo>
                  <a:lnTo>
                    <a:pt x="4122" y="1625"/>
                  </a:lnTo>
                  <a:lnTo>
                    <a:pt x="2133" y="274"/>
                  </a:lnTo>
                  <a:cubicBezTo>
                    <a:pt x="1986" y="157"/>
                    <a:pt x="1811" y="83"/>
                    <a:pt x="1627" y="58"/>
                  </a:cubicBezTo>
                  <a:cubicBezTo>
                    <a:pt x="1422" y="30"/>
                    <a:pt x="1136" y="1"/>
                    <a:pt x="8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5"/>
            <p:cNvSpPr/>
            <p:nvPr/>
          </p:nvSpPr>
          <p:spPr>
            <a:xfrm>
              <a:off x="3460627" y="3533823"/>
              <a:ext cx="70737" cy="49178"/>
            </a:xfrm>
            <a:custGeom>
              <a:avLst/>
              <a:gdLst/>
              <a:ahLst/>
              <a:cxnLst/>
              <a:rect l="l" t="t" r="r" b="b"/>
              <a:pathLst>
                <a:path w="4121" h="2865" extrusionOk="0">
                  <a:moveTo>
                    <a:pt x="862" y="1"/>
                  </a:moveTo>
                  <a:cubicBezTo>
                    <a:pt x="407" y="1"/>
                    <a:pt x="0" y="87"/>
                    <a:pt x="107" y="413"/>
                  </a:cubicBezTo>
                  <a:cubicBezTo>
                    <a:pt x="328" y="1098"/>
                    <a:pt x="2632" y="2864"/>
                    <a:pt x="2632" y="2864"/>
                  </a:cubicBezTo>
                  <a:lnTo>
                    <a:pt x="4121" y="1625"/>
                  </a:lnTo>
                  <a:lnTo>
                    <a:pt x="2132" y="274"/>
                  </a:lnTo>
                  <a:cubicBezTo>
                    <a:pt x="1985" y="159"/>
                    <a:pt x="1810" y="84"/>
                    <a:pt x="1626" y="59"/>
                  </a:cubicBezTo>
                  <a:cubicBezTo>
                    <a:pt x="1420" y="31"/>
                    <a:pt x="1133" y="1"/>
                    <a:pt x="8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5"/>
            <p:cNvSpPr/>
            <p:nvPr/>
          </p:nvSpPr>
          <p:spPr>
            <a:xfrm>
              <a:off x="3423568" y="3520863"/>
              <a:ext cx="128205" cy="103076"/>
            </a:xfrm>
            <a:custGeom>
              <a:avLst/>
              <a:gdLst/>
              <a:ahLst/>
              <a:cxnLst/>
              <a:rect l="l" t="t" r="r" b="b"/>
              <a:pathLst>
                <a:path w="7469" h="6005" extrusionOk="0">
                  <a:moveTo>
                    <a:pt x="4369" y="1"/>
                  </a:moveTo>
                  <a:cubicBezTo>
                    <a:pt x="3914" y="1"/>
                    <a:pt x="3506" y="87"/>
                    <a:pt x="3612" y="413"/>
                  </a:cubicBezTo>
                  <a:cubicBezTo>
                    <a:pt x="3834" y="1098"/>
                    <a:pt x="5913" y="2538"/>
                    <a:pt x="5913" y="2538"/>
                  </a:cubicBezTo>
                  <a:lnTo>
                    <a:pt x="863" y="3572"/>
                  </a:lnTo>
                  <a:cubicBezTo>
                    <a:pt x="550" y="4418"/>
                    <a:pt x="915" y="4034"/>
                    <a:pt x="1" y="5875"/>
                  </a:cubicBezTo>
                  <a:cubicBezTo>
                    <a:pt x="1" y="5875"/>
                    <a:pt x="332" y="6005"/>
                    <a:pt x="952" y="6005"/>
                  </a:cubicBezTo>
                  <a:cubicBezTo>
                    <a:pt x="1623" y="6005"/>
                    <a:pt x="2630" y="5853"/>
                    <a:pt x="3921" y="5223"/>
                  </a:cubicBezTo>
                  <a:cubicBezTo>
                    <a:pt x="5444" y="4480"/>
                    <a:pt x="6667" y="3608"/>
                    <a:pt x="7169" y="2658"/>
                  </a:cubicBezTo>
                  <a:cubicBezTo>
                    <a:pt x="7468" y="2092"/>
                    <a:pt x="7280" y="1390"/>
                    <a:pt x="6751" y="1031"/>
                  </a:cubicBezTo>
                  <a:lnTo>
                    <a:pt x="5637" y="274"/>
                  </a:lnTo>
                  <a:cubicBezTo>
                    <a:pt x="5492" y="159"/>
                    <a:pt x="5317" y="84"/>
                    <a:pt x="5133" y="59"/>
                  </a:cubicBezTo>
                  <a:cubicBezTo>
                    <a:pt x="4927" y="31"/>
                    <a:pt x="4640" y="1"/>
                    <a:pt x="4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5"/>
            <p:cNvSpPr/>
            <p:nvPr/>
          </p:nvSpPr>
          <p:spPr>
            <a:xfrm>
              <a:off x="3468128" y="3548001"/>
              <a:ext cx="31206" cy="18590"/>
            </a:xfrm>
            <a:custGeom>
              <a:avLst/>
              <a:gdLst/>
              <a:ahLst/>
              <a:cxnLst/>
              <a:rect l="l" t="t" r="r" b="b"/>
              <a:pathLst>
                <a:path w="1818" h="1083" extrusionOk="0">
                  <a:moveTo>
                    <a:pt x="80" y="0"/>
                  </a:moveTo>
                  <a:cubicBezTo>
                    <a:pt x="37" y="0"/>
                    <a:pt x="1" y="45"/>
                    <a:pt x="19" y="91"/>
                  </a:cubicBezTo>
                  <a:cubicBezTo>
                    <a:pt x="25" y="105"/>
                    <a:pt x="35" y="116"/>
                    <a:pt x="47" y="124"/>
                  </a:cubicBezTo>
                  <a:lnTo>
                    <a:pt x="1682" y="1071"/>
                  </a:lnTo>
                  <a:cubicBezTo>
                    <a:pt x="1695" y="1079"/>
                    <a:pt x="1707" y="1082"/>
                    <a:pt x="1719" y="1082"/>
                  </a:cubicBezTo>
                  <a:cubicBezTo>
                    <a:pt x="1779" y="1082"/>
                    <a:pt x="1817" y="992"/>
                    <a:pt x="1749" y="955"/>
                  </a:cubicBezTo>
                  <a:lnTo>
                    <a:pt x="114" y="10"/>
                  </a:lnTo>
                  <a:cubicBezTo>
                    <a:pt x="103" y="3"/>
                    <a:pt x="92" y="0"/>
                    <a:pt x="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5"/>
            <p:cNvSpPr/>
            <p:nvPr/>
          </p:nvSpPr>
          <p:spPr>
            <a:xfrm>
              <a:off x="3489447" y="3534527"/>
              <a:ext cx="31172" cy="18590"/>
            </a:xfrm>
            <a:custGeom>
              <a:avLst/>
              <a:gdLst/>
              <a:ahLst/>
              <a:cxnLst/>
              <a:rect l="l" t="t" r="r" b="b"/>
              <a:pathLst>
                <a:path w="1816" h="1083" extrusionOk="0">
                  <a:moveTo>
                    <a:pt x="80" y="1"/>
                  </a:moveTo>
                  <a:cubicBezTo>
                    <a:pt x="37" y="1"/>
                    <a:pt x="0" y="46"/>
                    <a:pt x="19" y="91"/>
                  </a:cubicBezTo>
                  <a:cubicBezTo>
                    <a:pt x="24" y="105"/>
                    <a:pt x="35" y="116"/>
                    <a:pt x="47" y="124"/>
                  </a:cubicBezTo>
                  <a:lnTo>
                    <a:pt x="1682" y="1071"/>
                  </a:lnTo>
                  <a:cubicBezTo>
                    <a:pt x="1694" y="1079"/>
                    <a:pt x="1707" y="1082"/>
                    <a:pt x="1718" y="1082"/>
                  </a:cubicBezTo>
                  <a:cubicBezTo>
                    <a:pt x="1777" y="1082"/>
                    <a:pt x="1815" y="992"/>
                    <a:pt x="1747" y="956"/>
                  </a:cubicBezTo>
                  <a:lnTo>
                    <a:pt x="114" y="10"/>
                  </a:lnTo>
                  <a:cubicBezTo>
                    <a:pt x="103" y="4"/>
                    <a:pt x="91" y="1"/>
                    <a:pt x="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3442707" y="3560944"/>
              <a:ext cx="30794" cy="18538"/>
            </a:xfrm>
            <a:custGeom>
              <a:avLst/>
              <a:gdLst/>
              <a:ahLst/>
              <a:cxnLst/>
              <a:rect l="l" t="t" r="r" b="b"/>
              <a:pathLst>
                <a:path w="1794" h="1080" extrusionOk="0">
                  <a:moveTo>
                    <a:pt x="82" y="0"/>
                  </a:moveTo>
                  <a:cubicBezTo>
                    <a:pt x="38" y="0"/>
                    <a:pt x="1" y="45"/>
                    <a:pt x="20" y="92"/>
                  </a:cubicBezTo>
                  <a:cubicBezTo>
                    <a:pt x="26" y="105"/>
                    <a:pt x="35" y="117"/>
                    <a:pt x="48" y="123"/>
                  </a:cubicBezTo>
                  <a:lnTo>
                    <a:pt x="1684" y="1070"/>
                  </a:lnTo>
                  <a:cubicBezTo>
                    <a:pt x="1695" y="1077"/>
                    <a:pt x="1706" y="1080"/>
                    <a:pt x="1717" y="1080"/>
                  </a:cubicBezTo>
                  <a:cubicBezTo>
                    <a:pt x="1740" y="1080"/>
                    <a:pt x="1762" y="1068"/>
                    <a:pt x="1775" y="1047"/>
                  </a:cubicBezTo>
                  <a:cubicBezTo>
                    <a:pt x="1793" y="1016"/>
                    <a:pt x="1783" y="975"/>
                    <a:pt x="1750" y="956"/>
                  </a:cubicBezTo>
                  <a:lnTo>
                    <a:pt x="115" y="10"/>
                  </a:lnTo>
                  <a:cubicBezTo>
                    <a:pt x="104" y="3"/>
                    <a:pt x="93" y="0"/>
                    <a:pt x="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4273184" y="3064601"/>
              <a:ext cx="472999" cy="595814"/>
            </a:xfrm>
            <a:custGeom>
              <a:avLst/>
              <a:gdLst/>
              <a:ahLst/>
              <a:cxnLst/>
              <a:rect l="l" t="t" r="r" b="b"/>
              <a:pathLst>
                <a:path w="27556" h="34711" extrusionOk="0">
                  <a:moveTo>
                    <a:pt x="22172" y="1"/>
                  </a:moveTo>
                  <a:cubicBezTo>
                    <a:pt x="20343" y="1"/>
                    <a:pt x="18601" y="1068"/>
                    <a:pt x="17827" y="2853"/>
                  </a:cubicBezTo>
                  <a:lnTo>
                    <a:pt x="10552" y="19623"/>
                  </a:lnTo>
                  <a:lnTo>
                    <a:pt x="2337" y="26302"/>
                  </a:lnTo>
                  <a:cubicBezTo>
                    <a:pt x="308" y="27951"/>
                    <a:pt x="0" y="30933"/>
                    <a:pt x="1649" y="32963"/>
                  </a:cubicBezTo>
                  <a:cubicBezTo>
                    <a:pt x="2547" y="34068"/>
                    <a:pt x="3896" y="34710"/>
                    <a:pt x="5321" y="34710"/>
                  </a:cubicBezTo>
                  <a:cubicBezTo>
                    <a:pt x="5323" y="34710"/>
                    <a:pt x="5325" y="34710"/>
                    <a:pt x="5326" y="34710"/>
                  </a:cubicBezTo>
                  <a:cubicBezTo>
                    <a:pt x="6414" y="34710"/>
                    <a:pt x="7467" y="34336"/>
                    <a:pt x="8309" y="33649"/>
                  </a:cubicBezTo>
                  <a:lnTo>
                    <a:pt x="18318" y="25512"/>
                  </a:lnTo>
                  <a:lnTo>
                    <a:pt x="26515" y="6622"/>
                  </a:lnTo>
                  <a:cubicBezTo>
                    <a:pt x="27555" y="4222"/>
                    <a:pt x="26454" y="1435"/>
                    <a:pt x="24055" y="394"/>
                  </a:cubicBezTo>
                  <a:cubicBezTo>
                    <a:pt x="23441" y="127"/>
                    <a:pt x="22801" y="1"/>
                    <a:pt x="22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>
              <a:off x="4551480" y="3679056"/>
              <a:ext cx="458374" cy="371262"/>
            </a:xfrm>
            <a:custGeom>
              <a:avLst/>
              <a:gdLst/>
              <a:ahLst/>
              <a:cxnLst/>
              <a:rect l="l" t="t" r="r" b="b"/>
              <a:pathLst>
                <a:path w="26704" h="21629" extrusionOk="0">
                  <a:moveTo>
                    <a:pt x="25893" y="0"/>
                  </a:moveTo>
                  <a:cubicBezTo>
                    <a:pt x="25893" y="0"/>
                    <a:pt x="15163" y="1714"/>
                    <a:pt x="7092" y="1714"/>
                  </a:cubicBezTo>
                  <a:cubicBezTo>
                    <a:pt x="4166" y="1714"/>
                    <a:pt x="1590" y="1489"/>
                    <a:pt x="1" y="876"/>
                  </a:cubicBezTo>
                  <a:lnTo>
                    <a:pt x="1" y="876"/>
                  </a:lnTo>
                  <a:cubicBezTo>
                    <a:pt x="1" y="876"/>
                    <a:pt x="817" y="15186"/>
                    <a:pt x="1748" y="21629"/>
                  </a:cubicBezTo>
                  <a:lnTo>
                    <a:pt x="26704" y="19791"/>
                  </a:lnTo>
                  <a:lnTo>
                    <a:pt x="25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5"/>
            <p:cNvSpPr/>
            <p:nvPr/>
          </p:nvSpPr>
          <p:spPr>
            <a:xfrm>
              <a:off x="4479833" y="4893171"/>
              <a:ext cx="278554" cy="169298"/>
            </a:xfrm>
            <a:custGeom>
              <a:avLst/>
              <a:gdLst/>
              <a:ahLst/>
              <a:cxnLst/>
              <a:rect l="l" t="t" r="r" b="b"/>
              <a:pathLst>
                <a:path w="16228" h="9863" extrusionOk="0">
                  <a:moveTo>
                    <a:pt x="10081" y="0"/>
                  </a:moveTo>
                  <a:lnTo>
                    <a:pt x="0" y="9863"/>
                  </a:lnTo>
                  <a:lnTo>
                    <a:pt x="8730" y="9863"/>
                  </a:lnTo>
                  <a:lnTo>
                    <a:pt x="16228" y="6487"/>
                  </a:lnTo>
                  <a:lnTo>
                    <a:pt x="16228" y="381"/>
                  </a:lnTo>
                  <a:lnTo>
                    <a:pt x="100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5"/>
            <p:cNvSpPr/>
            <p:nvPr/>
          </p:nvSpPr>
          <p:spPr>
            <a:xfrm>
              <a:off x="4524462" y="3038527"/>
              <a:ext cx="556009" cy="691406"/>
            </a:xfrm>
            <a:custGeom>
              <a:avLst/>
              <a:gdLst/>
              <a:ahLst/>
              <a:cxnLst/>
              <a:rect l="l" t="t" r="r" b="b"/>
              <a:pathLst>
                <a:path w="32392" h="40280" extrusionOk="0">
                  <a:moveTo>
                    <a:pt x="22665" y="0"/>
                  </a:moveTo>
                  <a:lnTo>
                    <a:pt x="8118" y="97"/>
                  </a:lnTo>
                  <a:cubicBezTo>
                    <a:pt x="7077" y="233"/>
                    <a:pt x="6052" y="653"/>
                    <a:pt x="5119" y="1325"/>
                  </a:cubicBezTo>
                  <a:cubicBezTo>
                    <a:pt x="4481" y="1785"/>
                    <a:pt x="4124" y="2061"/>
                    <a:pt x="3467" y="2768"/>
                  </a:cubicBezTo>
                  <a:cubicBezTo>
                    <a:pt x="1" y="6495"/>
                    <a:pt x="2155" y="20292"/>
                    <a:pt x="3108" y="27228"/>
                  </a:cubicBezTo>
                  <a:lnTo>
                    <a:pt x="1575" y="38192"/>
                  </a:lnTo>
                  <a:lnTo>
                    <a:pt x="11213" y="39886"/>
                  </a:lnTo>
                  <a:cubicBezTo>
                    <a:pt x="12376" y="40092"/>
                    <a:pt x="13553" y="40218"/>
                    <a:pt x="14735" y="40260"/>
                  </a:cubicBezTo>
                  <a:cubicBezTo>
                    <a:pt x="14938" y="40267"/>
                    <a:pt x="15141" y="40273"/>
                    <a:pt x="15345" y="40276"/>
                  </a:cubicBezTo>
                  <a:cubicBezTo>
                    <a:pt x="15462" y="40278"/>
                    <a:pt x="15579" y="40279"/>
                    <a:pt x="15696" y="40279"/>
                  </a:cubicBezTo>
                  <a:cubicBezTo>
                    <a:pt x="17987" y="40279"/>
                    <a:pt x="20260" y="39875"/>
                    <a:pt x="22445" y="39182"/>
                  </a:cubicBezTo>
                  <a:lnTo>
                    <a:pt x="27465" y="37315"/>
                  </a:lnTo>
                  <a:lnTo>
                    <a:pt x="25969" y="27039"/>
                  </a:lnTo>
                  <a:lnTo>
                    <a:pt x="31396" y="11456"/>
                  </a:lnTo>
                  <a:cubicBezTo>
                    <a:pt x="32392" y="7387"/>
                    <a:pt x="29950" y="2462"/>
                    <a:pt x="22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5"/>
            <p:cNvSpPr/>
            <p:nvPr/>
          </p:nvSpPr>
          <p:spPr>
            <a:xfrm>
              <a:off x="4714376" y="2807383"/>
              <a:ext cx="144855" cy="258213"/>
            </a:xfrm>
            <a:custGeom>
              <a:avLst/>
              <a:gdLst/>
              <a:ahLst/>
              <a:cxnLst/>
              <a:rect l="l" t="t" r="r" b="b"/>
              <a:pathLst>
                <a:path w="8439" h="15043" extrusionOk="0">
                  <a:moveTo>
                    <a:pt x="6362" y="0"/>
                  </a:moveTo>
                  <a:lnTo>
                    <a:pt x="0" y="1281"/>
                  </a:lnTo>
                  <a:lnTo>
                    <a:pt x="1110" y="6644"/>
                  </a:lnTo>
                  <a:cubicBezTo>
                    <a:pt x="946" y="9328"/>
                    <a:pt x="1064" y="9257"/>
                    <a:pt x="629" y="12373"/>
                  </a:cubicBezTo>
                  <a:cubicBezTo>
                    <a:pt x="295" y="14751"/>
                    <a:pt x="2065" y="15043"/>
                    <a:pt x="3573" y="15043"/>
                  </a:cubicBezTo>
                  <a:cubicBezTo>
                    <a:pt x="3862" y="15043"/>
                    <a:pt x="4141" y="15032"/>
                    <a:pt x="4394" y="15023"/>
                  </a:cubicBezTo>
                  <a:cubicBezTo>
                    <a:pt x="5999" y="14969"/>
                    <a:pt x="8439" y="13842"/>
                    <a:pt x="8097" y="12346"/>
                  </a:cubicBezTo>
                  <a:lnTo>
                    <a:pt x="6537" y="5329"/>
                  </a:lnTo>
                  <a:lnTo>
                    <a:pt x="63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5"/>
            <p:cNvSpPr/>
            <p:nvPr/>
          </p:nvSpPr>
          <p:spPr>
            <a:xfrm>
              <a:off x="4731214" y="2877433"/>
              <a:ext cx="112997" cy="100724"/>
            </a:xfrm>
            <a:custGeom>
              <a:avLst/>
              <a:gdLst/>
              <a:ahLst/>
              <a:cxnLst/>
              <a:rect l="l" t="t" r="r" b="b"/>
              <a:pathLst>
                <a:path w="6583" h="5868" extrusionOk="0">
                  <a:moveTo>
                    <a:pt x="2185" y="1"/>
                  </a:moveTo>
                  <a:cubicBezTo>
                    <a:pt x="2080" y="1"/>
                    <a:pt x="1988" y="46"/>
                    <a:pt x="1910" y="148"/>
                  </a:cubicBezTo>
                  <a:cubicBezTo>
                    <a:pt x="1007" y="1337"/>
                    <a:pt x="1" y="3426"/>
                    <a:pt x="2055" y="4780"/>
                  </a:cubicBezTo>
                  <a:cubicBezTo>
                    <a:pt x="2993" y="5400"/>
                    <a:pt x="5478" y="5713"/>
                    <a:pt x="6583" y="5868"/>
                  </a:cubicBezTo>
                  <a:lnTo>
                    <a:pt x="5993" y="2716"/>
                  </a:lnTo>
                  <a:cubicBezTo>
                    <a:pt x="4364" y="2328"/>
                    <a:pt x="2939" y="1"/>
                    <a:pt x="2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5"/>
            <p:cNvSpPr/>
            <p:nvPr/>
          </p:nvSpPr>
          <p:spPr>
            <a:xfrm>
              <a:off x="4789352" y="2991615"/>
              <a:ext cx="91472" cy="138779"/>
            </a:xfrm>
            <a:custGeom>
              <a:avLst/>
              <a:gdLst/>
              <a:ahLst/>
              <a:cxnLst/>
              <a:rect l="l" t="t" r="r" b="b"/>
              <a:pathLst>
                <a:path w="5329" h="8085" extrusionOk="0">
                  <a:moveTo>
                    <a:pt x="5050" y="0"/>
                  </a:moveTo>
                  <a:lnTo>
                    <a:pt x="1" y="4152"/>
                  </a:lnTo>
                  <a:lnTo>
                    <a:pt x="1019" y="8084"/>
                  </a:lnTo>
                  <a:lnTo>
                    <a:pt x="5328" y="2712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5"/>
            <p:cNvSpPr/>
            <p:nvPr/>
          </p:nvSpPr>
          <p:spPr>
            <a:xfrm>
              <a:off x="4703630" y="2994018"/>
              <a:ext cx="91472" cy="138779"/>
            </a:xfrm>
            <a:custGeom>
              <a:avLst/>
              <a:gdLst/>
              <a:ahLst/>
              <a:cxnLst/>
              <a:rect l="l" t="t" r="r" b="b"/>
              <a:pathLst>
                <a:path w="5329" h="8085" extrusionOk="0">
                  <a:moveTo>
                    <a:pt x="279" y="1"/>
                  </a:moveTo>
                  <a:lnTo>
                    <a:pt x="1" y="2712"/>
                  </a:lnTo>
                  <a:lnTo>
                    <a:pt x="4311" y="8085"/>
                  </a:lnTo>
                  <a:lnTo>
                    <a:pt x="5328" y="415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5"/>
            <p:cNvSpPr/>
            <p:nvPr/>
          </p:nvSpPr>
          <p:spPr>
            <a:xfrm>
              <a:off x="4476366" y="3702315"/>
              <a:ext cx="351917" cy="1197413"/>
            </a:xfrm>
            <a:custGeom>
              <a:avLst/>
              <a:gdLst/>
              <a:ahLst/>
              <a:cxnLst/>
              <a:rect l="l" t="t" r="r" b="b"/>
              <a:pathLst>
                <a:path w="20502" h="69759" extrusionOk="0">
                  <a:moveTo>
                    <a:pt x="4725" y="1"/>
                  </a:moveTo>
                  <a:cubicBezTo>
                    <a:pt x="4561" y="1"/>
                    <a:pt x="4457" y="74"/>
                    <a:pt x="4420" y="232"/>
                  </a:cubicBezTo>
                  <a:cubicBezTo>
                    <a:pt x="1" y="19422"/>
                    <a:pt x="10285" y="69376"/>
                    <a:pt x="10285" y="69376"/>
                  </a:cubicBezTo>
                  <a:lnTo>
                    <a:pt x="16430" y="69758"/>
                  </a:lnTo>
                  <a:lnTo>
                    <a:pt x="20501" y="14059"/>
                  </a:lnTo>
                  <a:cubicBezTo>
                    <a:pt x="20501" y="14059"/>
                    <a:pt x="6985" y="1"/>
                    <a:pt x="47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5"/>
            <p:cNvSpPr/>
            <p:nvPr/>
          </p:nvSpPr>
          <p:spPr>
            <a:xfrm>
              <a:off x="4780684" y="3679056"/>
              <a:ext cx="327697" cy="1220672"/>
            </a:xfrm>
            <a:custGeom>
              <a:avLst/>
              <a:gdLst/>
              <a:ahLst/>
              <a:cxnLst/>
              <a:rect l="l" t="t" r="r" b="b"/>
              <a:pathLst>
                <a:path w="19091" h="71114" extrusionOk="0">
                  <a:moveTo>
                    <a:pt x="12540" y="0"/>
                  </a:moveTo>
                  <a:lnTo>
                    <a:pt x="0" y="15414"/>
                  </a:lnTo>
                  <a:lnTo>
                    <a:pt x="2130" y="71113"/>
                  </a:lnTo>
                  <a:lnTo>
                    <a:pt x="8270" y="70731"/>
                  </a:lnTo>
                  <a:cubicBezTo>
                    <a:pt x="8270" y="70731"/>
                    <a:pt x="19090" y="23875"/>
                    <a:pt x="125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4593637" y="4893136"/>
              <a:ext cx="164750" cy="78461"/>
            </a:xfrm>
            <a:custGeom>
              <a:avLst/>
              <a:gdLst/>
              <a:ahLst/>
              <a:cxnLst/>
              <a:rect l="l" t="t" r="r" b="b"/>
              <a:pathLst>
                <a:path w="9598" h="4571" extrusionOk="0">
                  <a:moveTo>
                    <a:pt x="3453" y="1"/>
                  </a:moveTo>
                  <a:lnTo>
                    <a:pt x="0" y="4548"/>
                  </a:lnTo>
                  <a:cubicBezTo>
                    <a:pt x="0" y="4548"/>
                    <a:pt x="168" y="4570"/>
                    <a:pt x="476" y="4570"/>
                  </a:cubicBezTo>
                  <a:cubicBezTo>
                    <a:pt x="1744" y="4570"/>
                    <a:pt x="5400" y="4198"/>
                    <a:pt x="9598" y="383"/>
                  </a:cubicBezTo>
                  <a:lnTo>
                    <a:pt x="34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4703339" y="4935637"/>
              <a:ext cx="55048" cy="126832"/>
            </a:xfrm>
            <a:custGeom>
              <a:avLst/>
              <a:gdLst/>
              <a:ahLst/>
              <a:cxnLst/>
              <a:rect l="l" t="t" r="r" b="b"/>
              <a:pathLst>
                <a:path w="3207" h="7389" extrusionOk="0">
                  <a:moveTo>
                    <a:pt x="3207" y="1"/>
                  </a:moveTo>
                  <a:lnTo>
                    <a:pt x="1" y="2852"/>
                  </a:lnTo>
                  <a:lnTo>
                    <a:pt x="1" y="7389"/>
                  </a:lnTo>
                  <a:lnTo>
                    <a:pt x="3207" y="7389"/>
                  </a:lnTo>
                  <a:lnTo>
                    <a:pt x="3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4817228" y="4893171"/>
              <a:ext cx="271224" cy="169298"/>
            </a:xfrm>
            <a:custGeom>
              <a:avLst/>
              <a:gdLst/>
              <a:ahLst/>
              <a:cxnLst/>
              <a:rect l="l" t="t" r="r" b="b"/>
              <a:pathLst>
                <a:path w="15801" h="9863" extrusionOk="0">
                  <a:moveTo>
                    <a:pt x="6147" y="0"/>
                  </a:moveTo>
                  <a:lnTo>
                    <a:pt x="4" y="384"/>
                  </a:lnTo>
                  <a:lnTo>
                    <a:pt x="1" y="6487"/>
                  </a:lnTo>
                  <a:lnTo>
                    <a:pt x="7071" y="9863"/>
                  </a:lnTo>
                  <a:lnTo>
                    <a:pt x="15801" y="9863"/>
                  </a:lnTo>
                  <a:lnTo>
                    <a:pt x="61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4817125" y="4892828"/>
              <a:ext cx="164853" cy="78461"/>
            </a:xfrm>
            <a:custGeom>
              <a:avLst/>
              <a:gdLst/>
              <a:ahLst/>
              <a:cxnLst/>
              <a:rect l="l" t="t" r="r" b="b"/>
              <a:pathLst>
                <a:path w="9604" h="4571" extrusionOk="0">
                  <a:moveTo>
                    <a:pt x="6139" y="0"/>
                  </a:moveTo>
                  <a:lnTo>
                    <a:pt x="0" y="102"/>
                  </a:lnTo>
                  <a:cubicBezTo>
                    <a:pt x="4678" y="4351"/>
                    <a:pt x="8689" y="4571"/>
                    <a:pt x="9467" y="4571"/>
                  </a:cubicBezTo>
                  <a:cubicBezTo>
                    <a:pt x="9557" y="4571"/>
                    <a:pt x="9604" y="4568"/>
                    <a:pt x="9604" y="4568"/>
                  </a:cubicBezTo>
                  <a:lnTo>
                    <a:pt x="61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4817228" y="4935637"/>
              <a:ext cx="55048" cy="126832"/>
            </a:xfrm>
            <a:custGeom>
              <a:avLst/>
              <a:gdLst/>
              <a:ahLst/>
              <a:cxnLst/>
              <a:rect l="l" t="t" r="r" b="b"/>
              <a:pathLst>
                <a:path w="3207" h="7389" extrusionOk="0">
                  <a:moveTo>
                    <a:pt x="1" y="1"/>
                  </a:moveTo>
                  <a:lnTo>
                    <a:pt x="1" y="7389"/>
                  </a:lnTo>
                  <a:lnTo>
                    <a:pt x="3206" y="7389"/>
                  </a:lnTo>
                  <a:lnTo>
                    <a:pt x="3206" y="28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4634867" y="2607582"/>
              <a:ext cx="271070" cy="342991"/>
            </a:xfrm>
            <a:custGeom>
              <a:avLst/>
              <a:gdLst/>
              <a:ahLst/>
              <a:cxnLst/>
              <a:rect l="l" t="t" r="r" b="b"/>
              <a:pathLst>
                <a:path w="15792" h="19982" extrusionOk="0">
                  <a:moveTo>
                    <a:pt x="7767" y="1"/>
                  </a:moveTo>
                  <a:cubicBezTo>
                    <a:pt x="4074" y="1"/>
                    <a:pt x="611" y="875"/>
                    <a:pt x="807" y="2580"/>
                  </a:cubicBezTo>
                  <a:cubicBezTo>
                    <a:pt x="963" y="3935"/>
                    <a:pt x="1" y="10703"/>
                    <a:pt x="3740" y="16932"/>
                  </a:cubicBezTo>
                  <a:cubicBezTo>
                    <a:pt x="4984" y="19002"/>
                    <a:pt x="6757" y="19982"/>
                    <a:pt x="8515" y="19982"/>
                  </a:cubicBezTo>
                  <a:cubicBezTo>
                    <a:pt x="10945" y="19982"/>
                    <a:pt x="13343" y="18108"/>
                    <a:pt x="14266" y="14648"/>
                  </a:cubicBezTo>
                  <a:cubicBezTo>
                    <a:pt x="15791" y="8930"/>
                    <a:pt x="13840" y="885"/>
                    <a:pt x="13007" y="648"/>
                  </a:cubicBezTo>
                  <a:cubicBezTo>
                    <a:pt x="11481" y="215"/>
                    <a:pt x="9596" y="1"/>
                    <a:pt x="77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4720744" y="2765157"/>
              <a:ext cx="15843" cy="13423"/>
            </a:xfrm>
            <a:custGeom>
              <a:avLst/>
              <a:gdLst/>
              <a:ahLst/>
              <a:cxnLst/>
              <a:rect l="l" t="t" r="r" b="b"/>
              <a:pathLst>
                <a:path w="923" h="782" extrusionOk="0">
                  <a:moveTo>
                    <a:pt x="414" y="1"/>
                  </a:moveTo>
                  <a:cubicBezTo>
                    <a:pt x="400" y="1"/>
                    <a:pt x="385" y="2"/>
                    <a:pt x="370" y="3"/>
                  </a:cubicBezTo>
                  <a:cubicBezTo>
                    <a:pt x="157" y="25"/>
                    <a:pt x="1" y="217"/>
                    <a:pt x="23" y="431"/>
                  </a:cubicBezTo>
                  <a:cubicBezTo>
                    <a:pt x="45" y="649"/>
                    <a:pt x="227" y="781"/>
                    <a:pt x="413" y="781"/>
                  </a:cubicBezTo>
                  <a:cubicBezTo>
                    <a:pt x="522" y="781"/>
                    <a:pt x="633" y="736"/>
                    <a:pt x="714" y="637"/>
                  </a:cubicBezTo>
                  <a:cubicBezTo>
                    <a:pt x="923" y="378"/>
                    <a:pt x="734" y="1"/>
                    <a:pt x="4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4823047" y="2753279"/>
              <a:ext cx="15860" cy="13406"/>
            </a:xfrm>
            <a:custGeom>
              <a:avLst/>
              <a:gdLst/>
              <a:ahLst/>
              <a:cxnLst/>
              <a:rect l="l" t="t" r="r" b="b"/>
              <a:pathLst>
                <a:path w="924" h="781" extrusionOk="0">
                  <a:moveTo>
                    <a:pt x="415" y="0"/>
                  </a:moveTo>
                  <a:cubicBezTo>
                    <a:pt x="400" y="0"/>
                    <a:pt x="386" y="1"/>
                    <a:pt x="371" y="3"/>
                  </a:cubicBezTo>
                  <a:cubicBezTo>
                    <a:pt x="156" y="24"/>
                    <a:pt x="0" y="215"/>
                    <a:pt x="23" y="430"/>
                  </a:cubicBezTo>
                  <a:cubicBezTo>
                    <a:pt x="45" y="648"/>
                    <a:pt x="228" y="780"/>
                    <a:pt x="414" y="780"/>
                  </a:cubicBezTo>
                  <a:cubicBezTo>
                    <a:pt x="523" y="780"/>
                    <a:pt x="633" y="735"/>
                    <a:pt x="713" y="636"/>
                  </a:cubicBezTo>
                  <a:cubicBezTo>
                    <a:pt x="924" y="377"/>
                    <a:pt x="73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4774917" y="2819261"/>
              <a:ext cx="28666" cy="14676"/>
            </a:xfrm>
            <a:custGeom>
              <a:avLst/>
              <a:gdLst/>
              <a:ahLst/>
              <a:cxnLst/>
              <a:rect l="l" t="t" r="r" b="b"/>
              <a:pathLst>
                <a:path w="1670" h="855" extrusionOk="0">
                  <a:moveTo>
                    <a:pt x="1670" y="1"/>
                  </a:moveTo>
                  <a:lnTo>
                    <a:pt x="1" y="520"/>
                  </a:lnTo>
                  <a:cubicBezTo>
                    <a:pt x="303" y="763"/>
                    <a:pt x="557" y="855"/>
                    <a:pt x="769" y="855"/>
                  </a:cubicBezTo>
                  <a:cubicBezTo>
                    <a:pt x="1418" y="855"/>
                    <a:pt x="1670" y="1"/>
                    <a:pt x="1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4439358" y="2591979"/>
              <a:ext cx="246816" cy="286106"/>
            </a:xfrm>
            <a:custGeom>
              <a:avLst/>
              <a:gdLst/>
              <a:ahLst/>
              <a:cxnLst/>
              <a:rect l="l" t="t" r="r" b="b"/>
              <a:pathLst>
                <a:path w="14379" h="16668" extrusionOk="0">
                  <a:moveTo>
                    <a:pt x="8749" y="0"/>
                  </a:moveTo>
                  <a:cubicBezTo>
                    <a:pt x="7980" y="0"/>
                    <a:pt x="7138" y="167"/>
                    <a:pt x="6225" y="573"/>
                  </a:cubicBezTo>
                  <a:cubicBezTo>
                    <a:pt x="993" y="2897"/>
                    <a:pt x="3261" y="9829"/>
                    <a:pt x="3350" y="11560"/>
                  </a:cubicBezTo>
                  <a:cubicBezTo>
                    <a:pt x="3438" y="13273"/>
                    <a:pt x="1689" y="15275"/>
                    <a:pt x="55" y="15275"/>
                  </a:cubicBezTo>
                  <a:cubicBezTo>
                    <a:pt x="37" y="15275"/>
                    <a:pt x="19" y="15275"/>
                    <a:pt x="1" y="15275"/>
                  </a:cubicBezTo>
                  <a:lnTo>
                    <a:pt x="1" y="15275"/>
                  </a:lnTo>
                  <a:cubicBezTo>
                    <a:pt x="1" y="15275"/>
                    <a:pt x="1368" y="16668"/>
                    <a:pt x="3361" y="16668"/>
                  </a:cubicBezTo>
                  <a:cubicBezTo>
                    <a:pt x="4547" y="16668"/>
                    <a:pt x="5953" y="16175"/>
                    <a:pt x="7425" y="14604"/>
                  </a:cubicBezTo>
                  <a:cubicBezTo>
                    <a:pt x="11241" y="10530"/>
                    <a:pt x="9453" y="4123"/>
                    <a:pt x="11512" y="4123"/>
                  </a:cubicBezTo>
                  <a:cubicBezTo>
                    <a:pt x="11584" y="4123"/>
                    <a:pt x="11660" y="4131"/>
                    <a:pt x="11742" y="4147"/>
                  </a:cubicBezTo>
                  <a:cubicBezTo>
                    <a:pt x="12258" y="4248"/>
                    <a:pt x="12674" y="4287"/>
                    <a:pt x="13009" y="4287"/>
                  </a:cubicBezTo>
                  <a:cubicBezTo>
                    <a:pt x="14243" y="4287"/>
                    <a:pt x="14378" y="3751"/>
                    <a:pt x="14378" y="3751"/>
                  </a:cubicBezTo>
                  <a:cubicBezTo>
                    <a:pt x="14378" y="3751"/>
                    <a:pt x="12388" y="0"/>
                    <a:pt x="87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4541335" y="2580548"/>
              <a:ext cx="282141" cy="199354"/>
            </a:xfrm>
            <a:custGeom>
              <a:avLst/>
              <a:gdLst/>
              <a:ahLst/>
              <a:cxnLst/>
              <a:rect l="l" t="t" r="r" b="b"/>
              <a:pathLst>
                <a:path w="16437" h="11614" extrusionOk="0">
                  <a:moveTo>
                    <a:pt x="12426" y="0"/>
                  </a:moveTo>
                  <a:lnTo>
                    <a:pt x="12426" y="0"/>
                  </a:lnTo>
                  <a:cubicBezTo>
                    <a:pt x="1" y="1956"/>
                    <a:pt x="6568" y="11613"/>
                    <a:pt x="6568" y="11613"/>
                  </a:cubicBezTo>
                  <a:cubicBezTo>
                    <a:pt x="16437" y="6109"/>
                    <a:pt x="12426" y="0"/>
                    <a:pt x="124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4742492" y="2580136"/>
              <a:ext cx="191767" cy="169848"/>
            </a:xfrm>
            <a:custGeom>
              <a:avLst/>
              <a:gdLst/>
              <a:ahLst/>
              <a:cxnLst/>
              <a:rect l="l" t="t" r="r" b="b"/>
              <a:pathLst>
                <a:path w="11172" h="9895" extrusionOk="0">
                  <a:moveTo>
                    <a:pt x="1521" y="1"/>
                  </a:moveTo>
                  <a:cubicBezTo>
                    <a:pt x="1228" y="1"/>
                    <a:pt x="924" y="10"/>
                    <a:pt x="607" y="29"/>
                  </a:cubicBezTo>
                  <a:cubicBezTo>
                    <a:pt x="607" y="29"/>
                    <a:pt x="1" y="8682"/>
                    <a:pt x="8487" y="9895"/>
                  </a:cubicBezTo>
                  <a:cubicBezTo>
                    <a:pt x="8487" y="9895"/>
                    <a:pt x="11172" y="1"/>
                    <a:pt x="1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4650968" y="2769809"/>
              <a:ext cx="50620" cy="13749"/>
            </a:xfrm>
            <a:custGeom>
              <a:avLst/>
              <a:gdLst/>
              <a:ahLst/>
              <a:cxnLst/>
              <a:rect l="l" t="t" r="r" b="b"/>
              <a:pathLst>
                <a:path w="2949" h="801" extrusionOk="0">
                  <a:moveTo>
                    <a:pt x="2843" y="1"/>
                  </a:moveTo>
                  <a:lnTo>
                    <a:pt x="0" y="440"/>
                  </a:lnTo>
                  <a:lnTo>
                    <a:pt x="106" y="801"/>
                  </a:lnTo>
                  <a:lnTo>
                    <a:pt x="2949" y="361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4856279" y="2741899"/>
              <a:ext cx="48886" cy="15243"/>
            </a:xfrm>
            <a:custGeom>
              <a:avLst/>
              <a:gdLst/>
              <a:ahLst/>
              <a:cxnLst/>
              <a:rect l="l" t="t" r="r" b="b"/>
              <a:pathLst>
                <a:path w="2848" h="888" extrusionOk="0">
                  <a:moveTo>
                    <a:pt x="2830" y="1"/>
                  </a:moveTo>
                  <a:lnTo>
                    <a:pt x="0" y="513"/>
                  </a:lnTo>
                  <a:lnTo>
                    <a:pt x="17" y="887"/>
                  </a:lnTo>
                  <a:lnTo>
                    <a:pt x="2847" y="375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4624002" y="2779885"/>
              <a:ext cx="63819" cy="59511"/>
            </a:xfrm>
            <a:custGeom>
              <a:avLst/>
              <a:gdLst/>
              <a:ahLst/>
              <a:cxnLst/>
              <a:rect l="l" t="t" r="r" b="b"/>
              <a:pathLst>
                <a:path w="3718" h="3467" extrusionOk="0">
                  <a:moveTo>
                    <a:pt x="1888" y="1"/>
                  </a:moveTo>
                  <a:cubicBezTo>
                    <a:pt x="1775" y="1"/>
                    <a:pt x="1661" y="12"/>
                    <a:pt x="1548" y="34"/>
                  </a:cubicBezTo>
                  <a:cubicBezTo>
                    <a:pt x="609" y="222"/>
                    <a:pt x="0" y="1136"/>
                    <a:pt x="189" y="2073"/>
                  </a:cubicBezTo>
                  <a:cubicBezTo>
                    <a:pt x="326" y="2761"/>
                    <a:pt x="865" y="3298"/>
                    <a:pt x="1553" y="3434"/>
                  </a:cubicBezTo>
                  <a:cubicBezTo>
                    <a:pt x="1664" y="3456"/>
                    <a:pt x="1777" y="3467"/>
                    <a:pt x="1888" y="3467"/>
                  </a:cubicBezTo>
                  <a:cubicBezTo>
                    <a:pt x="2459" y="3467"/>
                    <a:pt x="3004" y="3183"/>
                    <a:pt x="3329" y="2694"/>
                  </a:cubicBezTo>
                  <a:cubicBezTo>
                    <a:pt x="3718" y="2111"/>
                    <a:pt x="3718" y="1351"/>
                    <a:pt x="3328" y="769"/>
                  </a:cubicBezTo>
                  <a:cubicBezTo>
                    <a:pt x="3002" y="282"/>
                    <a:pt x="2458" y="1"/>
                    <a:pt x="18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4861119" y="2748799"/>
              <a:ext cx="63837" cy="59511"/>
            </a:xfrm>
            <a:custGeom>
              <a:avLst/>
              <a:gdLst/>
              <a:ahLst/>
              <a:cxnLst/>
              <a:rect l="l" t="t" r="r" b="b"/>
              <a:pathLst>
                <a:path w="3719" h="3467" extrusionOk="0">
                  <a:moveTo>
                    <a:pt x="1888" y="0"/>
                  </a:moveTo>
                  <a:cubicBezTo>
                    <a:pt x="1775" y="0"/>
                    <a:pt x="1662" y="12"/>
                    <a:pt x="1548" y="34"/>
                  </a:cubicBezTo>
                  <a:cubicBezTo>
                    <a:pt x="609" y="221"/>
                    <a:pt x="0" y="1134"/>
                    <a:pt x="188" y="2073"/>
                  </a:cubicBezTo>
                  <a:cubicBezTo>
                    <a:pt x="325" y="2761"/>
                    <a:pt x="863" y="3298"/>
                    <a:pt x="1551" y="3434"/>
                  </a:cubicBezTo>
                  <a:cubicBezTo>
                    <a:pt x="1663" y="3456"/>
                    <a:pt x="1776" y="3466"/>
                    <a:pt x="1887" y="3466"/>
                  </a:cubicBezTo>
                  <a:cubicBezTo>
                    <a:pt x="2460" y="3466"/>
                    <a:pt x="3004" y="3182"/>
                    <a:pt x="3330" y="2694"/>
                  </a:cubicBezTo>
                  <a:cubicBezTo>
                    <a:pt x="3718" y="2111"/>
                    <a:pt x="3718" y="1351"/>
                    <a:pt x="3326" y="769"/>
                  </a:cubicBezTo>
                  <a:cubicBezTo>
                    <a:pt x="3001" y="282"/>
                    <a:pt x="2458" y="0"/>
                    <a:pt x="1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4692628" y="2725901"/>
              <a:ext cx="174860" cy="79096"/>
            </a:xfrm>
            <a:custGeom>
              <a:avLst/>
              <a:gdLst/>
              <a:ahLst/>
              <a:cxnLst/>
              <a:rect l="l" t="t" r="r" b="b"/>
              <a:pathLst>
                <a:path w="10187" h="4608" extrusionOk="0">
                  <a:moveTo>
                    <a:pt x="7954" y="397"/>
                  </a:moveTo>
                  <a:cubicBezTo>
                    <a:pt x="8582" y="397"/>
                    <a:pt x="9178" y="771"/>
                    <a:pt x="9430" y="1388"/>
                  </a:cubicBezTo>
                  <a:cubicBezTo>
                    <a:pt x="9762" y="2203"/>
                    <a:pt x="9370" y="3133"/>
                    <a:pt x="8556" y="3465"/>
                  </a:cubicBezTo>
                  <a:lnTo>
                    <a:pt x="8558" y="3466"/>
                  </a:lnTo>
                  <a:cubicBezTo>
                    <a:pt x="8361" y="3546"/>
                    <a:pt x="8157" y="3584"/>
                    <a:pt x="7957" y="3584"/>
                  </a:cubicBezTo>
                  <a:cubicBezTo>
                    <a:pt x="7328" y="3584"/>
                    <a:pt x="6733" y="3211"/>
                    <a:pt x="6480" y="2593"/>
                  </a:cubicBezTo>
                  <a:cubicBezTo>
                    <a:pt x="6149" y="1778"/>
                    <a:pt x="6542" y="846"/>
                    <a:pt x="7353" y="515"/>
                  </a:cubicBezTo>
                  <a:cubicBezTo>
                    <a:pt x="7550" y="435"/>
                    <a:pt x="7754" y="397"/>
                    <a:pt x="7954" y="397"/>
                  </a:cubicBezTo>
                  <a:close/>
                  <a:moveTo>
                    <a:pt x="2072" y="964"/>
                  </a:moveTo>
                  <a:cubicBezTo>
                    <a:pt x="2105" y="964"/>
                    <a:pt x="2139" y="965"/>
                    <a:pt x="2172" y="967"/>
                  </a:cubicBezTo>
                  <a:cubicBezTo>
                    <a:pt x="3047" y="1016"/>
                    <a:pt x="3725" y="1769"/>
                    <a:pt x="3676" y="2646"/>
                  </a:cubicBezTo>
                  <a:cubicBezTo>
                    <a:pt x="3628" y="3495"/>
                    <a:pt x="2925" y="4150"/>
                    <a:pt x="2085" y="4150"/>
                  </a:cubicBezTo>
                  <a:cubicBezTo>
                    <a:pt x="2057" y="4150"/>
                    <a:pt x="2028" y="4150"/>
                    <a:pt x="1999" y="4148"/>
                  </a:cubicBezTo>
                  <a:lnTo>
                    <a:pt x="1999" y="4150"/>
                  </a:lnTo>
                  <a:cubicBezTo>
                    <a:pt x="1115" y="4108"/>
                    <a:pt x="434" y="3354"/>
                    <a:pt x="483" y="2471"/>
                  </a:cubicBezTo>
                  <a:cubicBezTo>
                    <a:pt x="529" y="1620"/>
                    <a:pt x="1233" y="964"/>
                    <a:pt x="2072" y="964"/>
                  </a:cubicBezTo>
                  <a:close/>
                  <a:moveTo>
                    <a:pt x="7955" y="0"/>
                  </a:moveTo>
                  <a:cubicBezTo>
                    <a:pt x="7705" y="0"/>
                    <a:pt x="7450" y="48"/>
                    <a:pt x="7203" y="148"/>
                  </a:cubicBezTo>
                  <a:cubicBezTo>
                    <a:pt x="6505" y="431"/>
                    <a:pt x="6063" y="1075"/>
                    <a:pt x="5987" y="1782"/>
                  </a:cubicBezTo>
                  <a:cubicBezTo>
                    <a:pt x="5698" y="1620"/>
                    <a:pt x="5415" y="1555"/>
                    <a:pt x="5149" y="1555"/>
                  </a:cubicBezTo>
                  <a:cubicBezTo>
                    <a:pt x="4689" y="1555"/>
                    <a:pt x="4279" y="1749"/>
                    <a:pt x="3982" y="1977"/>
                  </a:cubicBezTo>
                  <a:cubicBezTo>
                    <a:pt x="3742" y="1201"/>
                    <a:pt x="3046" y="615"/>
                    <a:pt x="2196" y="571"/>
                  </a:cubicBezTo>
                  <a:cubicBezTo>
                    <a:pt x="2158" y="569"/>
                    <a:pt x="2121" y="568"/>
                    <a:pt x="2084" y="568"/>
                  </a:cubicBezTo>
                  <a:cubicBezTo>
                    <a:pt x="1034" y="568"/>
                    <a:pt x="158" y="1389"/>
                    <a:pt x="97" y="2448"/>
                  </a:cubicBezTo>
                  <a:cubicBezTo>
                    <a:pt x="0" y="3612"/>
                    <a:pt x="918" y="4607"/>
                    <a:pt x="2081" y="4607"/>
                  </a:cubicBezTo>
                  <a:cubicBezTo>
                    <a:pt x="2093" y="4607"/>
                    <a:pt x="2104" y="4607"/>
                    <a:pt x="2116" y="4607"/>
                  </a:cubicBezTo>
                  <a:cubicBezTo>
                    <a:pt x="3296" y="4587"/>
                    <a:pt x="4199" y="3552"/>
                    <a:pt x="4060" y="2381"/>
                  </a:cubicBezTo>
                  <a:cubicBezTo>
                    <a:pt x="4248" y="2211"/>
                    <a:pt x="4650" y="1910"/>
                    <a:pt x="5151" y="1910"/>
                  </a:cubicBezTo>
                  <a:cubicBezTo>
                    <a:pt x="5409" y="1910"/>
                    <a:pt x="5692" y="1990"/>
                    <a:pt x="5987" y="2206"/>
                  </a:cubicBezTo>
                  <a:cubicBezTo>
                    <a:pt x="6002" y="2390"/>
                    <a:pt x="6046" y="2571"/>
                    <a:pt x="6113" y="2743"/>
                  </a:cubicBezTo>
                  <a:cubicBezTo>
                    <a:pt x="6438" y="3492"/>
                    <a:pt x="7168" y="3941"/>
                    <a:pt x="7938" y="3941"/>
                  </a:cubicBezTo>
                  <a:cubicBezTo>
                    <a:pt x="8189" y="3941"/>
                    <a:pt x="8445" y="3893"/>
                    <a:pt x="8692" y="3792"/>
                  </a:cubicBezTo>
                  <a:cubicBezTo>
                    <a:pt x="9693" y="3384"/>
                    <a:pt x="10186" y="2248"/>
                    <a:pt x="9798" y="1237"/>
                  </a:cubicBezTo>
                  <a:lnTo>
                    <a:pt x="9799" y="1237"/>
                  </a:lnTo>
                  <a:cubicBezTo>
                    <a:pt x="9484" y="466"/>
                    <a:pt x="8740" y="0"/>
                    <a:pt x="79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4739642" y="2844099"/>
              <a:ext cx="58515" cy="21765"/>
            </a:xfrm>
            <a:custGeom>
              <a:avLst/>
              <a:gdLst/>
              <a:ahLst/>
              <a:cxnLst/>
              <a:rect l="l" t="t" r="r" b="b"/>
              <a:pathLst>
                <a:path w="3409" h="1268" extrusionOk="0">
                  <a:moveTo>
                    <a:pt x="118" y="1"/>
                  </a:moveTo>
                  <a:cubicBezTo>
                    <a:pt x="59" y="1"/>
                    <a:pt x="0" y="61"/>
                    <a:pt x="35" y="133"/>
                  </a:cubicBezTo>
                  <a:cubicBezTo>
                    <a:pt x="42" y="144"/>
                    <a:pt x="516" y="984"/>
                    <a:pt x="1628" y="1211"/>
                  </a:cubicBezTo>
                  <a:cubicBezTo>
                    <a:pt x="1803" y="1246"/>
                    <a:pt x="1994" y="1267"/>
                    <a:pt x="2201" y="1267"/>
                  </a:cubicBezTo>
                  <a:cubicBezTo>
                    <a:pt x="2535" y="1267"/>
                    <a:pt x="2912" y="1213"/>
                    <a:pt x="3335" y="1081"/>
                  </a:cubicBezTo>
                  <a:cubicBezTo>
                    <a:pt x="3382" y="1066"/>
                    <a:pt x="3408" y="1016"/>
                    <a:pt x="3394" y="969"/>
                  </a:cubicBezTo>
                  <a:cubicBezTo>
                    <a:pt x="3382" y="930"/>
                    <a:pt x="3346" y="905"/>
                    <a:pt x="3308" y="905"/>
                  </a:cubicBezTo>
                  <a:cubicBezTo>
                    <a:pt x="3299" y="905"/>
                    <a:pt x="3289" y="907"/>
                    <a:pt x="3280" y="910"/>
                  </a:cubicBezTo>
                  <a:cubicBezTo>
                    <a:pt x="2869" y="1037"/>
                    <a:pt x="2505" y="1090"/>
                    <a:pt x="2185" y="1090"/>
                  </a:cubicBezTo>
                  <a:cubicBezTo>
                    <a:pt x="789" y="1090"/>
                    <a:pt x="222" y="97"/>
                    <a:pt x="193" y="45"/>
                  </a:cubicBezTo>
                  <a:cubicBezTo>
                    <a:pt x="174" y="14"/>
                    <a:pt x="146" y="1"/>
                    <a:pt x="1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4326447" y="2846948"/>
              <a:ext cx="1116600" cy="1096723"/>
            </a:xfrm>
            <a:custGeom>
              <a:avLst/>
              <a:gdLst/>
              <a:ahLst/>
              <a:cxnLst/>
              <a:rect l="l" t="t" r="r" b="b"/>
              <a:pathLst>
                <a:path w="65051" h="63893" extrusionOk="0">
                  <a:moveTo>
                    <a:pt x="33827" y="0"/>
                  </a:moveTo>
                  <a:cubicBezTo>
                    <a:pt x="30878" y="0"/>
                    <a:pt x="27968" y="2172"/>
                    <a:pt x="27302" y="5074"/>
                  </a:cubicBezTo>
                  <a:cubicBezTo>
                    <a:pt x="26950" y="6600"/>
                    <a:pt x="27157" y="8202"/>
                    <a:pt x="27887" y="9589"/>
                  </a:cubicBezTo>
                  <a:cubicBezTo>
                    <a:pt x="28441" y="10642"/>
                    <a:pt x="28362" y="11917"/>
                    <a:pt x="27682" y="12893"/>
                  </a:cubicBezTo>
                  <a:lnTo>
                    <a:pt x="27479" y="13186"/>
                  </a:lnTo>
                  <a:cubicBezTo>
                    <a:pt x="26964" y="13927"/>
                    <a:pt x="26173" y="14333"/>
                    <a:pt x="25350" y="14333"/>
                  </a:cubicBezTo>
                  <a:cubicBezTo>
                    <a:pt x="25170" y="14333"/>
                    <a:pt x="24987" y="14314"/>
                    <a:pt x="24806" y="14274"/>
                  </a:cubicBezTo>
                  <a:lnTo>
                    <a:pt x="9599" y="10909"/>
                  </a:lnTo>
                  <a:lnTo>
                    <a:pt x="6278" y="25921"/>
                  </a:lnTo>
                  <a:cubicBezTo>
                    <a:pt x="6358" y="25927"/>
                    <a:pt x="6438" y="25930"/>
                    <a:pt x="6519" y="25930"/>
                  </a:cubicBezTo>
                  <a:cubicBezTo>
                    <a:pt x="7032" y="25930"/>
                    <a:pt x="7538" y="25806"/>
                    <a:pt x="7994" y="25567"/>
                  </a:cubicBezTo>
                  <a:cubicBezTo>
                    <a:pt x="8938" y="25069"/>
                    <a:pt x="9983" y="24814"/>
                    <a:pt x="11038" y="24814"/>
                  </a:cubicBezTo>
                  <a:cubicBezTo>
                    <a:pt x="11474" y="24814"/>
                    <a:pt x="11912" y="24857"/>
                    <a:pt x="12345" y="24946"/>
                  </a:cubicBezTo>
                  <a:cubicBezTo>
                    <a:pt x="15708" y="25629"/>
                    <a:pt x="18126" y="29228"/>
                    <a:pt x="17480" y="32599"/>
                  </a:cubicBezTo>
                  <a:cubicBezTo>
                    <a:pt x="16876" y="35759"/>
                    <a:pt x="14116" y="37927"/>
                    <a:pt x="11046" y="37927"/>
                  </a:cubicBezTo>
                  <a:cubicBezTo>
                    <a:pt x="10577" y="37927"/>
                    <a:pt x="10101" y="37876"/>
                    <a:pt x="9624" y="37771"/>
                  </a:cubicBezTo>
                  <a:cubicBezTo>
                    <a:pt x="8114" y="37439"/>
                    <a:pt x="6771" y="36582"/>
                    <a:pt x="5833" y="35351"/>
                  </a:cubicBezTo>
                  <a:cubicBezTo>
                    <a:pt x="5470" y="34877"/>
                    <a:pt x="4981" y="34514"/>
                    <a:pt x="4423" y="34303"/>
                  </a:cubicBezTo>
                  <a:lnTo>
                    <a:pt x="0" y="54293"/>
                  </a:lnTo>
                  <a:lnTo>
                    <a:pt x="17858" y="58243"/>
                  </a:lnTo>
                  <a:cubicBezTo>
                    <a:pt x="17903" y="57649"/>
                    <a:pt x="17780" y="57055"/>
                    <a:pt x="17502" y="56527"/>
                  </a:cubicBezTo>
                  <a:cubicBezTo>
                    <a:pt x="16800" y="55193"/>
                    <a:pt x="16580" y="53657"/>
                    <a:pt x="16883" y="52179"/>
                  </a:cubicBezTo>
                  <a:cubicBezTo>
                    <a:pt x="17490" y="49184"/>
                    <a:pt x="20412" y="46938"/>
                    <a:pt x="23425" y="46938"/>
                  </a:cubicBezTo>
                  <a:cubicBezTo>
                    <a:pt x="23795" y="46938"/>
                    <a:pt x="24166" y="46972"/>
                    <a:pt x="24535" y="47042"/>
                  </a:cubicBezTo>
                  <a:cubicBezTo>
                    <a:pt x="28178" y="47740"/>
                    <a:pt x="30504" y="51300"/>
                    <a:pt x="29708" y="54899"/>
                  </a:cubicBezTo>
                  <a:cubicBezTo>
                    <a:pt x="29376" y="56409"/>
                    <a:pt x="28519" y="57752"/>
                    <a:pt x="27288" y="58689"/>
                  </a:cubicBezTo>
                  <a:cubicBezTo>
                    <a:pt x="26814" y="59051"/>
                    <a:pt x="26451" y="59540"/>
                    <a:pt x="26240" y="60098"/>
                  </a:cubicBezTo>
                  <a:lnTo>
                    <a:pt x="43385" y="63892"/>
                  </a:lnTo>
                  <a:lnTo>
                    <a:pt x="47169" y="46783"/>
                  </a:lnTo>
                  <a:cubicBezTo>
                    <a:pt x="47424" y="45637"/>
                    <a:pt x="48344" y="44757"/>
                    <a:pt x="49502" y="44556"/>
                  </a:cubicBezTo>
                  <a:lnTo>
                    <a:pt x="49686" y="44524"/>
                  </a:lnTo>
                  <a:cubicBezTo>
                    <a:pt x="49867" y="44493"/>
                    <a:pt x="50049" y="44478"/>
                    <a:pt x="50230" y="44478"/>
                  </a:cubicBezTo>
                  <a:cubicBezTo>
                    <a:pt x="51217" y="44478"/>
                    <a:pt x="52162" y="44936"/>
                    <a:pt x="52773" y="45737"/>
                  </a:cubicBezTo>
                  <a:cubicBezTo>
                    <a:pt x="53711" y="46967"/>
                    <a:pt x="55054" y="47825"/>
                    <a:pt x="56564" y="48156"/>
                  </a:cubicBezTo>
                  <a:cubicBezTo>
                    <a:pt x="57041" y="48262"/>
                    <a:pt x="57518" y="48312"/>
                    <a:pt x="57987" y="48312"/>
                  </a:cubicBezTo>
                  <a:cubicBezTo>
                    <a:pt x="61054" y="48312"/>
                    <a:pt x="63811" y="46147"/>
                    <a:pt x="64419" y="42991"/>
                  </a:cubicBezTo>
                  <a:cubicBezTo>
                    <a:pt x="65051" y="39702"/>
                    <a:pt x="62712" y="36117"/>
                    <a:pt x="59450" y="35367"/>
                  </a:cubicBezTo>
                  <a:cubicBezTo>
                    <a:pt x="58963" y="35254"/>
                    <a:pt x="58469" y="35198"/>
                    <a:pt x="57976" y="35198"/>
                  </a:cubicBezTo>
                  <a:cubicBezTo>
                    <a:pt x="56923" y="35198"/>
                    <a:pt x="55878" y="35453"/>
                    <a:pt x="54934" y="35952"/>
                  </a:cubicBezTo>
                  <a:cubicBezTo>
                    <a:pt x="54467" y="36196"/>
                    <a:pt x="53958" y="36317"/>
                    <a:pt x="53450" y="36317"/>
                  </a:cubicBezTo>
                  <a:cubicBezTo>
                    <a:pt x="52810" y="36317"/>
                    <a:pt x="52173" y="36125"/>
                    <a:pt x="51628" y="35746"/>
                  </a:cubicBezTo>
                  <a:lnTo>
                    <a:pt x="51475" y="35640"/>
                  </a:lnTo>
                  <a:cubicBezTo>
                    <a:pt x="50509" y="34969"/>
                    <a:pt x="50046" y="33784"/>
                    <a:pt x="50299" y="32637"/>
                  </a:cubicBezTo>
                  <a:lnTo>
                    <a:pt x="52984" y="20508"/>
                  </a:lnTo>
                  <a:lnTo>
                    <a:pt x="38486" y="17300"/>
                  </a:lnTo>
                  <a:cubicBezTo>
                    <a:pt x="37480" y="17077"/>
                    <a:pt x="36709" y="16269"/>
                    <a:pt x="36535" y="15255"/>
                  </a:cubicBezTo>
                  <a:lnTo>
                    <a:pt x="36461" y="14834"/>
                  </a:lnTo>
                  <a:cubicBezTo>
                    <a:pt x="36259" y="13661"/>
                    <a:pt x="36725" y="12470"/>
                    <a:pt x="37674" y="11748"/>
                  </a:cubicBezTo>
                  <a:cubicBezTo>
                    <a:pt x="38904" y="10810"/>
                    <a:pt x="39761" y="9467"/>
                    <a:pt x="40093" y="7959"/>
                  </a:cubicBezTo>
                  <a:cubicBezTo>
                    <a:pt x="40889" y="4363"/>
                    <a:pt x="38566" y="803"/>
                    <a:pt x="34926" y="104"/>
                  </a:cubicBezTo>
                  <a:cubicBezTo>
                    <a:pt x="34562" y="34"/>
                    <a:pt x="34194" y="0"/>
                    <a:pt x="33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5137493" y="3324067"/>
              <a:ext cx="81671" cy="36544"/>
            </a:xfrm>
            <a:custGeom>
              <a:avLst/>
              <a:gdLst/>
              <a:ahLst/>
              <a:cxnLst/>
              <a:rect l="l" t="t" r="r" b="b"/>
              <a:pathLst>
                <a:path w="4758" h="2129" extrusionOk="0">
                  <a:moveTo>
                    <a:pt x="4757" y="0"/>
                  </a:moveTo>
                  <a:lnTo>
                    <a:pt x="2121" y="276"/>
                  </a:lnTo>
                  <a:cubicBezTo>
                    <a:pt x="1915" y="282"/>
                    <a:pt x="1715" y="343"/>
                    <a:pt x="1542" y="454"/>
                  </a:cubicBezTo>
                  <a:cubicBezTo>
                    <a:pt x="1024" y="783"/>
                    <a:pt x="1" y="1513"/>
                    <a:pt x="512" y="1833"/>
                  </a:cubicBezTo>
                  <a:cubicBezTo>
                    <a:pt x="907" y="2078"/>
                    <a:pt x="2165" y="2129"/>
                    <a:pt x="3141" y="2129"/>
                  </a:cubicBezTo>
                  <a:cubicBezTo>
                    <a:pt x="3833" y="2129"/>
                    <a:pt x="4383" y="2103"/>
                    <a:pt x="4383" y="2103"/>
                  </a:cubicBezTo>
                  <a:lnTo>
                    <a:pt x="47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5147775" y="3296723"/>
              <a:ext cx="81688" cy="36527"/>
            </a:xfrm>
            <a:custGeom>
              <a:avLst/>
              <a:gdLst/>
              <a:ahLst/>
              <a:cxnLst/>
              <a:rect l="l" t="t" r="r" b="b"/>
              <a:pathLst>
                <a:path w="4759" h="2128" extrusionOk="0">
                  <a:moveTo>
                    <a:pt x="4759" y="0"/>
                  </a:moveTo>
                  <a:lnTo>
                    <a:pt x="2121" y="275"/>
                  </a:lnTo>
                  <a:cubicBezTo>
                    <a:pt x="1915" y="281"/>
                    <a:pt x="1715" y="342"/>
                    <a:pt x="1542" y="453"/>
                  </a:cubicBezTo>
                  <a:cubicBezTo>
                    <a:pt x="1024" y="782"/>
                    <a:pt x="1" y="1512"/>
                    <a:pt x="512" y="1832"/>
                  </a:cubicBezTo>
                  <a:cubicBezTo>
                    <a:pt x="906" y="2077"/>
                    <a:pt x="2158" y="2128"/>
                    <a:pt x="3134" y="2128"/>
                  </a:cubicBezTo>
                  <a:cubicBezTo>
                    <a:pt x="3830" y="2128"/>
                    <a:pt x="4384" y="2102"/>
                    <a:pt x="4384" y="2102"/>
                  </a:cubicBezTo>
                  <a:lnTo>
                    <a:pt x="4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5158057" y="3269345"/>
              <a:ext cx="81688" cy="36544"/>
            </a:xfrm>
            <a:custGeom>
              <a:avLst/>
              <a:gdLst/>
              <a:ahLst/>
              <a:cxnLst/>
              <a:rect l="l" t="t" r="r" b="b"/>
              <a:pathLst>
                <a:path w="4759" h="2129" extrusionOk="0">
                  <a:moveTo>
                    <a:pt x="4759" y="1"/>
                  </a:moveTo>
                  <a:lnTo>
                    <a:pt x="2122" y="277"/>
                  </a:lnTo>
                  <a:cubicBezTo>
                    <a:pt x="1916" y="282"/>
                    <a:pt x="1717" y="343"/>
                    <a:pt x="1544" y="453"/>
                  </a:cubicBezTo>
                  <a:cubicBezTo>
                    <a:pt x="1026" y="784"/>
                    <a:pt x="1" y="1514"/>
                    <a:pt x="514" y="1832"/>
                  </a:cubicBezTo>
                  <a:cubicBezTo>
                    <a:pt x="906" y="2077"/>
                    <a:pt x="2159" y="2128"/>
                    <a:pt x="3134" y="2128"/>
                  </a:cubicBezTo>
                  <a:cubicBezTo>
                    <a:pt x="3830" y="2128"/>
                    <a:pt x="4384" y="2102"/>
                    <a:pt x="4384" y="2102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5168373" y="3243940"/>
              <a:ext cx="91970" cy="152563"/>
            </a:xfrm>
            <a:custGeom>
              <a:avLst/>
              <a:gdLst/>
              <a:ahLst/>
              <a:cxnLst/>
              <a:rect l="l" t="t" r="r" b="b"/>
              <a:pathLst>
                <a:path w="5358" h="8888" extrusionOk="0">
                  <a:moveTo>
                    <a:pt x="3744" y="1"/>
                  </a:moveTo>
                  <a:cubicBezTo>
                    <a:pt x="3695" y="1"/>
                    <a:pt x="3646" y="3"/>
                    <a:pt x="3596" y="8"/>
                  </a:cubicBezTo>
                  <a:lnTo>
                    <a:pt x="2120" y="163"/>
                  </a:lnTo>
                  <a:cubicBezTo>
                    <a:pt x="1914" y="169"/>
                    <a:pt x="1715" y="230"/>
                    <a:pt x="1542" y="339"/>
                  </a:cubicBezTo>
                  <a:cubicBezTo>
                    <a:pt x="1024" y="670"/>
                    <a:pt x="0" y="1400"/>
                    <a:pt x="512" y="1720"/>
                  </a:cubicBezTo>
                  <a:cubicBezTo>
                    <a:pt x="811" y="1905"/>
                    <a:pt x="1524" y="1957"/>
                    <a:pt x="2224" y="1957"/>
                  </a:cubicBezTo>
                  <a:cubicBezTo>
                    <a:pt x="3102" y="1957"/>
                    <a:pt x="3961" y="1876"/>
                    <a:pt x="3961" y="1876"/>
                  </a:cubicBezTo>
                  <a:lnTo>
                    <a:pt x="3961" y="1876"/>
                  </a:lnTo>
                  <a:lnTo>
                    <a:pt x="440" y="6336"/>
                  </a:lnTo>
                  <a:cubicBezTo>
                    <a:pt x="777" y="7272"/>
                    <a:pt x="813" y="6688"/>
                    <a:pt x="1350" y="8888"/>
                  </a:cubicBezTo>
                  <a:cubicBezTo>
                    <a:pt x="1350" y="8888"/>
                    <a:pt x="2958" y="8342"/>
                    <a:pt x="4191" y="5554"/>
                  </a:cubicBezTo>
                  <a:cubicBezTo>
                    <a:pt x="4946" y="3844"/>
                    <a:pt x="5357" y="2239"/>
                    <a:pt x="5105" y="1083"/>
                  </a:cubicBezTo>
                  <a:cubicBezTo>
                    <a:pt x="4966" y="441"/>
                    <a:pt x="4388" y="1"/>
                    <a:pt x="37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5177024" y="3295195"/>
              <a:ext cx="38570" cy="8771"/>
            </a:xfrm>
            <a:custGeom>
              <a:avLst/>
              <a:gdLst/>
              <a:ahLst/>
              <a:cxnLst/>
              <a:rect l="l" t="t" r="r" b="b"/>
              <a:pathLst>
                <a:path w="2247" h="511" extrusionOk="0">
                  <a:moveTo>
                    <a:pt x="2147" y="1"/>
                  </a:moveTo>
                  <a:cubicBezTo>
                    <a:pt x="2143" y="1"/>
                    <a:pt x="2139" y="1"/>
                    <a:pt x="2134" y="2"/>
                  </a:cubicBezTo>
                  <a:lnTo>
                    <a:pt x="84" y="365"/>
                  </a:lnTo>
                  <a:cubicBezTo>
                    <a:pt x="16" y="378"/>
                    <a:pt x="0" y="470"/>
                    <a:pt x="63" y="503"/>
                  </a:cubicBezTo>
                  <a:cubicBezTo>
                    <a:pt x="73" y="507"/>
                    <a:pt x="85" y="510"/>
                    <a:pt x="97" y="510"/>
                  </a:cubicBezTo>
                  <a:cubicBezTo>
                    <a:pt x="101" y="510"/>
                    <a:pt x="105" y="510"/>
                    <a:pt x="109" y="509"/>
                  </a:cubicBezTo>
                  <a:lnTo>
                    <a:pt x="2161" y="145"/>
                  </a:lnTo>
                  <a:cubicBezTo>
                    <a:pt x="2247" y="126"/>
                    <a:pt x="2230" y="1"/>
                    <a:pt x="21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5185400" y="3268692"/>
              <a:ext cx="38656" cy="8788"/>
            </a:xfrm>
            <a:custGeom>
              <a:avLst/>
              <a:gdLst/>
              <a:ahLst/>
              <a:cxnLst/>
              <a:rect l="l" t="t" r="r" b="b"/>
              <a:pathLst>
                <a:path w="2252" h="512" extrusionOk="0">
                  <a:moveTo>
                    <a:pt x="2149" y="0"/>
                  </a:moveTo>
                  <a:cubicBezTo>
                    <a:pt x="2144" y="0"/>
                    <a:pt x="2140" y="1"/>
                    <a:pt x="2135" y="2"/>
                  </a:cubicBezTo>
                  <a:lnTo>
                    <a:pt x="85" y="367"/>
                  </a:lnTo>
                  <a:cubicBezTo>
                    <a:pt x="15" y="377"/>
                    <a:pt x="0" y="471"/>
                    <a:pt x="63" y="502"/>
                  </a:cubicBezTo>
                  <a:cubicBezTo>
                    <a:pt x="73" y="508"/>
                    <a:pt x="85" y="511"/>
                    <a:pt x="97" y="511"/>
                  </a:cubicBezTo>
                  <a:cubicBezTo>
                    <a:pt x="102" y="511"/>
                    <a:pt x="106" y="511"/>
                    <a:pt x="110" y="510"/>
                  </a:cubicBezTo>
                  <a:lnTo>
                    <a:pt x="2161" y="145"/>
                  </a:lnTo>
                  <a:cubicBezTo>
                    <a:pt x="2251" y="129"/>
                    <a:pt x="2234" y="0"/>
                    <a:pt x="21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5164802" y="3324170"/>
              <a:ext cx="38656" cy="8771"/>
            </a:xfrm>
            <a:custGeom>
              <a:avLst/>
              <a:gdLst/>
              <a:ahLst/>
              <a:cxnLst/>
              <a:rect l="l" t="t" r="r" b="b"/>
              <a:pathLst>
                <a:path w="2252" h="511" extrusionOk="0">
                  <a:moveTo>
                    <a:pt x="2152" y="0"/>
                  </a:moveTo>
                  <a:cubicBezTo>
                    <a:pt x="2147" y="0"/>
                    <a:pt x="2142" y="1"/>
                    <a:pt x="2136" y="2"/>
                  </a:cubicBezTo>
                  <a:lnTo>
                    <a:pt x="85" y="365"/>
                  </a:lnTo>
                  <a:cubicBezTo>
                    <a:pt x="16" y="378"/>
                    <a:pt x="1" y="470"/>
                    <a:pt x="63" y="503"/>
                  </a:cubicBezTo>
                  <a:cubicBezTo>
                    <a:pt x="73" y="507"/>
                    <a:pt x="85" y="510"/>
                    <a:pt x="97" y="510"/>
                  </a:cubicBezTo>
                  <a:cubicBezTo>
                    <a:pt x="102" y="510"/>
                    <a:pt x="106" y="510"/>
                    <a:pt x="110" y="509"/>
                  </a:cubicBezTo>
                  <a:lnTo>
                    <a:pt x="2161" y="145"/>
                  </a:lnTo>
                  <a:cubicBezTo>
                    <a:pt x="2251" y="129"/>
                    <a:pt x="2234" y="0"/>
                    <a:pt x="2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4350083" y="3576289"/>
              <a:ext cx="68626" cy="53023"/>
            </a:xfrm>
            <a:custGeom>
              <a:avLst/>
              <a:gdLst/>
              <a:ahLst/>
              <a:cxnLst/>
              <a:rect l="l" t="t" r="r" b="b"/>
              <a:pathLst>
                <a:path w="3998" h="3089" extrusionOk="0">
                  <a:moveTo>
                    <a:pt x="419" y="0"/>
                  </a:moveTo>
                  <a:lnTo>
                    <a:pt x="1" y="1949"/>
                  </a:lnTo>
                  <a:cubicBezTo>
                    <a:pt x="1" y="1949"/>
                    <a:pt x="2461" y="3088"/>
                    <a:pt x="3326" y="3088"/>
                  </a:cubicBezTo>
                  <a:cubicBezTo>
                    <a:pt x="3369" y="3088"/>
                    <a:pt x="3408" y="3085"/>
                    <a:pt x="3442" y="3080"/>
                  </a:cubicBezTo>
                  <a:cubicBezTo>
                    <a:pt x="3998" y="2984"/>
                    <a:pt x="3370" y="1992"/>
                    <a:pt x="3038" y="1524"/>
                  </a:cubicBezTo>
                  <a:cubicBezTo>
                    <a:pt x="2927" y="1368"/>
                    <a:pt x="2776" y="1245"/>
                    <a:pt x="2600" y="1167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4350838" y="3548997"/>
              <a:ext cx="68591" cy="53023"/>
            </a:xfrm>
            <a:custGeom>
              <a:avLst/>
              <a:gdLst/>
              <a:ahLst/>
              <a:cxnLst/>
              <a:rect l="l" t="t" r="r" b="b"/>
              <a:pathLst>
                <a:path w="3996" h="3089" extrusionOk="0">
                  <a:moveTo>
                    <a:pt x="417" y="0"/>
                  </a:moveTo>
                  <a:lnTo>
                    <a:pt x="0" y="1949"/>
                  </a:lnTo>
                  <a:cubicBezTo>
                    <a:pt x="0" y="1949"/>
                    <a:pt x="2460" y="3089"/>
                    <a:pt x="3324" y="3089"/>
                  </a:cubicBezTo>
                  <a:cubicBezTo>
                    <a:pt x="3367" y="3089"/>
                    <a:pt x="3406" y="3086"/>
                    <a:pt x="3440" y="3080"/>
                  </a:cubicBezTo>
                  <a:cubicBezTo>
                    <a:pt x="3996" y="2985"/>
                    <a:pt x="3369" y="1994"/>
                    <a:pt x="3036" y="1526"/>
                  </a:cubicBezTo>
                  <a:cubicBezTo>
                    <a:pt x="2926" y="1369"/>
                    <a:pt x="2774" y="1245"/>
                    <a:pt x="2599" y="1169"/>
                  </a:cubicBezTo>
                  <a:lnTo>
                    <a:pt x="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4351593" y="3521739"/>
              <a:ext cx="68591" cy="53006"/>
            </a:xfrm>
            <a:custGeom>
              <a:avLst/>
              <a:gdLst/>
              <a:ahLst/>
              <a:cxnLst/>
              <a:rect l="l" t="t" r="r" b="b"/>
              <a:pathLst>
                <a:path w="3996" h="3088" extrusionOk="0">
                  <a:moveTo>
                    <a:pt x="417" y="0"/>
                  </a:moveTo>
                  <a:lnTo>
                    <a:pt x="0" y="1947"/>
                  </a:lnTo>
                  <a:cubicBezTo>
                    <a:pt x="0" y="1947"/>
                    <a:pt x="2458" y="3087"/>
                    <a:pt x="3322" y="3087"/>
                  </a:cubicBezTo>
                  <a:cubicBezTo>
                    <a:pt x="3366" y="3087"/>
                    <a:pt x="3405" y="3084"/>
                    <a:pt x="3440" y="3078"/>
                  </a:cubicBezTo>
                  <a:cubicBezTo>
                    <a:pt x="3995" y="2985"/>
                    <a:pt x="3368" y="1992"/>
                    <a:pt x="3038" y="1524"/>
                  </a:cubicBezTo>
                  <a:cubicBezTo>
                    <a:pt x="2925" y="1368"/>
                    <a:pt x="2774" y="1245"/>
                    <a:pt x="2599" y="1167"/>
                  </a:cubicBezTo>
                  <a:lnTo>
                    <a:pt x="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4332763" y="3500609"/>
              <a:ext cx="88177" cy="148014"/>
            </a:xfrm>
            <a:custGeom>
              <a:avLst/>
              <a:gdLst/>
              <a:ahLst/>
              <a:cxnLst/>
              <a:rect l="l" t="t" r="r" b="b"/>
              <a:pathLst>
                <a:path w="5137" h="8623" extrusionOk="0">
                  <a:moveTo>
                    <a:pt x="1897" y="0"/>
                  </a:moveTo>
                  <a:cubicBezTo>
                    <a:pt x="1485" y="0"/>
                    <a:pt x="1083" y="194"/>
                    <a:pt x="835" y="553"/>
                  </a:cubicBezTo>
                  <a:cubicBezTo>
                    <a:pt x="209" y="1464"/>
                    <a:pt x="0" y="2996"/>
                    <a:pt x="50" y="4738"/>
                  </a:cubicBezTo>
                  <a:cubicBezTo>
                    <a:pt x="133" y="7584"/>
                    <a:pt x="1330" y="8623"/>
                    <a:pt x="1330" y="8623"/>
                  </a:cubicBezTo>
                  <a:cubicBezTo>
                    <a:pt x="2570" y="6910"/>
                    <a:pt x="2395" y="7428"/>
                    <a:pt x="3016" y="6737"/>
                  </a:cubicBezTo>
                  <a:lnTo>
                    <a:pt x="1545" y="1640"/>
                  </a:lnTo>
                  <a:lnTo>
                    <a:pt x="1545" y="1640"/>
                  </a:lnTo>
                  <a:cubicBezTo>
                    <a:pt x="1545" y="1640"/>
                    <a:pt x="3631" y="2730"/>
                    <a:pt x="4462" y="2730"/>
                  </a:cubicBezTo>
                  <a:cubicBezTo>
                    <a:pt x="4505" y="2730"/>
                    <a:pt x="4545" y="2727"/>
                    <a:pt x="4581" y="2721"/>
                  </a:cubicBezTo>
                  <a:cubicBezTo>
                    <a:pt x="5136" y="2626"/>
                    <a:pt x="4509" y="1634"/>
                    <a:pt x="4178" y="1166"/>
                  </a:cubicBezTo>
                  <a:cubicBezTo>
                    <a:pt x="4066" y="1010"/>
                    <a:pt x="3915" y="887"/>
                    <a:pt x="3740" y="810"/>
                  </a:cubicBezTo>
                  <a:lnTo>
                    <a:pt x="2518" y="156"/>
                  </a:lnTo>
                  <a:cubicBezTo>
                    <a:pt x="2322" y="51"/>
                    <a:pt x="2108" y="0"/>
                    <a:pt x="1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4369823" y="3553082"/>
              <a:ext cx="31515" cy="20169"/>
            </a:xfrm>
            <a:custGeom>
              <a:avLst/>
              <a:gdLst/>
              <a:ahLst/>
              <a:cxnLst/>
              <a:rect l="l" t="t" r="r" b="b"/>
              <a:pathLst>
                <a:path w="1836" h="1175" extrusionOk="0">
                  <a:moveTo>
                    <a:pt x="99" y="0"/>
                  </a:moveTo>
                  <a:cubicBezTo>
                    <a:pt x="40" y="0"/>
                    <a:pt x="1" y="87"/>
                    <a:pt x="64" y="127"/>
                  </a:cubicBezTo>
                  <a:lnTo>
                    <a:pt x="1709" y="1165"/>
                  </a:lnTo>
                  <a:cubicBezTo>
                    <a:pt x="1719" y="1171"/>
                    <a:pt x="1732" y="1175"/>
                    <a:pt x="1745" y="1175"/>
                  </a:cubicBezTo>
                  <a:cubicBezTo>
                    <a:pt x="1747" y="1175"/>
                    <a:pt x="1750" y="1174"/>
                    <a:pt x="1752" y="1174"/>
                  </a:cubicBezTo>
                  <a:cubicBezTo>
                    <a:pt x="1816" y="1168"/>
                    <a:pt x="1835" y="1084"/>
                    <a:pt x="1781" y="1049"/>
                  </a:cubicBezTo>
                  <a:lnTo>
                    <a:pt x="136" y="12"/>
                  </a:lnTo>
                  <a:cubicBezTo>
                    <a:pt x="123" y="4"/>
                    <a:pt x="111" y="0"/>
                    <a:pt x="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4371865" y="3527180"/>
              <a:ext cx="31584" cy="20238"/>
            </a:xfrm>
            <a:custGeom>
              <a:avLst/>
              <a:gdLst/>
              <a:ahLst/>
              <a:cxnLst/>
              <a:rect l="l" t="t" r="r" b="b"/>
              <a:pathLst>
                <a:path w="1840" h="1179" extrusionOk="0">
                  <a:moveTo>
                    <a:pt x="101" y="1"/>
                  </a:moveTo>
                  <a:cubicBezTo>
                    <a:pt x="41" y="1"/>
                    <a:pt x="0" y="91"/>
                    <a:pt x="67" y="129"/>
                  </a:cubicBezTo>
                  <a:lnTo>
                    <a:pt x="1711" y="1167"/>
                  </a:lnTo>
                  <a:cubicBezTo>
                    <a:pt x="1722" y="1174"/>
                    <a:pt x="1736" y="1178"/>
                    <a:pt x="1749" y="1178"/>
                  </a:cubicBezTo>
                  <a:cubicBezTo>
                    <a:pt x="1751" y="1178"/>
                    <a:pt x="1753" y="1178"/>
                    <a:pt x="1755" y="1178"/>
                  </a:cubicBezTo>
                  <a:cubicBezTo>
                    <a:pt x="1819" y="1172"/>
                    <a:pt x="1839" y="1086"/>
                    <a:pt x="1783" y="1051"/>
                  </a:cubicBezTo>
                  <a:lnTo>
                    <a:pt x="140" y="14"/>
                  </a:lnTo>
                  <a:cubicBezTo>
                    <a:pt x="127" y="5"/>
                    <a:pt x="113" y="1"/>
                    <a:pt x="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4370543" y="3582417"/>
              <a:ext cx="31137" cy="20186"/>
            </a:xfrm>
            <a:custGeom>
              <a:avLst/>
              <a:gdLst/>
              <a:ahLst/>
              <a:cxnLst/>
              <a:rect l="l" t="t" r="r" b="b"/>
              <a:pathLst>
                <a:path w="1814" h="1176" extrusionOk="0">
                  <a:moveTo>
                    <a:pt x="79" y="1"/>
                  </a:moveTo>
                  <a:cubicBezTo>
                    <a:pt x="56" y="1"/>
                    <a:pt x="34" y="12"/>
                    <a:pt x="21" y="33"/>
                  </a:cubicBezTo>
                  <a:cubicBezTo>
                    <a:pt x="1" y="64"/>
                    <a:pt x="10" y="106"/>
                    <a:pt x="43" y="127"/>
                  </a:cubicBezTo>
                  <a:lnTo>
                    <a:pt x="1687" y="1164"/>
                  </a:lnTo>
                  <a:cubicBezTo>
                    <a:pt x="1698" y="1171"/>
                    <a:pt x="1710" y="1175"/>
                    <a:pt x="1723" y="1175"/>
                  </a:cubicBezTo>
                  <a:cubicBezTo>
                    <a:pt x="1725" y="1175"/>
                    <a:pt x="1727" y="1175"/>
                    <a:pt x="1729" y="1175"/>
                  </a:cubicBezTo>
                  <a:cubicBezTo>
                    <a:pt x="1793" y="1167"/>
                    <a:pt x="1813" y="1085"/>
                    <a:pt x="1759" y="1049"/>
                  </a:cubicBezTo>
                  <a:lnTo>
                    <a:pt x="115" y="11"/>
                  </a:lnTo>
                  <a:cubicBezTo>
                    <a:pt x="103" y="4"/>
                    <a:pt x="91" y="1"/>
                    <a:pt x="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4640858" y="2800637"/>
              <a:ext cx="29610" cy="15346"/>
            </a:xfrm>
            <a:custGeom>
              <a:avLst/>
              <a:gdLst/>
              <a:ahLst/>
              <a:cxnLst/>
              <a:rect l="l" t="t" r="r" b="b"/>
              <a:pathLst>
                <a:path w="1725" h="894" extrusionOk="0">
                  <a:moveTo>
                    <a:pt x="852" y="1"/>
                  </a:moveTo>
                  <a:cubicBezTo>
                    <a:pt x="431" y="1"/>
                    <a:pt x="60" y="347"/>
                    <a:pt x="42" y="364"/>
                  </a:cubicBezTo>
                  <a:cubicBezTo>
                    <a:pt x="1" y="404"/>
                    <a:pt x="37" y="461"/>
                    <a:pt x="81" y="461"/>
                  </a:cubicBezTo>
                  <a:cubicBezTo>
                    <a:pt x="93" y="461"/>
                    <a:pt x="106" y="456"/>
                    <a:pt x="118" y="445"/>
                  </a:cubicBezTo>
                  <a:cubicBezTo>
                    <a:pt x="123" y="440"/>
                    <a:pt x="473" y="116"/>
                    <a:pt x="851" y="116"/>
                  </a:cubicBezTo>
                  <a:cubicBezTo>
                    <a:pt x="862" y="116"/>
                    <a:pt x="872" y="117"/>
                    <a:pt x="883" y="117"/>
                  </a:cubicBezTo>
                  <a:cubicBezTo>
                    <a:pt x="422" y="381"/>
                    <a:pt x="541" y="839"/>
                    <a:pt x="543" y="846"/>
                  </a:cubicBezTo>
                  <a:cubicBezTo>
                    <a:pt x="550" y="870"/>
                    <a:pt x="572" y="885"/>
                    <a:pt x="598" y="885"/>
                  </a:cubicBezTo>
                  <a:cubicBezTo>
                    <a:pt x="600" y="885"/>
                    <a:pt x="603" y="885"/>
                    <a:pt x="605" y="885"/>
                  </a:cubicBezTo>
                  <a:lnTo>
                    <a:pt x="611" y="883"/>
                  </a:lnTo>
                  <a:cubicBezTo>
                    <a:pt x="641" y="874"/>
                    <a:pt x="660" y="844"/>
                    <a:pt x="650" y="814"/>
                  </a:cubicBezTo>
                  <a:cubicBezTo>
                    <a:pt x="645" y="794"/>
                    <a:pt x="533" y="360"/>
                    <a:pt x="1056" y="155"/>
                  </a:cubicBezTo>
                  <a:cubicBezTo>
                    <a:pt x="1288" y="240"/>
                    <a:pt x="1475" y="471"/>
                    <a:pt x="1610" y="857"/>
                  </a:cubicBezTo>
                  <a:cubicBezTo>
                    <a:pt x="1618" y="879"/>
                    <a:pt x="1638" y="893"/>
                    <a:pt x="1661" y="893"/>
                  </a:cubicBezTo>
                  <a:cubicBezTo>
                    <a:pt x="1664" y="893"/>
                    <a:pt x="1667" y="893"/>
                    <a:pt x="1670" y="892"/>
                  </a:cubicBezTo>
                  <a:cubicBezTo>
                    <a:pt x="1675" y="892"/>
                    <a:pt x="1678" y="892"/>
                    <a:pt x="1681" y="891"/>
                  </a:cubicBezTo>
                  <a:cubicBezTo>
                    <a:pt x="1709" y="880"/>
                    <a:pt x="1725" y="849"/>
                    <a:pt x="1716" y="821"/>
                  </a:cubicBezTo>
                  <a:cubicBezTo>
                    <a:pt x="1569" y="404"/>
                    <a:pt x="1360" y="151"/>
                    <a:pt x="1096" y="53"/>
                  </a:cubicBezTo>
                  <a:cubicBezTo>
                    <a:pt x="1087" y="45"/>
                    <a:pt x="1078" y="41"/>
                    <a:pt x="1065" y="41"/>
                  </a:cubicBezTo>
                  <a:cubicBezTo>
                    <a:pt x="1051" y="36"/>
                    <a:pt x="1037" y="25"/>
                    <a:pt x="1021" y="20"/>
                  </a:cubicBezTo>
                  <a:cubicBezTo>
                    <a:pt x="965" y="7"/>
                    <a:pt x="908" y="1"/>
                    <a:pt x="8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4883211" y="2766633"/>
              <a:ext cx="29558" cy="15363"/>
            </a:xfrm>
            <a:custGeom>
              <a:avLst/>
              <a:gdLst/>
              <a:ahLst/>
              <a:cxnLst/>
              <a:rect l="l" t="t" r="r" b="b"/>
              <a:pathLst>
                <a:path w="1722" h="895" extrusionOk="0">
                  <a:moveTo>
                    <a:pt x="874" y="0"/>
                  </a:moveTo>
                  <a:cubicBezTo>
                    <a:pt x="819" y="0"/>
                    <a:pt x="762" y="6"/>
                    <a:pt x="706" y="20"/>
                  </a:cubicBezTo>
                  <a:cubicBezTo>
                    <a:pt x="688" y="25"/>
                    <a:pt x="676" y="36"/>
                    <a:pt x="660" y="40"/>
                  </a:cubicBezTo>
                  <a:cubicBezTo>
                    <a:pt x="649" y="40"/>
                    <a:pt x="639" y="45"/>
                    <a:pt x="631" y="53"/>
                  </a:cubicBezTo>
                  <a:cubicBezTo>
                    <a:pt x="367" y="151"/>
                    <a:pt x="158" y="404"/>
                    <a:pt x="11" y="820"/>
                  </a:cubicBezTo>
                  <a:cubicBezTo>
                    <a:pt x="0" y="849"/>
                    <a:pt x="16" y="881"/>
                    <a:pt x="46" y="891"/>
                  </a:cubicBezTo>
                  <a:cubicBezTo>
                    <a:pt x="49" y="892"/>
                    <a:pt x="52" y="892"/>
                    <a:pt x="55" y="894"/>
                  </a:cubicBezTo>
                  <a:cubicBezTo>
                    <a:pt x="57" y="894"/>
                    <a:pt x="60" y="894"/>
                    <a:pt x="62" y="894"/>
                  </a:cubicBezTo>
                  <a:cubicBezTo>
                    <a:pt x="86" y="894"/>
                    <a:pt x="107" y="879"/>
                    <a:pt x="116" y="856"/>
                  </a:cubicBezTo>
                  <a:cubicBezTo>
                    <a:pt x="250" y="471"/>
                    <a:pt x="437" y="240"/>
                    <a:pt x="670" y="154"/>
                  </a:cubicBezTo>
                  <a:cubicBezTo>
                    <a:pt x="1192" y="360"/>
                    <a:pt x="1082" y="794"/>
                    <a:pt x="1075" y="814"/>
                  </a:cubicBezTo>
                  <a:cubicBezTo>
                    <a:pt x="1068" y="844"/>
                    <a:pt x="1085" y="875"/>
                    <a:pt x="1114" y="883"/>
                  </a:cubicBezTo>
                  <a:cubicBezTo>
                    <a:pt x="1117" y="883"/>
                    <a:pt x="1119" y="884"/>
                    <a:pt x="1122" y="884"/>
                  </a:cubicBezTo>
                  <a:cubicBezTo>
                    <a:pt x="1125" y="885"/>
                    <a:pt x="1128" y="885"/>
                    <a:pt x="1131" y="885"/>
                  </a:cubicBezTo>
                  <a:cubicBezTo>
                    <a:pt x="1154" y="885"/>
                    <a:pt x="1176" y="869"/>
                    <a:pt x="1183" y="845"/>
                  </a:cubicBezTo>
                  <a:cubicBezTo>
                    <a:pt x="1185" y="841"/>
                    <a:pt x="1305" y="381"/>
                    <a:pt x="844" y="117"/>
                  </a:cubicBezTo>
                  <a:cubicBezTo>
                    <a:pt x="855" y="116"/>
                    <a:pt x="865" y="116"/>
                    <a:pt x="875" y="116"/>
                  </a:cubicBezTo>
                  <a:cubicBezTo>
                    <a:pt x="1252" y="116"/>
                    <a:pt x="1604" y="441"/>
                    <a:pt x="1609" y="444"/>
                  </a:cubicBezTo>
                  <a:cubicBezTo>
                    <a:pt x="1620" y="454"/>
                    <a:pt x="1633" y="458"/>
                    <a:pt x="1644" y="458"/>
                  </a:cubicBezTo>
                  <a:cubicBezTo>
                    <a:pt x="1687" y="458"/>
                    <a:pt x="1722" y="404"/>
                    <a:pt x="1685" y="363"/>
                  </a:cubicBezTo>
                  <a:cubicBezTo>
                    <a:pt x="1667" y="347"/>
                    <a:pt x="1295" y="0"/>
                    <a:pt x="8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4794862" y="3935329"/>
              <a:ext cx="4308" cy="437862"/>
            </a:xfrm>
            <a:custGeom>
              <a:avLst/>
              <a:gdLst/>
              <a:ahLst/>
              <a:cxnLst/>
              <a:rect l="l" t="t" r="r" b="b"/>
              <a:pathLst>
                <a:path w="251" h="25509" extrusionOk="0">
                  <a:moveTo>
                    <a:pt x="126" y="0"/>
                  </a:moveTo>
                  <a:cubicBezTo>
                    <a:pt x="57" y="0"/>
                    <a:pt x="1" y="56"/>
                    <a:pt x="1" y="126"/>
                  </a:cubicBezTo>
                  <a:lnTo>
                    <a:pt x="1" y="25383"/>
                  </a:lnTo>
                  <a:cubicBezTo>
                    <a:pt x="1" y="25452"/>
                    <a:pt x="57" y="25508"/>
                    <a:pt x="126" y="25508"/>
                  </a:cubicBezTo>
                  <a:cubicBezTo>
                    <a:pt x="194" y="25508"/>
                    <a:pt x="251" y="25452"/>
                    <a:pt x="251" y="25383"/>
                  </a:cubicBezTo>
                  <a:lnTo>
                    <a:pt x="251" y="126"/>
                  </a:lnTo>
                  <a:cubicBezTo>
                    <a:pt x="251" y="56"/>
                    <a:pt x="194" y="0"/>
                    <a:pt x="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6418585" y="2724133"/>
              <a:ext cx="635826" cy="562360"/>
            </a:xfrm>
            <a:custGeom>
              <a:avLst/>
              <a:gdLst/>
              <a:ahLst/>
              <a:cxnLst/>
              <a:rect l="l" t="t" r="r" b="b"/>
              <a:pathLst>
                <a:path w="37042" h="32762" extrusionOk="0">
                  <a:moveTo>
                    <a:pt x="25103" y="0"/>
                  </a:moveTo>
                  <a:lnTo>
                    <a:pt x="7852" y="9112"/>
                  </a:lnTo>
                  <a:cubicBezTo>
                    <a:pt x="7852" y="9112"/>
                    <a:pt x="0" y="12108"/>
                    <a:pt x="4456" y="24597"/>
                  </a:cubicBezTo>
                  <a:cubicBezTo>
                    <a:pt x="6618" y="30658"/>
                    <a:pt x="11480" y="32761"/>
                    <a:pt x="16593" y="32761"/>
                  </a:cubicBezTo>
                  <a:cubicBezTo>
                    <a:pt x="22019" y="32761"/>
                    <a:pt x="27728" y="30393"/>
                    <a:pt x="30798" y="27872"/>
                  </a:cubicBezTo>
                  <a:cubicBezTo>
                    <a:pt x="37042" y="22744"/>
                    <a:pt x="26402" y="13132"/>
                    <a:pt x="26429" y="8033"/>
                  </a:cubicBezTo>
                  <a:cubicBezTo>
                    <a:pt x="26449" y="4092"/>
                    <a:pt x="25103" y="0"/>
                    <a:pt x="25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6393456" y="3964750"/>
              <a:ext cx="287033" cy="998505"/>
            </a:xfrm>
            <a:custGeom>
              <a:avLst/>
              <a:gdLst/>
              <a:ahLst/>
              <a:cxnLst/>
              <a:rect l="l" t="t" r="r" b="b"/>
              <a:pathLst>
                <a:path w="16722" h="58171" extrusionOk="0">
                  <a:moveTo>
                    <a:pt x="16721" y="0"/>
                  </a:moveTo>
                  <a:lnTo>
                    <a:pt x="871" y="139"/>
                  </a:lnTo>
                  <a:cubicBezTo>
                    <a:pt x="1207" y="4089"/>
                    <a:pt x="1" y="23211"/>
                    <a:pt x="466" y="26451"/>
                  </a:cubicBezTo>
                  <a:cubicBezTo>
                    <a:pt x="742" y="28370"/>
                    <a:pt x="2489" y="55324"/>
                    <a:pt x="2851" y="58004"/>
                  </a:cubicBezTo>
                  <a:cubicBezTo>
                    <a:pt x="2867" y="58118"/>
                    <a:pt x="3302" y="58171"/>
                    <a:pt x="3958" y="58171"/>
                  </a:cubicBezTo>
                  <a:cubicBezTo>
                    <a:pt x="6071" y="58171"/>
                    <a:pt x="10473" y="57621"/>
                    <a:pt x="10511" y="56786"/>
                  </a:cubicBezTo>
                  <a:cubicBezTo>
                    <a:pt x="10575" y="55400"/>
                    <a:pt x="12843" y="30641"/>
                    <a:pt x="12572" y="26828"/>
                  </a:cubicBezTo>
                  <a:cubicBezTo>
                    <a:pt x="12430" y="24835"/>
                    <a:pt x="16448" y="3835"/>
                    <a:pt x="16721" y="0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6192179" y="4915743"/>
              <a:ext cx="428747" cy="218528"/>
            </a:xfrm>
            <a:custGeom>
              <a:avLst/>
              <a:gdLst/>
              <a:ahLst/>
              <a:cxnLst/>
              <a:rect l="l" t="t" r="r" b="b"/>
              <a:pathLst>
                <a:path w="24978" h="12731" extrusionOk="0">
                  <a:moveTo>
                    <a:pt x="22316" y="1"/>
                  </a:moveTo>
                  <a:lnTo>
                    <a:pt x="13346" y="1423"/>
                  </a:lnTo>
                  <a:lnTo>
                    <a:pt x="0" y="12730"/>
                  </a:lnTo>
                  <a:lnTo>
                    <a:pt x="16827" y="11732"/>
                  </a:lnTo>
                  <a:lnTo>
                    <a:pt x="19179" y="8871"/>
                  </a:lnTo>
                  <a:lnTo>
                    <a:pt x="20611" y="11492"/>
                  </a:lnTo>
                  <a:lnTo>
                    <a:pt x="24978" y="11214"/>
                  </a:lnTo>
                  <a:lnTo>
                    <a:pt x="223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6192179" y="5044274"/>
              <a:ext cx="313261" cy="89996"/>
            </a:xfrm>
            <a:custGeom>
              <a:avLst/>
              <a:gdLst/>
              <a:ahLst/>
              <a:cxnLst/>
              <a:rect l="l" t="t" r="r" b="b"/>
              <a:pathLst>
                <a:path w="18250" h="5243" extrusionOk="0">
                  <a:moveTo>
                    <a:pt x="6187" y="1"/>
                  </a:moveTo>
                  <a:lnTo>
                    <a:pt x="0" y="5242"/>
                  </a:lnTo>
                  <a:lnTo>
                    <a:pt x="0" y="5242"/>
                  </a:lnTo>
                  <a:lnTo>
                    <a:pt x="16827" y="4244"/>
                  </a:lnTo>
                  <a:lnTo>
                    <a:pt x="18249" y="2514"/>
                  </a:lnTo>
                  <a:lnTo>
                    <a:pt x="18249" y="2514"/>
                  </a:lnTo>
                  <a:lnTo>
                    <a:pt x="7020" y="3227"/>
                  </a:lnTo>
                  <a:lnTo>
                    <a:pt x="6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6531720" y="5081660"/>
              <a:ext cx="89207" cy="31343"/>
            </a:xfrm>
            <a:custGeom>
              <a:avLst/>
              <a:gdLst/>
              <a:ahLst/>
              <a:cxnLst/>
              <a:rect l="l" t="t" r="r" b="b"/>
              <a:pathLst>
                <a:path w="5197" h="1826" extrusionOk="0">
                  <a:moveTo>
                    <a:pt x="4829" y="1"/>
                  </a:moveTo>
                  <a:lnTo>
                    <a:pt x="0" y="308"/>
                  </a:lnTo>
                  <a:lnTo>
                    <a:pt x="830" y="1826"/>
                  </a:lnTo>
                  <a:lnTo>
                    <a:pt x="5197" y="1548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rgbClr val="4D31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6364275" y="4917991"/>
              <a:ext cx="187304" cy="73998"/>
            </a:xfrm>
            <a:custGeom>
              <a:avLst/>
              <a:gdLst/>
              <a:ahLst/>
              <a:cxnLst/>
              <a:rect l="l" t="t" r="r" b="b"/>
              <a:pathLst>
                <a:path w="10912" h="4311" extrusionOk="0">
                  <a:moveTo>
                    <a:pt x="4612" y="1"/>
                  </a:moveTo>
                  <a:lnTo>
                    <a:pt x="0" y="4107"/>
                  </a:lnTo>
                  <a:cubicBezTo>
                    <a:pt x="758" y="4248"/>
                    <a:pt x="1481" y="4310"/>
                    <a:pt x="2166" y="4310"/>
                  </a:cubicBezTo>
                  <a:cubicBezTo>
                    <a:pt x="7782" y="4310"/>
                    <a:pt x="10911" y="90"/>
                    <a:pt x="10911" y="90"/>
                  </a:cubicBezTo>
                  <a:lnTo>
                    <a:pt x="4612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5994713" y="3042938"/>
              <a:ext cx="648974" cy="461721"/>
            </a:xfrm>
            <a:custGeom>
              <a:avLst/>
              <a:gdLst/>
              <a:ahLst/>
              <a:cxnLst/>
              <a:rect l="l" t="t" r="r" b="b"/>
              <a:pathLst>
                <a:path w="37808" h="26899" extrusionOk="0">
                  <a:moveTo>
                    <a:pt x="30702" y="1"/>
                  </a:moveTo>
                  <a:cubicBezTo>
                    <a:pt x="30171" y="1"/>
                    <a:pt x="29618" y="348"/>
                    <a:pt x="28866" y="1144"/>
                  </a:cubicBezTo>
                  <a:lnTo>
                    <a:pt x="14287" y="18495"/>
                  </a:lnTo>
                  <a:lnTo>
                    <a:pt x="418" y="21155"/>
                  </a:lnTo>
                  <a:lnTo>
                    <a:pt x="0" y="26899"/>
                  </a:lnTo>
                  <a:lnTo>
                    <a:pt x="0" y="26899"/>
                  </a:lnTo>
                  <a:lnTo>
                    <a:pt x="18570" y="26294"/>
                  </a:lnTo>
                  <a:lnTo>
                    <a:pt x="36036" y="7804"/>
                  </a:lnTo>
                  <a:cubicBezTo>
                    <a:pt x="37808" y="5927"/>
                    <a:pt x="36329" y="4633"/>
                    <a:pt x="34452" y="2860"/>
                  </a:cubicBezTo>
                  <a:lnTo>
                    <a:pt x="33181" y="1659"/>
                  </a:lnTo>
                  <a:cubicBezTo>
                    <a:pt x="32101" y="639"/>
                    <a:pt x="31421" y="1"/>
                    <a:pt x="30702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6288303" y="3226055"/>
              <a:ext cx="168595" cy="146761"/>
            </a:xfrm>
            <a:custGeom>
              <a:avLst/>
              <a:gdLst/>
              <a:ahLst/>
              <a:cxnLst/>
              <a:rect l="l" t="t" r="r" b="b"/>
              <a:pathLst>
                <a:path w="9822" h="8550" extrusionOk="0">
                  <a:moveTo>
                    <a:pt x="1973" y="0"/>
                  </a:moveTo>
                  <a:cubicBezTo>
                    <a:pt x="1972" y="1"/>
                    <a:pt x="0" y="3641"/>
                    <a:pt x="3345" y="3641"/>
                  </a:cubicBezTo>
                  <a:cubicBezTo>
                    <a:pt x="3377" y="3641"/>
                    <a:pt x="3410" y="3641"/>
                    <a:pt x="3444" y="3640"/>
                  </a:cubicBezTo>
                  <a:lnTo>
                    <a:pt x="3444" y="3640"/>
                  </a:lnTo>
                  <a:cubicBezTo>
                    <a:pt x="3444" y="3640"/>
                    <a:pt x="3048" y="6432"/>
                    <a:pt x="5647" y="6432"/>
                  </a:cubicBezTo>
                  <a:cubicBezTo>
                    <a:pt x="5833" y="6432"/>
                    <a:pt x="6034" y="6418"/>
                    <a:pt x="6252" y="6387"/>
                  </a:cubicBezTo>
                  <a:cubicBezTo>
                    <a:pt x="6252" y="6387"/>
                    <a:pt x="6371" y="8549"/>
                    <a:pt x="7865" y="8549"/>
                  </a:cubicBezTo>
                  <a:cubicBezTo>
                    <a:pt x="8355" y="8549"/>
                    <a:pt x="8992" y="8317"/>
                    <a:pt x="9821" y="7701"/>
                  </a:cubicBezTo>
                  <a:lnTo>
                    <a:pt x="19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6323783" y="3022701"/>
              <a:ext cx="337927" cy="336503"/>
            </a:xfrm>
            <a:custGeom>
              <a:avLst/>
              <a:gdLst/>
              <a:ahLst/>
              <a:cxnLst/>
              <a:rect l="l" t="t" r="r" b="b"/>
              <a:pathLst>
                <a:path w="19687" h="19604" extrusionOk="0">
                  <a:moveTo>
                    <a:pt x="13233" y="1"/>
                  </a:moveTo>
                  <a:cubicBezTo>
                    <a:pt x="11971" y="1"/>
                    <a:pt x="10714" y="511"/>
                    <a:pt x="9796" y="1515"/>
                  </a:cubicBezTo>
                  <a:lnTo>
                    <a:pt x="1" y="12038"/>
                  </a:lnTo>
                  <a:lnTo>
                    <a:pt x="8052" y="19604"/>
                  </a:lnTo>
                  <a:lnTo>
                    <a:pt x="11919" y="15571"/>
                  </a:lnTo>
                  <a:lnTo>
                    <a:pt x="17952" y="8968"/>
                  </a:lnTo>
                  <a:cubicBezTo>
                    <a:pt x="19687" y="7069"/>
                    <a:pt x="19553" y="4125"/>
                    <a:pt x="17656" y="2392"/>
                  </a:cubicBezTo>
                  <a:lnTo>
                    <a:pt x="16370" y="1219"/>
                  </a:lnTo>
                  <a:cubicBezTo>
                    <a:pt x="15478" y="403"/>
                    <a:pt x="14353" y="1"/>
                    <a:pt x="132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5803443" y="3406081"/>
              <a:ext cx="241357" cy="139311"/>
            </a:xfrm>
            <a:custGeom>
              <a:avLst/>
              <a:gdLst/>
              <a:ahLst/>
              <a:cxnLst/>
              <a:rect l="l" t="t" r="r" b="b"/>
              <a:pathLst>
                <a:path w="14061" h="8116" extrusionOk="0">
                  <a:moveTo>
                    <a:pt x="11561" y="0"/>
                  </a:moveTo>
                  <a:lnTo>
                    <a:pt x="5357" y="3029"/>
                  </a:lnTo>
                  <a:lnTo>
                    <a:pt x="861" y="4960"/>
                  </a:lnTo>
                  <a:cubicBezTo>
                    <a:pt x="314" y="5194"/>
                    <a:pt x="0" y="5774"/>
                    <a:pt x="103" y="6361"/>
                  </a:cubicBezTo>
                  <a:cubicBezTo>
                    <a:pt x="200" y="6919"/>
                    <a:pt x="652" y="7348"/>
                    <a:pt x="1215" y="7417"/>
                  </a:cubicBezTo>
                  <a:lnTo>
                    <a:pt x="6964" y="8106"/>
                  </a:lnTo>
                  <a:cubicBezTo>
                    <a:pt x="7014" y="8112"/>
                    <a:pt x="7065" y="8115"/>
                    <a:pt x="7115" y="8115"/>
                  </a:cubicBezTo>
                  <a:cubicBezTo>
                    <a:pt x="7265" y="8115"/>
                    <a:pt x="7414" y="8089"/>
                    <a:pt x="7555" y="8038"/>
                  </a:cubicBezTo>
                  <a:lnTo>
                    <a:pt x="14061" y="5649"/>
                  </a:lnTo>
                  <a:lnTo>
                    <a:pt x="11561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5904133" y="3404210"/>
              <a:ext cx="104569" cy="35686"/>
            </a:xfrm>
            <a:custGeom>
              <a:avLst/>
              <a:gdLst/>
              <a:ahLst/>
              <a:cxnLst/>
              <a:rect l="l" t="t" r="r" b="b"/>
              <a:pathLst>
                <a:path w="6092" h="2079" extrusionOk="0">
                  <a:moveTo>
                    <a:pt x="467" y="0"/>
                  </a:moveTo>
                  <a:cubicBezTo>
                    <a:pt x="179" y="0"/>
                    <a:pt x="1" y="326"/>
                    <a:pt x="171" y="560"/>
                  </a:cubicBezTo>
                  <a:cubicBezTo>
                    <a:pt x="501" y="1014"/>
                    <a:pt x="1253" y="1632"/>
                    <a:pt x="2959" y="1985"/>
                  </a:cubicBezTo>
                  <a:cubicBezTo>
                    <a:pt x="3274" y="2050"/>
                    <a:pt x="3558" y="2079"/>
                    <a:pt x="3813" y="2079"/>
                  </a:cubicBezTo>
                  <a:cubicBezTo>
                    <a:pt x="5935" y="2079"/>
                    <a:pt x="6092" y="72"/>
                    <a:pt x="6092" y="72"/>
                  </a:cubicBezTo>
                  <a:lnTo>
                    <a:pt x="471" y="0"/>
                  </a:lnTo>
                  <a:cubicBezTo>
                    <a:pt x="470" y="0"/>
                    <a:pt x="468" y="0"/>
                    <a:pt x="467" y="0"/>
                  </a:cubicBezTo>
                  <a:close/>
                </a:path>
              </a:pathLst>
            </a:custGeom>
            <a:solidFill>
              <a:srgbClr val="BA6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5950479" y="3448770"/>
              <a:ext cx="22486" cy="43839"/>
            </a:xfrm>
            <a:custGeom>
              <a:avLst/>
              <a:gdLst/>
              <a:ahLst/>
              <a:cxnLst/>
              <a:rect l="l" t="t" r="r" b="b"/>
              <a:pathLst>
                <a:path w="1310" h="2554" extrusionOk="0">
                  <a:moveTo>
                    <a:pt x="1198" y="1"/>
                  </a:moveTo>
                  <a:cubicBezTo>
                    <a:pt x="1183" y="1"/>
                    <a:pt x="1168" y="5"/>
                    <a:pt x="1153" y="16"/>
                  </a:cubicBezTo>
                  <a:cubicBezTo>
                    <a:pt x="1141" y="24"/>
                    <a:pt x="0" y="863"/>
                    <a:pt x="868" y="2512"/>
                  </a:cubicBezTo>
                  <a:cubicBezTo>
                    <a:pt x="882" y="2537"/>
                    <a:pt x="908" y="2554"/>
                    <a:pt x="938" y="2554"/>
                  </a:cubicBezTo>
                  <a:cubicBezTo>
                    <a:pt x="996" y="2554"/>
                    <a:pt x="1033" y="2492"/>
                    <a:pt x="1006" y="2439"/>
                  </a:cubicBezTo>
                  <a:cubicBezTo>
                    <a:pt x="203" y="914"/>
                    <a:pt x="1201" y="173"/>
                    <a:pt x="1244" y="142"/>
                  </a:cubicBezTo>
                  <a:cubicBezTo>
                    <a:pt x="1310" y="92"/>
                    <a:pt x="1262" y="1"/>
                    <a:pt x="11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5942257" y="3458348"/>
              <a:ext cx="21147" cy="7759"/>
            </a:xfrm>
            <a:custGeom>
              <a:avLst/>
              <a:gdLst/>
              <a:ahLst/>
              <a:cxnLst/>
              <a:rect l="l" t="t" r="r" b="b"/>
              <a:pathLst>
                <a:path w="1232" h="452" extrusionOk="0">
                  <a:moveTo>
                    <a:pt x="113" y="1"/>
                  </a:moveTo>
                  <a:cubicBezTo>
                    <a:pt x="51" y="1"/>
                    <a:pt x="0" y="83"/>
                    <a:pt x="61" y="138"/>
                  </a:cubicBezTo>
                  <a:cubicBezTo>
                    <a:pt x="78" y="152"/>
                    <a:pt x="432" y="452"/>
                    <a:pt x="983" y="452"/>
                  </a:cubicBezTo>
                  <a:cubicBezTo>
                    <a:pt x="1041" y="452"/>
                    <a:pt x="1100" y="448"/>
                    <a:pt x="1158" y="442"/>
                  </a:cubicBezTo>
                  <a:cubicBezTo>
                    <a:pt x="1200" y="436"/>
                    <a:pt x="1231" y="398"/>
                    <a:pt x="1226" y="356"/>
                  </a:cubicBezTo>
                  <a:cubicBezTo>
                    <a:pt x="1222" y="317"/>
                    <a:pt x="1195" y="285"/>
                    <a:pt x="1153" y="285"/>
                  </a:cubicBezTo>
                  <a:cubicBezTo>
                    <a:pt x="1149" y="285"/>
                    <a:pt x="1144" y="285"/>
                    <a:pt x="1139" y="286"/>
                  </a:cubicBezTo>
                  <a:cubicBezTo>
                    <a:pt x="1084" y="293"/>
                    <a:pt x="1031" y="296"/>
                    <a:pt x="980" y="296"/>
                  </a:cubicBezTo>
                  <a:cubicBezTo>
                    <a:pt x="487" y="296"/>
                    <a:pt x="165" y="24"/>
                    <a:pt x="163" y="19"/>
                  </a:cubicBezTo>
                  <a:cubicBezTo>
                    <a:pt x="146" y="6"/>
                    <a:pt x="129" y="1"/>
                    <a:pt x="1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5829019" y="3508161"/>
              <a:ext cx="74324" cy="22864"/>
            </a:xfrm>
            <a:custGeom>
              <a:avLst/>
              <a:gdLst/>
              <a:ahLst/>
              <a:cxnLst/>
              <a:rect l="l" t="t" r="r" b="b"/>
              <a:pathLst>
                <a:path w="4330" h="1332" extrusionOk="0">
                  <a:moveTo>
                    <a:pt x="4216" y="1"/>
                  </a:moveTo>
                  <a:cubicBezTo>
                    <a:pt x="4209" y="1"/>
                    <a:pt x="4202" y="2"/>
                    <a:pt x="4195" y="3"/>
                  </a:cubicBezTo>
                  <a:lnTo>
                    <a:pt x="78" y="1173"/>
                  </a:lnTo>
                  <a:cubicBezTo>
                    <a:pt x="58" y="1180"/>
                    <a:pt x="39" y="1194"/>
                    <a:pt x="30" y="1212"/>
                  </a:cubicBezTo>
                  <a:cubicBezTo>
                    <a:pt x="1" y="1269"/>
                    <a:pt x="42" y="1331"/>
                    <a:pt x="100" y="1331"/>
                  </a:cubicBezTo>
                  <a:cubicBezTo>
                    <a:pt x="107" y="1331"/>
                    <a:pt x="115" y="1330"/>
                    <a:pt x="123" y="1328"/>
                  </a:cubicBezTo>
                  <a:lnTo>
                    <a:pt x="4240" y="158"/>
                  </a:lnTo>
                  <a:cubicBezTo>
                    <a:pt x="4330" y="128"/>
                    <a:pt x="4300" y="1"/>
                    <a:pt x="42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5811408" y="3498034"/>
              <a:ext cx="63287" cy="20238"/>
            </a:xfrm>
            <a:custGeom>
              <a:avLst/>
              <a:gdLst/>
              <a:ahLst/>
              <a:cxnLst/>
              <a:rect l="l" t="t" r="r" b="b"/>
              <a:pathLst>
                <a:path w="3687" h="1179" extrusionOk="0">
                  <a:moveTo>
                    <a:pt x="3573" y="0"/>
                  </a:moveTo>
                  <a:cubicBezTo>
                    <a:pt x="3564" y="0"/>
                    <a:pt x="3556" y="1"/>
                    <a:pt x="3547" y="4"/>
                  </a:cubicBezTo>
                  <a:lnTo>
                    <a:pt x="79" y="1021"/>
                  </a:lnTo>
                  <a:cubicBezTo>
                    <a:pt x="57" y="1026"/>
                    <a:pt x="40" y="1041"/>
                    <a:pt x="29" y="1060"/>
                  </a:cubicBezTo>
                  <a:cubicBezTo>
                    <a:pt x="0" y="1116"/>
                    <a:pt x="42" y="1179"/>
                    <a:pt x="99" y="1179"/>
                  </a:cubicBezTo>
                  <a:cubicBezTo>
                    <a:pt x="107" y="1179"/>
                    <a:pt x="115" y="1178"/>
                    <a:pt x="123" y="1175"/>
                  </a:cubicBezTo>
                  <a:lnTo>
                    <a:pt x="3592" y="160"/>
                  </a:lnTo>
                  <a:cubicBezTo>
                    <a:pt x="3686" y="133"/>
                    <a:pt x="3658" y="0"/>
                    <a:pt x="35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5876154" y="3519507"/>
              <a:ext cx="53555" cy="16375"/>
            </a:xfrm>
            <a:custGeom>
              <a:avLst/>
              <a:gdLst/>
              <a:ahLst/>
              <a:cxnLst/>
              <a:rect l="l" t="t" r="r" b="b"/>
              <a:pathLst>
                <a:path w="3120" h="954" extrusionOk="0">
                  <a:moveTo>
                    <a:pt x="3006" y="0"/>
                  </a:moveTo>
                  <a:cubicBezTo>
                    <a:pt x="2998" y="0"/>
                    <a:pt x="2990" y="1"/>
                    <a:pt x="2981" y="4"/>
                  </a:cubicBezTo>
                  <a:lnTo>
                    <a:pt x="79" y="796"/>
                  </a:lnTo>
                  <a:cubicBezTo>
                    <a:pt x="59" y="801"/>
                    <a:pt x="40" y="815"/>
                    <a:pt x="31" y="835"/>
                  </a:cubicBezTo>
                  <a:cubicBezTo>
                    <a:pt x="0" y="891"/>
                    <a:pt x="44" y="954"/>
                    <a:pt x="102" y="954"/>
                  </a:cubicBezTo>
                  <a:cubicBezTo>
                    <a:pt x="109" y="954"/>
                    <a:pt x="117" y="953"/>
                    <a:pt x="124" y="951"/>
                  </a:cubicBezTo>
                  <a:lnTo>
                    <a:pt x="3024" y="158"/>
                  </a:lnTo>
                  <a:cubicBezTo>
                    <a:pt x="3120" y="131"/>
                    <a:pt x="3090" y="0"/>
                    <a:pt x="3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6428215" y="4925149"/>
              <a:ext cx="428421" cy="218356"/>
            </a:xfrm>
            <a:custGeom>
              <a:avLst/>
              <a:gdLst/>
              <a:ahLst/>
              <a:cxnLst/>
              <a:rect l="l" t="t" r="r" b="b"/>
              <a:pathLst>
                <a:path w="24959" h="12721" extrusionOk="0">
                  <a:moveTo>
                    <a:pt x="20462" y="0"/>
                  </a:moveTo>
                  <a:lnTo>
                    <a:pt x="13205" y="1243"/>
                  </a:lnTo>
                  <a:lnTo>
                    <a:pt x="1" y="12721"/>
                  </a:lnTo>
                  <a:lnTo>
                    <a:pt x="1" y="12721"/>
                  </a:lnTo>
                  <a:lnTo>
                    <a:pt x="16815" y="11509"/>
                  </a:lnTo>
                  <a:lnTo>
                    <a:pt x="19130" y="8618"/>
                  </a:lnTo>
                  <a:lnTo>
                    <a:pt x="20596" y="11220"/>
                  </a:lnTo>
                  <a:lnTo>
                    <a:pt x="24958" y="10888"/>
                  </a:lnTo>
                  <a:lnTo>
                    <a:pt x="204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6428215" y="5052170"/>
              <a:ext cx="312660" cy="91335"/>
            </a:xfrm>
            <a:custGeom>
              <a:avLst/>
              <a:gdLst/>
              <a:ahLst/>
              <a:cxnLst/>
              <a:rect l="l" t="t" r="r" b="b"/>
              <a:pathLst>
                <a:path w="18215" h="5321" extrusionOk="0">
                  <a:moveTo>
                    <a:pt x="6121" y="1"/>
                  </a:moveTo>
                  <a:lnTo>
                    <a:pt x="1" y="5321"/>
                  </a:lnTo>
                  <a:lnTo>
                    <a:pt x="1" y="5321"/>
                  </a:lnTo>
                  <a:lnTo>
                    <a:pt x="16815" y="4109"/>
                  </a:lnTo>
                  <a:lnTo>
                    <a:pt x="18214" y="2360"/>
                  </a:lnTo>
                  <a:lnTo>
                    <a:pt x="18214" y="2360"/>
                  </a:lnTo>
                  <a:lnTo>
                    <a:pt x="6996" y="3216"/>
                  </a:lnTo>
                  <a:lnTo>
                    <a:pt x="6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6767155" y="5085865"/>
              <a:ext cx="89481" cy="31875"/>
            </a:xfrm>
            <a:custGeom>
              <a:avLst/>
              <a:gdLst/>
              <a:ahLst/>
              <a:cxnLst/>
              <a:rect l="l" t="t" r="r" b="b"/>
              <a:pathLst>
                <a:path w="5213" h="1857" extrusionOk="0">
                  <a:moveTo>
                    <a:pt x="4582" y="0"/>
                  </a:moveTo>
                  <a:lnTo>
                    <a:pt x="0" y="350"/>
                  </a:lnTo>
                  <a:lnTo>
                    <a:pt x="850" y="1857"/>
                  </a:lnTo>
                  <a:lnTo>
                    <a:pt x="5212" y="1525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6585034" y="4937165"/>
              <a:ext cx="194874" cy="80058"/>
            </a:xfrm>
            <a:custGeom>
              <a:avLst/>
              <a:gdLst/>
              <a:ahLst/>
              <a:cxnLst/>
              <a:rect l="l" t="t" r="r" b="b"/>
              <a:pathLst>
                <a:path w="11353" h="4664" extrusionOk="0">
                  <a:moveTo>
                    <a:pt x="11353" y="1"/>
                  </a:moveTo>
                  <a:lnTo>
                    <a:pt x="3475" y="1061"/>
                  </a:lnTo>
                  <a:lnTo>
                    <a:pt x="0" y="4080"/>
                  </a:lnTo>
                  <a:cubicBezTo>
                    <a:pt x="972" y="4491"/>
                    <a:pt x="1925" y="4664"/>
                    <a:pt x="2840" y="4664"/>
                  </a:cubicBezTo>
                  <a:cubicBezTo>
                    <a:pt x="7603" y="4664"/>
                    <a:pt x="11353" y="1"/>
                    <a:pt x="11353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6544439" y="3907865"/>
              <a:ext cx="276357" cy="1059046"/>
            </a:xfrm>
            <a:custGeom>
              <a:avLst/>
              <a:gdLst/>
              <a:ahLst/>
              <a:cxnLst/>
              <a:rect l="l" t="t" r="r" b="b"/>
              <a:pathLst>
                <a:path w="16100" h="61698" extrusionOk="0">
                  <a:moveTo>
                    <a:pt x="0" y="1"/>
                  </a:moveTo>
                  <a:lnTo>
                    <a:pt x="0" y="1"/>
                  </a:lnTo>
                  <a:cubicBezTo>
                    <a:pt x="461" y="3939"/>
                    <a:pt x="841" y="33971"/>
                    <a:pt x="1408" y="37195"/>
                  </a:cubicBezTo>
                  <a:cubicBezTo>
                    <a:pt x="1744" y="39105"/>
                    <a:pt x="5577" y="58908"/>
                    <a:pt x="6024" y="61574"/>
                  </a:cubicBezTo>
                  <a:cubicBezTo>
                    <a:pt x="6038" y="61659"/>
                    <a:pt x="6289" y="61698"/>
                    <a:pt x="6692" y="61698"/>
                  </a:cubicBezTo>
                  <a:cubicBezTo>
                    <a:pt x="8560" y="61698"/>
                    <a:pt x="13704" y="60866"/>
                    <a:pt x="13718" y="59966"/>
                  </a:cubicBezTo>
                  <a:cubicBezTo>
                    <a:pt x="13738" y="58580"/>
                    <a:pt x="12244" y="39958"/>
                    <a:pt x="11854" y="36155"/>
                  </a:cubicBezTo>
                  <a:cubicBezTo>
                    <a:pt x="11649" y="34166"/>
                    <a:pt x="15945" y="6291"/>
                    <a:pt x="16100" y="244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6344055" y="2994276"/>
              <a:ext cx="574787" cy="819921"/>
            </a:xfrm>
            <a:custGeom>
              <a:avLst/>
              <a:gdLst/>
              <a:ahLst/>
              <a:cxnLst/>
              <a:rect l="l" t="t" r="r" b="b"/>
              <a:pathLst>
                <a:path w="33486" h="47767" extrusionOk="0">
                  <a:moveTo>
                    <a:pt x="12693" y="1"/>
                  </a:moveTo>
                  <a:cubicBezTo>
                    <a:pt x="12306" y="1"/>
                    <a:pt x="11919" y="55"/>
                    <a:pt x="11548" y="173"/>
                  </a:cubicBezTo>
                  <a:cubicBezTo>
                    <a:pt x="10863" y="390"/>
                    <a:pt x="10239" y="756"/>
                    <a:pt x="9640" y="1401"/>
                  </a:cubicBezTo>
                  <a:cubicBezTo>
                    <a:pt x="6483" y="4798"/>
                    <a:pt x="1" y="17255"/>
                    <a:pt x="4816" y="26690"/>
                  </a:cubicBezTo>
                  <a:lnTo>
                    <a:pt x="2717" y="44177"/>
                  </a:lnTo>
                  <a:cubicBezTo>
                    <a:pt x="6297" y="46372"/>
                    <a:pt x="8394" y="47381"/>
                    <a:pt x="12478" y="47682"/>
                  </a:cubicBezTo>
                  <a:cubicBezTo>
                    <a:pt x="13237" y="47738"/>
                    <a:pt x="13997" y="47766"/>
                    <a:pt x="14757" y="47766"/>
                  </a:cubicBezTo>
                  <a:cubicBezTo>
                    <a:pt x="18125" y="47766"/>
                    <a:pt x="21481" y="47222"/>
                    <a:pt x="24707" y="46220"/>
                  </a:cubicBezTo>
                  <a:lnTo>
                    <a:pt x="30072" y="44556"/>
                  </a:lnTo>
                  <a:lnTo>
                    <a:pt x="28278" y="34732"/>
                  </a:lnTo>
                  <a:lnTo>
                    <a:pt x="31587" y="16840"/>
                  </a:lnTo>
                  <a:cubicBezTo>
                    <a:pt x="32404" y="13499"/>
                    <a:pt x="33485" y="5552"/>
                    <a:pt x="28297" y="2964"/>
                  </a:cubicBezTo>
                  <a:cubicBezTo>
                    <a:pt x="27334" y="2483"/>
                    <a:pt x="26292" y="2174"/>
                    <a:pt x="25231" y="2001"/>
                  </a:cubicBezTo>
                  <a:lnTo>
                    <a:pt x="13793" y="143"/>
                  </a:lnTo>
                  <a:cubicBezTo>
                    <a:pt x="13433" y="50"/>
                    <a:pt x="13062" y="1"/>
                    <a:pt x="12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6276785" y="3609572"/>
              <a:ext cx="665693" cy="619365"/>
            </a:xfrm>
            <a:custGeom>
              <a:avLst/>
              <a:gdLst/>
              <a:ahLst/>
              <a:cxnLst/>
              <a:rect l="l" t="t" r="r" b="b"/>
              <a:pathLst>
                <a:path w="38782" h="36083" extrusionOk="0">
                  <a:moveTo>
                    <a:pt x="32400" y="0"/>
                  </a:moveTo>
                  <a:lnTo>
                    <a:pt x="24231" y="2011"/>
                  </a:lnTo>
                  <a:cubicBezTo>
                    <a:pt x="21374" y="2715"/>
                    <a:pt x="18452" y="3067"/>
                    <a:pt x="15529" y="3067"/>
                  </a:cubicBezTo>
                  <a:cubicBezTo>
                    <a:pt x="12795" y="3067"/>
                    <a:pt x="10061" y="2759"/>
                    <a:pt x="7378" y="2142"/>
                  </a:cubicBezTo>
                  <a:cubicBezTo>
                    <a:pt x="7378" y="2142"/>
                    <a:pt x="3746" y="18859"/>
                    <a:pt x="1" y="30418"/>
                  </a:cubicBezTo>
                  <a:cubicBezTo>
                    <a:pt x="7993" y="34690"/>
                    <a:pt x="15123" y="36082"/>
                    <a:pt x="21022" y="36082"/>
                  </a:cubicBezTo>
                  <a:cubicBezTo>
                    <a:pt x="32055" y="36082"/>
                    <a:pt x="38782" y="31213"/>
                    <a:pt x="38782" y="31213"/>
                  </a:cubicBezTo>
                  <a:cubicBezTo>
                    <a:pt x="35395" y="9668"/>
                    <a:pt x="32400" y="0"/>
                    <a:pt x="324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6600964" y="2847257"/>
              <a:ext cx="159188" cy="252909"/>
            </a:xfrm>
            <a:custGeom>
              <a:avLst/>
              <a:gdLst/>
              <a:ahLst/>
              <a:cxnLst/>
              <a:rect l="l" t="t" r="r" b="b"/>
              <a:pathLst>
                <a:path w="9274" h="14734" extrusionOk="0">
                  <a:moveTo>
                    <a:pt x="9030" y="0"/>
                  </a:moveTo>
                  <a:lnTo>
                    <a:pt x="1657" y="3740"/>
                  </a:lnTo>
                  <a:lnTo>
                    <a:pt x="281" y="11657"/>
                  </a:lnTo>
                  <a:cubicBezTo>
                    <a:pt x="0" y="13279"/>
                    <a:pt x="1259" y="14733"/>
                    <a:pt x="2839" y="14733"/>
                  </a:cubicBezTo>
                  <a:cubicBezTo>
                    <a:pt x="2977" y="14733"/>
                    <a:pt x="3118" y="14722"/>
                    <a:pt x="3261" y="14699"/>
                  </a:cubicBezTo>
                  <a:cubicBezTo>
                    <a:pt x="6274" y="14209"/>
                    <a:pt x="9163" y="11518"/>
                    <a:pt x="9273" y="10398"/>
                  </a:cubicBezTo>
                  <a:lnTo>
                    <a:pt x="9030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6619279" y="2906992"/>
              <a:ext cx="113752" cy="62601"/>
            </a:xfrm>
            <a:custGeom>
              <a:avLst/>
              <a:gdLst/>
              <a:ahLst/>
              <a:cxnLst/>
              <a:rect l="l" t="t" r="r" b="b"/>
              <a:pathLst>
                <a:path w="6627" h="3647" extrusionOk="0">
                  <a:moveTo>
                    <a:pt x="6626" y="1"/>
                  </a:moveTo>
                  <a:lnTo>
                    <a:pt x="325" y="1302"/>
                  </a:lnTo>
                  <a:lnTo>
                    <a:pt x="1" y="3646"/>
                  </a:lnTo>
                  <a:cubicBezTo>
                    <a:pt x="5598" y="2501"/>
                    <a:pt x="6361" y="1431"/>
                    <a:pt x="6361" y="1431"/>
                  </a:cubicBezTo>
                  <a:lnTo>
                    <a:pt x="6626" y="1"/>
                  </a:lnTo>
                  <a:close/>
                </a:path>
              </a:pathLst>
            </a:custGeom>
            <a:solidFill>
              <a:srgbClr val="6E3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6513422" y="2694695"/>
              <a:ext cx="256617" cy="256823"/>
            </a:xfrm>
            <a:custGeom>
              <a:avLst/>
              <a:gdLst/>
              <a:ahLst/>
              <a:cxnLst/>
              <a:rect l="l" t="t" r="r" b="b"/>
              <a:pathLst>
                <a:path w="14950" h="14962" extrusionOk="0">
                  <a:moveTo>
                    <a:pt x="2293" y="1"/>
                  </a:moveTo>
                  <a:lnTo>
                    <a:pt x="324" y="8651"/>
                  </a:lnTo>
                  <a:cubicBezTo>
                    <a:pt x="1" y="9684"/>
                    <a:pt x="15" y="10824"/>
                    <a:pt x="514" y="11784"/>
                  </a:cubicBezTo>
                  <a:cubicBezTo>
                    <a:pt x="1174" y="13055"/>
                    <a:pt x="2439" y="13899"/>
                    <a:pt x="3865" y="14021"/>
                  </a:cubicBezTo>
                  <a:lnTo>
                    <a:pt x="14267" y="14961"/>
                  </a:lnTo>
                  <a:lnTo>
                    <a:pt x="14949" y="2114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6545967" y="2618465"/>
              <a:ext cx="363555" cy="244550"/>
            </a:xfrm>
            <a:custGeom>
              <a:avLst/>
              <a:gdLst/>
              <a:ahLst/>
              <a:cxnLst/>
              <a:rect l="l" t="t" r="r" b="b"/>
              <a:pathLst>
                <a:path w="21180" h="14247" extrusionOk="0">
                  <a:moveTo>
                    <a:pt x="10775" y="1"/>
                  </a:moveTo>
                  <a:cubicBezTo>
                    <a:pt x="7024" y="1"/>
                    <a:pt x="2551" y="1970"/>
                    <a:pt x="395" y="4442"/>
                  </a:cubicBezTo>
                  <a:cubicBezTo>
                    <a:pt x="1" y="4895"/>
                    <a:pt x="8915" y="13912"/>
                    <a:pt x="11794" y="13912"/>
                  </a:cubicBezTo>
                  <a:cubicBezTo>
                    <a:pt x="11888" y="13912"/>
                    <a:pt x="11975" y="13902"/>
                    <a:pt x="12055" y="13883"/>
                  </a:cubicBezTo>
                  <a:lnTo>
                    <a:pt x="13633" y="14246"/>
                  </a:lnTo>
                  <a:cubicBezTo>
                    <a:pt x="13633" y="14246"/>
                    <a:pt x="21179" y="9855"/>
                    <a:pt x="15969" y="2259"/>
                  </a:cubicBezTo>
                  <a:cubicBezTo>
                    <a:pt x="14871" y="659"/>
                    <a:pt x="12944" y="1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6556214" y="2764162"/>
              <a:ext cx="15929" cy="13475"/>
            </a:xfrm>
            <a:custGeom>
              <a:avLst/>
              <a:gdLst/>
              <a:ahLst/>
              <a:cxnLst/>
              <a:rect l="l" t="t" r="r" b="b"/>
              <a:pathLst>
                <a:path w="928" h="785" extrusionOk="0">
                  <a:moveTo>
                    <a:pt x="515" y="0"/>
                  </a:moveTo>
                  <a:cubicBezTo>
                    <a:pt x="189" y="0"/>
                    <a:pt x="1" y="386"/>
                    <a:pt x="218" y="645"/>
                  </a:cubicBezTo>
                  <a:cubicBezTo>
                    <a:pt x="299" y="741"/>
                    <a:pt x="407" y="785"/>
                    <a:pt x="515" y="785"/>
                  </a:cubicBezTo>
                  <a:cubicBezTo>
                    <a:pt x="704" y="785"/>
                    <a:pt x="889" y="648"/>
                    <a:pt x="909" y="426"/>
                  </a:cubicBezTo>
                  <a:cubicBezTo>
                    <a:pt x="927" y="209"/>
                    <a:pt x="767" y="21"/>
                    <a:pt x="551" y="2"/>
                  </a:cubicBezTo>
                  <a:cubicBezTo>
                    <a:pt x="539" y="1"/>
                    <a:pt x="527" y="0"/>
                    <a:pt x="5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6526794" y="2827930"/>
              <a:ext cx="60644" cy="16599"/>
            </a:xfrm>
            <a:custGeom>
              <a:avLst/>
              <a:gdLst/>
              <a:ahLst/>
              <a:cxnLst/>
              <a:rect l="l" t="t" r="r" b="b"/>
              <a:pathLst>
                <a:path w="3533" h="967" extrusionOk="0">
                  <a:moveTo>
                    <a:pt x="3431" y="1"/>
                  </a:moveTo>
                  <a:cubicBezTo>
                    <a:pt x="3411" y="1"/>
                    <a:pt x="3390" y="7"/>
                    <a:pt x="3373" y="22"/>
                  </a:cubicBezTo>
                  <a:cubicBezTo>
                    <a:pt x="2650" y="615"/>
                    <a:pt x="1999" y="794"/>
                    <a:pt x="1477" y="794"/>
                  </a:cubicBezTo>
                  <a:cubicBezTo>
                    <a:pt x="711" y="794"/>
                    <a:pt x="222" y="409"/>
                    <a:pt x="189" y="382"/>
                  </a:cubicBezTo>
                  <a:cubicBezTo>
                    <a:pt x="170" y="366"/>
                    <a:pt x="150" y="360"/>
                    <a:pt x="131" y="360"/>
                  </a:cubicBezTo>
                  <a:cubicBezTo>
                    <a:pt x="58" y="360"/>
                    <a:pt x="0" y="460"/>
                    <a:pt x="74" y="521"/>
                  </a:cubicBezTo>
                  <a:cubicBezTo>
                    <a:pt x="83" y="529"/>
                    <a:pt x="634" y="967"/>
                    <a:pt x="1487" y="967"/>
                  </a:cubicBezTo>
                  <a:cubicBezTo>
                    <a:pt x="1635" y="967"/>
                    <a:pt x="1791" y="954"/>
                    <a:pt x="1955" y="923"/>
                  </a:cubicBezTo>
                  <a:cubicBezTo>
                    <a:pt x="2414" y="838"/>
                    <a:pt x="2935" y="616"/>
                    <a:pt x="3489" y="160"/>
                  </a:cubicBezTo>
                  <a:cubicBezTo>
                    <a:pt x="3528" y="129"/>
                    <a:pt x="3532" y="73"/>
                    <a:pt x="3501" y="34"/>
                  </a:cubicBezTo>
                  <a:cubicBezTo>
                    <a:pt x="3483" y="12"/>
                    <a:pt x="3457" y="1"/>
                    <a:pt x="3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6510109" y="2741933"/>
              <a:ext cx="32957" cy="66326"/>
            </a:xfrm>
            <a:custGeom>
              <a:avLst/>
              <a:gdLst/>
              <a:ahLst/>
              <a:cxnLst/>
              <a:rect l="l" t="t" r="r" b="b"/>
              <a:pathLst>
                <a:path w="1920" h="3864" extrusionOk="0">
                  <a:moveTo>
                    <a:pt x="1919" y="1"/>
                  </a:moveTo>
                  <a:lnTo>
                    <a:pt x="220" y="2105"/>
                  </a:lnTo>
                  <a:cubicBezTo>
                    <a:pt x="0" y="2376"/>
                    <a:pt x="14" y="2770"/>
                    <a:pt x="253" y="3025"/>
                  </a:cubicBezTo>
                  <a:lnTo>
                    <a:pt x="1039" y="3863"/>
                  </a:lnTo>
                  <a:lnTo>
                    <a:pt x="1919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6693723" y="2805787"/>
              <a:ext cx="95781" cy="90185"/>
            </a:xfrm>
            <a:custGeom>
              <a:avLst/>
              <a:gdLst/>
              <a:ahLst/>
              <a:cxnLst/>
              <a:rect l="l" t="t" r="r" b="b"/>
              <a:pathLst>
                <a:path w="5580" h="5254" extrusionOk="0">
                  <a:moveTo>
                    <a:pt x="2665" y="1"/>
                  </a:moveTo>
                  <a:cubicBezTo>
                    <a:pt x="2294" y="1"/>
                    <a:pt x="1921" y="80"/>
                    <a:pt x="1570" y="241"/>
                  </a:cubicBezTo>
                  <a:cubicBezTo>
                    <a:pt x="604" y="684"/>
                    <a:pt x="1" y="1666"/>
                    <a:pt x="41" y="2728"/>
                  </a:cubicBezTo>
                  <a:cubicBezTo>
                    <a:pt x="82" y="3789"/>
                    <a:pt x="759" y="4722"/>
                    <a:pt x="1754" y="5090"/>
                  </a:cubicBezTo>
                  <a:cubicBezTo>
                    <a:pt x="2052" y="5200"/>
                    <a:pt x="2361" y="5254"/>
                    <a:pt x="2666" y="5254"/>
                  </a:cubicBezTo>
                  <a:cubicBezTo>
                    <a:pt x="3385" y="5254"/>
                    <a:pt x="4087" y="4959"/>
                    <a:pt x="4593" y="4413"/>
                  </a:cubicBezTo>
                  <a:cubicBezTo>
                    <a:pt x="5579" y="3349"/>
                    <a:pt x="5515" y="1686"/>
                    <a:pt x="4451" y="702"/>
                  </a:cubicBezTo>
                  <a:cubicBezTo>
                    <a:pt x="3955" y="242"/>
                    <a:pt x="3314" y="1"/>
                    <a:pt x="2665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6730834" y="2826144"/>
              <a:ext cx="24391" cy="42758"/>
            </a:xfrm>
            <a:custGeom>
              <a:avLst/>
              <a:gdLst/>
              <a:ahLst/>
              <a:cxnLst/>
              <a:rect l="l" t="t" r="r" b="b"/>
              <a:pathLst>
                <a:path w="1421" h="2491" extrusionOk="0">
                  <a:moveTo>
                    <a:pt x="650" y="0"/>
                  </a:moveTo>
                  <a:cubicBezTo>
                    <a:pt x="587" y="0"/>
                    <a:pt x="535" y="84"/>
                    <a:pt x="597" y="141"/>
                  </a:cubicBezTo>
                  <a:cubicBezTo>
                    <a:pt x="601" y="147"/>
                    <a:pt x="1133" y="645"/>
                    <a:pt x="1147" y="1210"/>
                  </a:cubicBezTo>
                  <a:cubicBezTo>
                    <a:pt x="895" y="834"/>
                    <a:pt x="565" y="757"/>
                    <a:pt x="336" y="757"/>
                  </a:cubicBezTo>
                  <a:cubicBezTo>
                    <a:pt x="176" y="757"/>
                    <a:pt x="65" y="794"/>
                    <a:pt x="62" y="795"/>
                  </a:cubicBezTo>
                  <a:cubicBezTo>
                    <a:pt x="23" y="809"/>
                    <a:pt x="1" y="849"/>
                    <a:pt x="10" y="888"/>
                  </a:cubicBezTo>
                  <a:cubicBezTo>
                    <a:pt x="10" y="892"/>
                    <a:pt x="12" y="895"/>
                    <a:pt x="13" y="898"/>
                  </a:cubicBezTo>
                  <a:cubicBezTo>
                    <a:pt x="25" y="931"/>
                    <a:pt x="56" y="951"/>
                    <a:pt x="88" y="951"/>
                  </a:cubicBezTo>
                  <a:cubicBezTo>
                    <a:pt x="98" y="951"/>
                    <a:pt x="107" y="950"/>
                    <a:pt x="116" y="946"/>
                  </a:cubicBezTo>
                  <a:cubicBezTo>
                    <a:pt x="126" y="943"/>
                    <a:pt x="216" y="913"/>
                    <a:pt x="343" y="913"/>
                  </a:cubicBezTo>
                  <a:cubicBezTo>
                    <a:pt x="562" y="913"/>
                    <a:pt x="890" y="1001"/>
                    <a:pt x="1112" y="1464"/>
                  </a:cubicBezTo>
                  <a:cubicBezTo>
                    <a:pt x="1012" y="1807"/>
                    <a:pt x="698" y="2102"/>
                    <a:pt x="154" y="2336"/>
                  </a:cubicBezTo>
                  <a:cubicBezTo>
                    <a:pt x="118" y="2352"/>
                    <a:pt x="99" y="2391"/>
                    <a:pt x="107" y="2428"/>
                  </a:cubicBezTo>
                  <a:cubicBezTo>
                    <a:pt x="108" y="2433"/>
                    <a:pt x="110" y="2438"/>
                    <a:pt x="112" y="2442"/>
                  </a:cubicBezTo>
                  <a:cubicBezTo>
                    <a:pt x="124" y="2473"/>
                    <a:pt x="154" y="2491"/>
                    <a:pt x="185" y="2491"/>
                  </a:cubicBezTo>
                  <a:cubicBezTo>
                    <a:pt x="196" y="2491"/>
                    <a:pt x="207" y="2489"/>
                    <a:pt x="218" y="2484"/>
                  </a:cubicBezTo>
                  <a:cubicBezTo>
                    <a:pt x="804" y="2232"/>
                    <a:pt x="1147" y="1903"/>
                    <a:pt x="1261" y="1512"/>
                  </a:cubicBezTo>
                  <a:cubicBezTo>
                    <a:pt x="1272" y="1498"/>
                    <a:pt x="1278" y="1483"/>
                    <a:pt x="1277" y="1467"/>
                  </a:cubicBezTo>
                  <a:cubicBezTo>
                    <a:pt x="1283" y="1444"/>
                    <a:pt x="1297" y="1424"/>
                    <a:pt x="1300" y="1402"/>
                  </a:cubicBezTo>
                  <a:cubicBezTo>
                    <a:pt x="1420" y="687"/>
                    <a:pt x="734" y="49"/>
                    <a:pt x="704" y="23"/>
                  </a:cubicBezTo>
                  <a:cubicBezTo>
                    <a:pt x="687" y="7"/>
                    <a:pt x="668" y="0"/>
                    <a:pt x="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6238422" y="3359289"/>
              <a:ext cx="45676" cy="47873"/>
            </a:xfrm>
            <a:custGeom>
              <a:avLst/>
              <a:gdLst/>
              <a:ahLst/>
              <a:cxnLst/>
              <a:rect l="l" t="t" r="r" b="b"/>
              <a:pathLst>
                <a:path w="2661" h="2789" extrusionOk="0">
                  <a:moveTo>
                    <a:pt x="90" y="1"/>
                  </a:moveTo>
                  <a:cubicBezTo>
                    <a:pt x="43" y="1"/>
                    <a:pt x="0" y="61"/>
                    <a:pt x="44" y="107"/>
                  </a:cubicBezTo>
                  <a:lnTo>
                    <a:pt x="2545" y="2769"/>
                  </a:lnTo>
                  <a:cubicBezTo>
                    <a:pt x="2556" y="2781"/>
                    <a:pt x="2573" y="2789"/>
                    <a:pt x="2590" y="2789"/>
                  </a:cubicBezTo>
                  <a:cubicBezTo>
                    <a:pt x="2606" y="2789"/>
                    <a:pt x="2621" y="2783"/>
                    <a:pt x="2634" y="2772"/>
                  </a:cubicBezTo>
                  <a:cubicBezTo>
                    <a:pt x="2659" y="2747"/>
                    <a:pt x="2660" y="2708"/>
                    <a:pt x="2637" y="2683"/>
                  </a:cubicBezTo>
                  <a:lnTo>
                    <a:pt x="134" y="21"/>
                  </a:lnTo>
                  <a:cubicBezTo>
                    <a:pt x="121" y="7"/>
                    <a:pt x="105" y="1"/>
                    <a:pt x="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6556060" y="4236146"/>
              <a:ext cx="34313" cy="419839"/>
            </a:xfrm>
            <a:custGeom>
              <a:avLst/>
              <a:gdLst/>
              <a:ahLst/>
              <a:cxnLst/>
              <a:rect l="l" t="t" r="r" b="b"/>
              <a:pathLst>
                <a:path w="1999" h="24459" extrusionOk="0">
                  <a:moveTo>
                    <a:pt x="63" y="0"/>
                  </a:moveTo>
                  <a:cubicBezTo>
                    <a:pt x="29" y="0"/>
                    <a:pt x="0" y="29"/>
                    <a:pt x="0" y="63"/>
                  </a:cubicBezTo>
                  <a:lnTo>
                    <a:pt x="94" y="15265"/>
                  </a:lnTo>
                  <a:lnTo>
                    <a:pt x="1868" y="24409"/>
                  </a:lnTo>
                  <a:cubicBezTo>
                    <a:pt x="1874" y="24438"/>
                    <a:pt x="1901" y="24459"/>
                    <a:pt x="1930" y="24459"/>
                  </a:cubicBezTo>
                  <a:lnTo>
                    <a:pt x="1943" y="24459"/>
                  </a:lnTo>
                  <a:cubicBezTo>
                    <a:pt x="1977" y="24452"/>
                    <a:pt x="1999" y="24420"/>
                    <a:pt x="1993" y="24385"/>
                  </a:cubicBezTo>
                  <a:lnTo>
                    <a:pt x="217" y="15253"/>
                  </a:lnTo>
                  <a:lnTo>
                    <a:pt x="125" y="63"/>
                  </a:lnTo>
                  <a:cubicBezTo>
                    <a:pt x="125" y="29"/>
                    <a:pt x="97" y="0"/>
                    <a:pt x="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6672336" y="3152434"/>
              <a:ext cx="76436" cy="140719"/>
            </a:xfrm>
            <a:custGeom>
              <a:avLst/>
              <a:gdLst/>
              <a:ahLst/>
              <a:cxnLst/>
              <a:rect l="l" t="t" r="r" b="b"/>
              <a:pathLst>
                <a:path w="4453" h="8198" extrusionOk="0">
                  <a:moveTo>
                    <a:pt x="4381" y="0"/>
                  </a:moveTo>
                  <a:cubicBezTo>
                    <a:pt x="4358" y="0"/>
                    <a:pt x="4336" y="12"/>
                    <a:pt x="4325" y="34"/>
                  </a:cubicBezTo>
                  <a:lnTo>
                    <a:pt x="23" y="8105"/>
                  </a:lnTo>
                  <a:cubicBezTo>
                    <a:pt x="0" y="8147"/>
                    <a:pt x="31" y="8197"/>
                    <a:pt x="78" y="8197"/>
                  </a:cubicBezTo>
                  <a:cubicBezTo>
                    <a:pt x="101" y="8197"/>
                    <a:pt x="123" y="8185"/>
                    <a:pt x="134" y="8163"/>
                  </a:cubicBezTo>
                  <a:lnTo>
                    <a:pt x="4435" y="91"/>
                  </a:lnTo>
                  <a:cubicBezTo>
                    <a:pt x="4452" y="62"/>
                    <a:pt x="4440" y="23"/>
                    <a:pt x="4410" y="7"/>
                  </a:cubicBezTo>
                  <a:cubicBezTo>
                    <a:pt x="4401" y="2"/>
                    <a:pt x="4391" y="0"/>
                    <a:pt x="4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6405969" y="3164707"/>
              <a:ext cx="49641" cy="128446"/>
            </a:xfrm>
            <a:custGeom>
              <a:avLst/>
              <a:gdLst/>
              <a:ahLst/>
              <a:cxnLst/>
              <a:rect l="l" t="t" r="r" b="b"/>
              <a:pathLst>
                <a:path w="2892" h="7483" extrusionOk="0">
                  <a:moveTo>
                    <a:pt x="2808" y="0"/>
                  </a:moveTo>
                  <a:cubicBezTo>
                    <a:pt x="2784" y="0"/>
                    <a:pt x="2760" y="14"/>
                    <a:pt x="2751" y="46"/>
                  </a:cubicBezTo>
                  <a:lnTo>
                    <a:pt x="11" y="7398"/>
                  </a:lnTo>
                  <a:cubicBezTo>
                    <a:pt x="0" y="7429"/>
                    <a:pt x="16" y="7465"/>
                    <a:pt x="49" y="7478"/>
                  </a:cubicBezTo>
                  <a:cubicBezTo>
                    <a:pt x="55" y="7481"/>
                    <a:pt x="63" y="7482"/>
                    <a:pt x="71" y="7482"/>
                  </a:cubicBezTo>
                  <a:cubicBezTo>
                    <a:pt x="97" y="7482"/>
                    <a:pt x="121" y="7465"/>
                    <a:pt x="130" y="7440"/>
                  </a:cubicBezTo>
                  <a:lnTo>
                    <a:pt x="2868" y="89"/>
                  </a:lnTo>
                  <a:cubicBezTo>
                    <a:pt x="2891" y="38"/>
                    <a:pt x="2849" y="0"/>
                    <a:pt x="28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5560559" y="2874309"/>
              <a:ext cx="896305" cy="1095487"/>
            </a:xfrm>
            <a:custGeom>
              <a:avLst/>
              <a:gdLst/>
              <a:ahLst/>
              <a:cxnLst/>
              <a:rect l="l" t="t" r="r" b="b"/>
              <a:pathLst>
                <a:path w="52217" h="63821" extrusionOk="0">
                  <a:moveTo>
                    <a:pt x="20318" y="0"/>
                  </a:moveTo>
                  <a:cubicBezTo>
                    <a:pt x="19836" y="0"/>
                    <a:pt x="19346" y="54"/>
                    <a:pt x="18855" y="165"/>
                  </a:cubicBezTo>
                  <a:cubicBezTo>
                    <a:pt x="15592" y="906"/>
                    <a:pt x="13245" y="4490"/>
                    <a:pt x="13871" y="7780"/>
                  </a:cubicBezTo>
                  <a:cubicBezTo>
                    <a:pt x="14159" y="9319"/>
                    <a:pt x="14992" y="10703"/>
                    <a:pt x="16219" y="11680"/>
                  </a:cubicBezTo>
                  <a:cubicBezTo>
                    <a:pt x="17148" y="12422"/>
                    <a:pt x="17588" y="13620"/>
                    <a:pt x="17358" y="14789"/>
                  </a:cubicBezTo>
                  <a:lnTo>
                    <a:pt x="17289" y="15140"/>
                  </a:lnTo>
                  <a:cubicBezTo>
                    <a:pt x="17078" y="16219"/>
                    <a:pt x="16289" y="17009"/>
                    <a:pt x="15280" y="17209"/>
                  </a:cubicBezTo>
                  <a:lnTo>
                    <a:pt x="1" y="20233"/>
                  </a:lnTo>
                  <a:lnTo>
                    <a:pt x="2986" y="35316"/>
                  </a:lnTo>
                  <a:cubicBezTo>
                    <a:pt x="3548" y="35119"/>
                    <a:pt x="4043" y="34767"/>
                    <a:pt x="4415" y="34302"/>
                  </a:cubicBezTo>
                  <a:cubicBezTo>
                    <a:pt x="5355" y="33122"/>
                    <a:pt x="6674" y="32303"/>
                    <a:pt x="8150" y="31987"/>
                  </a:cubicBezTo>
                  <a:cubicBezTo>
                    <a:pt x="8566" y="31897"/>
                    <a:pt x="8986" y="31854"/>
                    <a:pt x="9404" y="31854"/>
                  </a:cubicBezTo>
                  <a:cubicBezTo>
                    <a:pt x="12366" y="31854"/>
                    <a:pt x="15259" y="34002"/>
                    <a:pt x="15927" y="36934"/>
                  </a:cubicBezTo>
                  <a:cubicBezTo>
                    <a:pt x="16751" y="40551"/>
                    <a:pt x="14423" y="44110"/>
                    <a:pt x="10810" y="44826"/>
                  </a:cubicBezTo>
                  <a:cubicBezTo>
                    <a:pt x="10387" y="44910"/>
                    <a:pt x="9959" y="44952"/>
                    <a:pt x="9534" y="44952"/>
                  </a:cubicBezTo>
                  <a:cubicBezTo>
                    <a:pt x="8432" y="44952"/>
                    <a:pt x="7341" y="44673"/>
                    <a:pt x="6366" y="44132"/>
                  </a:cubicBezTo>
                  <a:cubicBezTo>
                    <a:pt x="5892" y="43870"/>
                    <a:pt x="5360" y="43733"/>
                    <a:pt x="4820" y="43733"/>
                  </a:cubicBezTo>
                  <a:cubicBezTo>
                    <a:pt x="4765" y="43733"/>
                    <a:pt x="4710" y="43734"/>
                    <a:pt x="4654" y="43737"/>
                  </a:cubicBezTo>
                  <a:lnTo>
                    <a:pt x="8631" y="63821"/>
                  </a:lnTo>
                  <a:lnTo>
                    <a:pt x="26571" y="60269"/>
                  </a:lnTo>
                  <a:cubicBezTo>
                    <a:pt x="26373" y="59707"/>
                    <a:pt x="26022" y="59211"/>
                    <a:pt x="25557" y="58840"/>
                  </a:cubicBezTo>
                  <a:cubicBezTo>
                    <a:pt x="24376" y="57899"/>
                    <a:pt x="23559" y="56581"/>
                    <a:pt x="23242" y="55105"/>
                  </a:cubicBezTo>
                  <a:cubicBezTo>
                    <a:pt x="22517" y="51751"/>
                    <a:pt x="24841" y="48091"/>
                    <a:pt x="28187" y="47328"/>
                  </a:cubicBezTo>
                  <a:cubicBezTo>
                    <a:pt x="28680" y="47216"/>
                    <a:pt x="29173" y="47162"/>
                    <a:pt x="29657" y="47162"/>
                  </a:cubicBezTo>
                  <a:cubicBezTo>
                    <a:pt x="32722" y="47162"/>
                    <a:pt x="35461" y="49323"/>
                    <a:pt x="36079" y="52445"/>
                  </a:cubicBezTo>
                  <a:cubicBezTo>
                    <a:pt x="36382" y="53961"/>
                    <a:pt x="36137" y="55537"/>
                    <a:pt x="35387" y="56890"/>
                  </a:cubicBezTo>
                  <a:cubicBezTo>
                    <a:pt x="35098" y="57412"/>
                    <a:pt x="34961" y="58005"/>
                    <a:pt x="34992" y="58601"/>
                  </a:cubicBezTo>
                  <a:lnTo>
                    <a:pt x="52216" y="55191"/>
                  </a:lnTo>
                  <a:lnTo>
                    <a:pt x="43586" y="11602"/>
                  </a:lnTo>
                  <a:lnTo>
                    <a:pt x="29022" y="14486"/>
                  </a:lnTo>
                  <a:cubicBezTo>
                    <a:pt x="28857" y="14519"/>
                    <a:pt x="28692" y="14535"/>
                    <a:pt x="28528" y="14535"/>
                  </a:cubicBezTo>
                  <a:cubicBezTo>
                    <a:pt x="27688" y="14535"/>
                    <a:pt x="26889" y="14117"/>
                    <a:pt x="26414" y="13397"/>
                  </a:cubicBezTo>
                  <a:lnTo>
                    <a:pt x="26178" y="13042"/>
                  </a:lnTo>
                  <a:cubicBezTo>
                    <a:pt x="25520" y="12048"/>
                    <a:pt x="25471" y="10770"/>
                    <a:pt x="26048" y="9728"/>
                  </a:cubicBezTo>
                  <a:cubicBezTo>
                    <a:pt x="26799" y="8376"/>
                    <a:pt x="27044" y="6802"/>
                    <a:pt x="26743" y="5285"/>
                  </a:cubicBezTo>
                  <a:cubicBezTo>
                    <a:pt x="26124" y="2163"/>
                    <a:pt x="23384" y="0"/>
                    <a:pt x="20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6300439" y="3299177"/>
              <a:ext cx="513371" cy="411565"/>
            </a:xfrm>
            <a:custGeom>
              <a:avLst/>
              <a:gdLst/>
              <a:ahLst/>
              <a:cxnLst/>
              <a:rect l="l" t="t" r="r" b="b"/>
              <a:pathLst>
                <a:path w="29908" h="23977" extrusionOk="0">
                  <a:moveTo>
                    <a:pt x="21218" y="1"/>
                  </a:moveTo>
                  <a:lnTo>
                    <a:pt x="15401" y="8656"/>
                  </a:lnTo>
                  <a:lnTo>
                    <a:pt x="0" y="19066"/>
                  </a:lnTo>
                  <a:lnTo>
                    <a:pt x="1666" y="23977"/>
                  </a:lnTo>
                  <a:lnTo>
                    <a:pt x="22941" y="14593"/>
                  </a:lnTo>
                  <a:lnTo>
                    <a:pt x="29908" y="5417"/>
                  </a:lnTo>
                  <a:lnTo>
                    <a:pt x="21218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6172354" y="3735477"/>
              <a:ext cx="102561" cy="53280"/>
            </a:xfrm>
            <a:custGeom>
              <a:avLst/>
              <a:gdLst/>
              <a:ahLst/>
              <a:cxnLst/>
              <a:rect l="l" t="t" r="r" b="b"/>
              <a:pathLst>
                <a:path w="5975" h="3104" extrusionOk="0">
                  <a:moveTo>
                    <a:pt x="5757" y="0"/>
                  </a:moveTo>
                  <a:lnTo>
                    <a:pt x="1172" y="1320"/>
                  </a:lnTo>
                  <a:cubicBezTo>
                    <a:pt x="1035" y="1370"/>
                    <a:pt x="912" y="1456"/>
                    <a:pt x="820" y="1570"/>
                  </a:cubicBezTo>
                  <a:cubicBezTo>
                    <a:pt x="542" y="1910"/>
                    <a:pt x="1" y="2994"/>
                    <a:pt x="419" y="3096"/>
                  </a:cubicBezTo>
                  <a:cubicBezTo>
                    <a:pt x="439" y="3101"/>
                    <a:pt x="466" y="3103"/>
                    <a:pt x="499" y="3103"/>
                  </a:cubicBezTo>
                  <a:cubicBezTo>
                    <a:pt x="1338" y="3103"/>
                    <a:pt x="5974" y="1511"/>
                    <a:pt x="5974" y="1511"/>
                  </a:cubicBezTo>
                  <a:lnTo>
                    <a:pt x="5757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6151704" y="3637637"/>
              <a:ext cx="123279" cy="129115"/>
            </a:xfrm>
            <a:custGeom>
              <a:avLst/>
              <a:gdLst/>
              <a:ahLst/>
              <a:cxnLst/>
              <a:rect l="l" t="t" r="r" b="b"/>
              <a:pathLst>
                <a:path w="7182" h="7522" extrusionOk="0">
                  <a:moveTo>
                    <a:pt x="7182" y="0"/>
                  </a:moveTo>
                  <a:lnTo>
                    <a:pt x="6288" y="1242"/>
                  </a:lnTo>
                  <a:cubicBezTo>
                    <a:pt x="6129" y="1462"/>
                    <a:pt x="5934" y="1652"/>
                    <a:pt x="5709" y="1802"/>
                  </a:cubicBezTo>
                  <a:lnTo>
                    <a:pt x="2477" y="3697"/>
                  </a:lnTo>
                  <a:cubicBezTo>
                    <a:pt x="2029" y="3959"/>
                    <a:pt x="1715" y="4427"/>
                    <a:pt x="1712" y="4945"/>
                  </a:cubicBezTo>
                  <a:cubicBezTo>
                    <a:pt x="1711" y="5184"/>
                    <a:pt x="1775" y="5399"/>
                    <a:pt x="1976" y="5496"/>
                  </a:cubicBezTo>
                  <a:cubicBezTo>
                    <a:pt x="2015" y="5515"/>
                    <a:pt x="2072" y="5523"/>
                    <a:pt x="2143" y="5523"/>
                  </a:cubicBezTo>
                  <a:cubicBezTo>
                    <a:pt x="2236" y="5523"/>
                    <a:pt x="2354" y="5508"/>
                    <a:pt x="2491" y="5481"/>
                  </a:cubicBezTo>
                  <a:lnTo>
                    <a:pt x="2491" y="5481"/>
                  </a:lnTo>
                  <a:lnTo>
                    <a:pt x="1280" y="5924"/>
                  </a:lnTo>
                  <a:cubicBezTo>
                    <a:pt x="1171" y="5964"/>
                    <a:pt x="1073" y="6033"/>
                    <a:pt x="999" y="6123"/>
                  </a:cubicBezTo>
                  <a:cubicBezTo>
                    <a:pt x="703" y="6477"/>
                    <a:pt x="1" y="7392"/>
                    <a:pt x="506" y="7513"/>
                  </a:cubicBezTo>
                  <a:cubicBezTo>
                    <a:pt x="530" y="7519"/>
                    <a:pt x="561" y="7522"/>
                    <a:pt x="598" y="7522"/>
                  </a:cubicBezTo>
                  <a:cubicBezTo>
                    <a:pt x="1554" y="7522"/>
                    <a:pt x="6842" y="5705"/>
                    <a:pt x="6842" y="5705"/>
                  </a:cubicBezTo>
                  <a:lnTo>
                    <a:pt x="7182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6200521" y="3618910"/>
              <a:ext cx="175735" cy="185159"/>
            </a:xfrm>
            <a:custGeom>
              <a:avLst/>
              <a:gdLst/>
              <a:ahLst/>
              <a:cxnLst/>
              <a:rect l="l" t="t" r="r" b="b"/>
              <a:pathLst>
                <a:path w="10238" h="10787" extrusionOk="0">
                  <a:moveTo>
                    <a:pt x="6782" y="1"/>
                  </a:moveTo>
                  <a:lnTo>
                    <a:pt x="4338" y="1093"/>
                  </a:lnTo>
                  <a:lnTo>
                    <a:pt x="3508" y="4918"/>
                  </a:lnTo>
                  <a:lnTo>
                    <a:pt x="3810" y="8230"/>
                  </a:lnTo>
                  <a:lnTo>
                    <a:pt x="826" y="9383"/>
                  </a:lnTo>
                  <a:cubicBezTo>
                    <a:pt x="470" y="9642"/>
                    <a:pt x="191" y="9912"/>
                    <a:pt x="91" y="10138"/>
                  </a:cubicBezTo>
                  <a:cubicBezTo>
                    <a:pt x="1" y="10342"/>
                    <a:pt x="60" y="10748"/>
                    <a:pt x="204" y="10784"/>
                  </a:cubicBezTo>
                  <a:cubicBezTo>
                    <a:pt x="211" y="10785"/>
                    <a:pt x="220" y="10786"/>
                    <a:pt x="232" y="10786"/>
                  </a:cubicBezTo>
                  <a:cubicBezTo>
                    <a:pt x="639" y="10786"/>
                    <a:pt x="3733" y="9806"/>
                    <a:pt x="4352" y="9663"/>
                  </a:cubicBezTo>
                  <a:cubicBezTo>
                    <a:pt x="4414" y="9649"/>
                    <a:pt x="4477" y="9628"/>
                    <a:pt x="4534" y="9600"/>
                  </a:cubicBezTo>
                  <a:lnTo>
                    <a:pt x="7263" y="7760"/>
                  </a:lnTo>
                  <a:cubicBezTo>
                    <a:pt x="7584" y="7545"/>
                    <a:pt x="7837" y="7244"/>
                    <a:pt x="7993" y="6890"/>
                  </a:cubicBezTo>
                  <a:cubicBezTo>
                    <a:pt x="10238" y="1770"/>
                    <a:pt x="6782" y="1"/>
                    <a:pt x="6782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6221274" y="3597230"/>
              <a:ext cx="101668" cy="69364"/>
            </a:xfrm>
            <a:custGeom>
              <a:avLst/>
              <a:gdLst/>
              <a:ahLst/>
              <a:cxnLst/>
              <a:rect l="l" t="t" r="r" b="b"/>
              <a:pathLst>
                <a:path w="5923" h="4041" extrusionOk="0">
                  <a:moveTo>
                    <a:pt x="1704" y="0"/>
                  </a:moveTo>
                  <a:cubicBezTo>
                    <a:pt x="1011" y="0"/>
                    <a:pt x="391" y="229"/>
                    <a:pt x="168" y="409"/>
                  </a:cubicBezTo>
                  <a:cubicBezTo>
                    <a:pt x="1" y="544"/>
                    <a:pt x="32" y="808"/>
                    <a:pt x="222" y="905"/>
                  </a:cubicBezTo>
                  <a:lnTo>
                    <a:pt x="1715" y="1671"/>
                  </a:lnTo>
                  <a:cubicBezTo>
                    <a:pt x="1984" y="1858"/>
                    <a:pt x="2353" y="2016"/>
                    <a:pt x="2592" y="2232"/>
                  </a:cubicBezTo>
                  <a:cubicBezTo>
                    <a:pt x="2803" y="2426"/>
                    <a:pt x="2807" y="2758"/>
                    <a:pt x="2633" y="2983"/>
                  </a:cubicBezTo>
                  <a:lnTo>
                    <a:pt x="1807" y="4041"/>
                  </a:lnTo>
                  <a:lnTo>
                    <a:pt x="5923" y="1240"/>
                  </a:lnTo>
                  <a:lnTo>
                    <a:pt x="2639" y="159"/>
                  </a:lnTo>
                  <a:cubicBezTo>
                    <a:pt x="2332" y="45"/>
                    <a:pt x="2011" y="0"/>
                    <a:pt x="1704" y="0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6192471" y="3705078"/>
              <a:ext cx="74754" cy="28065"/>
            </a:xfrm>
            <a:custGeom>
              <a:avLst/>
              <a:gdLst/>
              <a:ahLst/>
              <a:cxnLst/>
              <a:rect l="l" t="t" r="r" b="b"/>
              <a:pathLst>
                <a:path w="4355" h="1635" extrusionOk="0">
                  <a:moveTo>
                    <a:pt x="4273" y="0"/>
                  </a:moveTo>
                  <a:cubicBezTo>
                    <a:pt x="4264" y="0"/>
                    <a:pt x="4254" y="2"/>
                    <a:pt x="4245" y="6"/>
                  </a:cubicBezTo>
                  <a:lnTo>
                    <a:pt x="95" y="1475"/>
                  </a:lnTo>
                  <a:cubicBezTo>
                    <a:pt x="0" y="1504"/>
                    <a:pt x="33" y="1635"/>
                    <a:pt x="115" y="1635"/>
                  </a:cubicBezTo>
                  <a:cubicBezTo>
                    <a:pt x="125" y="1635"/>
                    <a:pt x="137" y="1633"/>
                    <a:pt x="148" y="1628"/>
                  </a:cubicBezTo>
                  <a:lnTo>
                    <a:pt x="4298" y="157"/>
                  </a:lnTo>
                  <a:cubicBezTo>
                    <a:pt x="4320" y="149"/>
                    <a:pt x="4337" y="133"/>
                    <a:pt x="4345" y="113"/>
                  </a:cubicBezTo>
                  <a:cubicBezTo>
                    <a:pt x="4354" y="94"/>
                    <a:pt x="4354" y="73"/>
                    <a:pt x="4348" y="54"/>
                  </a:cubicBezTo>
                  <a:cubicBezTo>
                    <a:pt x="4336" y="21"/>
                    <a:pt x="4306" y="0"/>
                    <a:pt x="42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6185983" y="3731667"/>
              <a:ext cx="84726" cy="31584"/>
            </a:xfrm>
            <a:custGeom>
              <a:avLst/>
              <a:gdLst/>
              <a:ahLst/>
              <a:cxnLst/>
              <a:rect l="l" t="t" r="r" b="b"/>
              <a:pathLst>
                <a:path w="4936" h="1840" extrusionOk="0">
                  <a:moveTo>
                    <a:pt x="4854" y="1"/>
                  </a:moveTo>
                  <a:cubicBezTo>
                    <a:pt x="4845" y="1"/>
                    <a:pt x="4835" y="2"/>
                    <a:pt x="4826" y="6"/>
                  </a:cubicBezTo>
                  <a:lnTo>
                    <a:pt x="91" y="1683"/>
                  </a:lnTo>
                  <a:cubicBezTo>
                    <a:pt x="0" y="1715"/>
                    <a:pt x="35" y="1839"/>
                    <a:pt x="115" y="1839"/>
                  </a:cubicBezTo>
                  <a:cubicBezTo>
                    <a:pt x="124" y="1839"/>
                    <a:pt x="134" y="1838"/>
                    <a:pt x="144" y="1834"/>
                  </a:cubicBezTo>
                  <a:lnTo>
                    <a:pt x="4881" y="157"/>
                  </a:lnTo>
                  <a:cubicBezTo>
                    <a:pt x="4901" y="151"/>
                    <a:pt x="4918" y="135"/>
                    <a:pt x="4926" y="115"/>
                  </a:cubicBezTo>
                  <a:cubicBezTo>
                    <a:pt x="4935" y="95"/>
                    <a:pt x="4935" y="73"/>
                    <a:pt x="4929" y="54"/>
                  </a:cubicBezTo>
                  <a:cubicBezTo>
                    <a:pt x="4917" y="21"/>
                    <a:pt x="4886" y="1"/>
                    <a:pt x="4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6210117" y="3758856"/>
              <a:ext cx="64231" cy="24323"/>
            </a:xfrm>
            <a:custGeom>
              <a:avLst/>
              <a:gdLst/>
              <a:ahLst/>
              <a:cxnLst/>
              <a:rect l="l" t="t" r="r" b="b"/>
              <a:pathLst>
                <a:path w="3742" h="1417" extrusionOk="0">
                  <a:moveTo>
                    <a:pt x="3660" y="0"/>
                  </a:moveTo>
                  <a:cubicBezTo>
                    <a:pt x="3651" y="0"/>
                    <a:pt x="3641" y="2"/>
                    <a:pt x="3632" y="5"/>
                  </a:cubicBezTo>
                  <a:lnTo>
                    <a:pt x="88" y="1261"/>
                  </a:lnTo>
                  <a:cubicBezTo>
                    <a:pt x="0" y="1295"/>
                    <a:pt x="34" y="1417"/>
                    <a:pt x="115" y="1417"/>
                  </a:cubicBezTo>
                  <a:cubicBezTo>
                    <a:pt x="124" y="1417"/>
                    <a:pt x="133" y="1415"/>
                    <a:pt x="142" y="1412"/>
                  </a:cubicBezTo>
                  <a:lnTo>
                    <a:pt x="3685" y="156"/>
                  </a:lnTo>
                  <a:cubicBezTo>
                    <a:pt x="3707" y="149"/>
                    <a:pt x="3723" y="135"/>
                    <a:pt x="3732" y="114"/>
                  </a:cubicBezTo>
                  <a:cubicBezTo>
                    <a:pt x="3741" y="96"/>
                    <a:pt x="3741" y="74"/>
                    <a:pt x="3735" y="53"/>
                  </a:cubicBezTo>
                  <a:cubicBezTo>
                    <a:pt x="3723" y="21"/>
                    <a:pt x="3693" y="0"/>
                    <a:pt x="36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6854765" y="2836220"/>
              <a:ext cx="47049" cy="41917"/>
            </a:xfrm>
            <a:custGeom>
              <a:avLst/>
              <a:gdLst/>
              <a:ahLst/>
              <a:cxnLst/>
              <a:rect l="l" t="t" r="r" b="b"/>
              <a:pathLst>
                <a:path w="2741" h="2442" extrusionOk="0">
                  <a:moveTo>
                    <a:pt x="1314" y="0"/>
                  </a:moveTo>
                  <a:lnTo>
                    <a:pt x="1" y="2442"/>
                  </a:lnTo>
                  <a:lnTo>
                    <a:pt x="2740" y="2071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7C7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6808179" y="2877502"/>
              <a:ext cx="47032" cy="41900"/>
            </a:xfrm>
            <a:custGeom>
              <a:avLst/>
              <a:gdLst/>
              <a:ahLst/>
              <a:cxnLst/>
              <a:rect l="l" t="t" r="r" b="b"/>
              <a:pathLst>
                <a:path w="2740" h="2441" extrusionOk="0">
                  <a:moveTo>
                    <a:pt x="2740" y="1"/>
                  </a:moveTo>
                  <a:lnTo>
                    <a:pt x="0" y="372"/>
                  </a:lnTo>
                  <a:lnTo>
                    <a:pt x="1426" y="2441"/>
                  </a:lnTo>
                  <a:lnTo>
                    <a:pt x="2740" y="1"/>
                  </a:lnTo>
                  <a:close/>
                </a:path>
              </a:pathLst>
            </a:custGeom>
            <a:solidFill>
              <a:srgbClr val="F7C7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6629663" y="3025705"/>
              <a:ext cx="175632" cy="86735"/>
            </a:xfrm>
            <a:custGeom>
              <a:avLst/>
              <a:gdLst/>
              <a:ahLst/>
              <a:cxnLst/>
              <a:rect l="l" t="t" r="r" b="b"/>
              <a:pathLst>
                <a:path w="10232" h="5053" extrusionOk="0">
                  <a:moveTo>
                    <a:pt x="7659" y="1"/>
                  </a:moveTo>
                  <a:cubicBezTo>
                    <a:pt x="7621" y="1"/>
                    <a:pt x="7600" y="2"/>
                    <a:pt x="7600" y="2"/>
                  </a:cubicBezTo>
                  <a:lnTo>
                    <a:pt x="1" y="4120"/>
                  </a:lnTo>
                  <a:cubicBezTo>
                    <a:pt x="1" y="4120"/>
                    <a:pt x="2560" y="5052"/>
                    <a:pt x="4608" y="5052"/>
                  </a:cubicBezTo>
                  <a:cubicBezTo>
                    <a:pt x="5408" y="5052"/>
                    <a:pt x="6130" y="4910"/>
                    <a:pt x="6592" y="4515"/>
                  </a:cubicBezTo>
                  <a:cubicBezTo>
                    <a:pt x="7993" y="3315"/>
                    <a:pt x="6304" y="3227"/>
                    <a:pt x="5776" y="3227"/>
                  </a:cubicBezTo>
                  <a:cubicBezTo>
                    <a:pt x="5685" y="3227"/>
                    <a:pt x="5628" y="3229"/>
                    <a:pt x="5628" y="3229"/>
                  </a:cubicBezTo>
                  <a:cubicBezTo>
                    <a:pt x="5628" y="3229"/>
                    <a:pt x="10232" y="2566"/>
                    <a:pt x="9832" y="1244"/>
                  </a:cubicBezTo>
                  <a:cubicBezTo>
                    <a:pt x="9476" y="64"/>
                    <a:pt x="7977" y="1"/>
                    <a:pt x="76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6551082" y="3004180"/>
              <a:ext cx="80058" cy="93309"/>
            </a:xfrm>
            <a:custGeom>
              <a:avLst/>
              <a:gdLst/>
              <a:ahLst/>
              <a:cxnLst/>
              <a:rect l="l" t="t" r="r" b="b"/>
              <a:pathLst>
                <a:path w="4664" h="5436" extrusionOk="0">
                  <a:moveTo>
                    <a:pt x="3609" y="1"/>
                  </a:moveTo>
                  <a:cubicBezTo>
                    <a:pt x="3295" y="1"/>
                    <a:pt x="1791" y="63"/>
                    <a:pt x="1434" y="1245"/>
                  </a:cubicBezTo>
                  <a:cubicBezTo>
                    <a:pt x="1035" y="2566"/>
                    <a:pt x="3033" y="3109"/>
                    <a:pt x="3033" y="3109"/>
                  </a:cubicBezTo>
                  <a:cubicBezTo>
                    <a:pt x="3033" y="3109"/>
                    <a:pt x="0" y="3839"/>
                    <a:pt x="1858" y="4947"/>
                  </a:cubicBezTo>
                  <a:cubicBezTo>
                    <a:pt x="2522" y="5342"/>
                    <a:pt x="3262" y="5435"/>
                    <a:pt x="3815" y="5435"/>
                  </a:cubicBezTo>
                  <a:cubicBezTo>
                    <a:pt x="4316" y="5435"/>
                    <a:pt x="4663" y="5359"/>
                    <a:pt x="4663" y="5359"/>
                  </a:cubicBezTo>
                  <a:lnTo>
                    <a:pt x="3666" y="1"/>
                  </a:lnTo>
                  <a:cubicBezTo>
                    <a:pt x="3666" y="1"/>
                    <a:pt x="3646" y="1"/>
                    <a:pt x="36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6649094" y="3299177"/>
              <a:ext cx="164715" cy="113358"/>
            </a:xfrm>
            <a:custGeom>
              <a:avLst/>
              <a:gdLst/>
              <a:ahLst/>
              <a:cxnLst/>
              <a:rect l="l" t="t" r="r" b="b"/>
              <a:pathLst>
                <a:path w="9596" h="6604" extrusionOk="0">
                  <a:moveTo>
                    <a:pt x="906" y="1"/>
                  </a:moveTo>
                  <a:lnTo>
                    <a:pt x="906" y="1"/>
                  </a:lnTo>
                  <a:cubicBezTo>
                    <a:pt x="906" y="1"/>
                    <a:pt x="1" y="3104"/>
                    <a:pt x="2210" y="3104"/>
                  </a:cubicBezTo>
                  <a:cubicBezTo>
                    <a:pt x="2432" y="3104"/>
                    <a:pt x="2685" y="3073"/>
                    <a:pt x="2973" y="3004"/>
                  </a:cubicBezTo>
                  <a:cubicBezTo>
                    <a:pt x="2973" y="3004"/>
                    <a:pt x="3134" y="5162"/>
                    <a:pt x="4951" y="5162"/>
                  </a:cubicBezTo>
                  <a:cubicBezTo>
                    <a:pt x="5273" y="5162"/>
                    <a:pt x="5647" y="5095"/>
                    <a:pt x="6081" y="4935"/>
                  </a:cubicBezTo>
                  <a:cubicBezTo>
                    <a:pt x="6081" y="4935"/>
                    <a:pt x="6546" y="6603"/>
                    <a:pt x="7704" y="6603"/>
                  </a:cubicBezTo>
                  <a:cubicBezTo>
                    <a:pt x="8201" y="6603"/>
                    <a:pt x="8825" y="6296"/>
                    <a:pt x="9596" y="5417"/>
                  </a:cubicBezTo>
                  <a:lnTo>
                    <a:pt x="9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" name="Google Shape;362;p35"/>
          <p:cNvSpPr txBox="1">
            <a:spLocks noGrp="1"/>
          </p:cNvSpPr>
          <p:nvPr>
            <p:ph type="ctrTitle"/>
          </p:nvPr>
        </p:nvSpPr>
        <p:spPr>
          <a:xfrm>
            <a:off x="643354" y="426262"/>
            <a:ext cx="75762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JMA DOME</a:t>
            </a:r>
            <a:endParaRPr dirty="0"/>
          </a:p>
        </p:txBody>
      </p:sp>
      <p:sp>
        <p:nvSpPr>
          <p:cNvPr id="363" name="Google Shape;363;p35"/>
          <p:cNvSpPr txBox="1">
            <a:spLocks noGrp="1"/>
          </p:cNvSpPr>
          <p:nvPr>
            <p:ph type="subTitle" idx="1"/>
          </p:nvPr>
        </p:nvSpPr>
        <p:spPr>
          <a:xfrm>
            <a:off x="1554171" y="1153635"/>
            <a:ext cx="5496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 err="1"/>
              <a:t>Akshada</a:t>
            </a:r>
            <a:r>
              <a:rPr lang="en-US" sz="1600" dirty="0"/>
              <a:t> </a:t>
            </a:r>
            <a:r>
              <a:rPr lang="en-US" dirty="0" err="1"/>
              <a:t>A</a:t>
            </a:r>
            <a:r>
              <a:rPr lang="en-US" sz="1600" dirty="0" err="1"/>
              <a:t>vhad</a:t>
            </a:r>
            <a:endParaRPr lang="en-US" sz="1600" dirty="0"/>
          </a:p>
          <a:p>
            <a:r>
              <a:rPr lang="en-US" sz="1600" dirty="0"/>
              <a:t>Mugdha </a:t>
            </a:r>
            <a:r>
              <a:rPr lang="en-US" dirty="0"/>
              <a:t>P</a:t>
            </a:r>
            <a:r>
              <a:rPr lang="en-US" sz="1600" dirty="0"/>
              <a:t>awar</a:t>
            </a:r>
          </a:p>
          <a:p>
            <a:r>
              <a:rPr lang="en-US" sz="1600" dirty="0"/>
              <a:t>Prasun Abhishek Singh</a:t>
            </a:r>
          </a:p>
          <a:p>
            <a:r>
              <a:rPr lang="en-US" sz="1600" dirty="0"/>
              <a:t>Priyamvada </a:t>
            </a:r>
            <a:r>
              <a:rPr lang="en-US" dirty="0" err="1"/>
              <a:t>B</a:t>
            </a:r>
            <a:r>
              <a:rPr lang="en-US" sz="1600" dirty="0" err="1"/>
              <a:t>arve</a:t>
            </a:r>
            <a:endParaRPr lang="en-US" sz="1600" dirty="0"/>
          </a:p>
          <a:p>
            <a:r>
              <a:rPr lang="en-US" sz="1600" dirty="0"/>
              <a:t>Vaishnavi </a:t>
            </a:r>
            <a:r>
              <a:rPr lang="en-US" dirty="0"/>
              <a:t>D</a:t>
            </a:r>
            <a:r>
              <a:rPr lang="en-US" sz="1600" dirty="0"/>
              <a:t>eshpande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1CA71-62BF-7104-9641-24088F941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62" y="129002"/>
            <a:ext cx="1900804" cy="6792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7"/>
          <p:cNvSpPr txBox="1">
            <a:spLocks noGrp="1"/>
          </p:cNvSpPr>
          <p:nvPr>
            <p:ph type="title" idx="2"/>
          </p:nvPr>
        </p:nvSpPr>
        <p:spPr>
          <a:xfrm>
            <a:off x="479804" y="430157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Reasons For Selecting LP Model</a:t>
            </a:r>
            <a:endParaRPr dirty="0"/>
          </a:p>
        </p:txBody>
      </p:sp>
      <p:sp>
        <p:nvSpPr>
          <p:cNvPr id="378" name="Google Shape;378;p37"/>
          <p:cNvSpPr txBox="1">
            <a:spLocks noGrp="1"/>
          </p:cNvSpPr>
          <p:nvPr>
            <p:ph type="title"/>
          </p:nvPr>
        </p:nvSpPr>
        <p:spPr>
          <a:xfrm>
            <a:off x="727102" y="2140689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79" name="Google Shape;379;p37"/>
          <p:cNvSpPr txBox="1">
            <a:spLocks noGrp="1"/>
          </p:cNvSpPr>
          <p:nvPr>
            <p:ph type="title" idx="3"/>
          </p:nvPr>
        </p:nvSpPr>
        <p:spPr>
          <a:xfrm>
            <a:off x="704571" y="2650639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Combinations</a:t>
            </a:r>
            <a:endParaRPr dirty="0"/>
          </a:p>
        </p:txBody>
      </p:sp>
      <p:sp>
        <p:nvSpPr>
          <p:cNvPr id="380" name="Google Shape;380;p37"/>
          <p:cNvSpPr txBox="1">
            <a:spLocks noGrp="1"/>
          </p:cNvSpPr>
          <p:nvPr>
            <p:ph type="subTitle" idx="1"/>
          </p:nvPr>
        </p:nvSpPr>
        <p:spPr>
          <a:xfrm>
            <a:off x="704571" y="2994739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LP model uses different combination to get optimal solution</a:t>
            </a:r>
            <a:endParaRPr dirty="0"/>
          </a:p>
        </p:txBody>
      </p:sp>
      <p:sp>
        <p:nvSpPr>
          <p:cNvPr id="381" name="Google Shape;381;p37"/>
          <p:cNvSpPr txBox="1">
            <a:spLocks noGrp="1"/>
          </p:cNvSpPr>
          <p:nvPr>
            <p:ph type="title" idx="4"/>
          </p:nvPr>
        </p:nvSpPr>
        <p:spPr>
          <a:xfrm>
            <a:off x="3306265" y="2140689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2" name="Google Shape;382;p37"/>
          <p:cNvSpPr txBox="1">
            <a:spLocks noGrp="1"/>
          </p:cNvSpPr>
          <p:nvPr>
            <p:ph type="title" idx="5"/>
          </p:nvPr>
        </p:nvSpPr>
        <p:spPr>
          <a:xfrm>
            <a:off x="3283735" y="2650639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Scenarios</a:t>
            </a:r>
            <a:endParaRPr dirty="0"/>
          </a:p>
        </p:txBody>
      </p:sp>
      <p:sp>
        <p:nvSpPr>
          <p:cNvPr id="383" name="Google Shape;383;p37"/>
          <p:cNvSpPr txBox="1">
            <a:spLocks noGrp="1"/>
          </p:cNvSpPr>
          <p:nvPr>
            <p:ph type="subTitle" idx="6"/>
          </p:nvPr>
        </p:nvSpPr>
        <p:spPr>
          <a:xfrm>
            <a:off x="3283735" y="2994739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LP model has flexibility of considering multiple scenarios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4" name="Google Shape;384;p37"/>
          <p:cNvSpPr txBox="1">
            <a:spLocks noGrp="1"/>
          </p:cNvSpPr>
          <p:nvPr>
            <p:ph type="title" idx="7"/>
          </p:nvPr>
        </p:nvSpPr>
        <p:spPr>
          <a:xfrm>
            <a:off x="5885440" y="2140689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85" name="Google Shape;385;p37"/>
          <p:cNvSpPr txBox="1">
            <a:spLocks noGrp="1"/>
          </p:cNvSpPr>
          <p:nvPr>
            <p:ph type="title" idx="8"/>
          </p:nvPr>
        </p:nvSpPr>
        <p:spPr>
          <a:xfrm>
            <a:off x="5862910" y="2650639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Constraints</a:t>
            </a:r>
            <a:endParaRPr dirty="0"/>
          </a:p>
        </p:txBody>
      </p:sp>
      <p:sp>
        <p:nvSpPr>
          <p:cNvPr id="386" name="Google Shape;386;p37"/>
          <p:cNvSpPr txBox="1">
            <a:spLocks noGrp="1"/>
          </p:cNvSpPr>
          <p:nvPr>
            <p:ph type="subTitle" idx="9"/>
          </p:nvPr>
        </p:nvSpPr>
        <p:spPr>
          <a:xfrm>
            <a:off x="5862910" y="2994739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Facilitates in considering different constraints to get optimal solution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63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568" name="Google Shape;1568;p63"/>
          <p:cNvSpPr txBox="1">
            <a:spLocks noGrp="1"/>
          </p:cNvSpPr>
          <p:nvPr>
            <p:ph type="title" idx="2"/>
          </p:nvPr>
        </p:nvSpPr>
        <p:spPr>
          <a:xfrm>
            <a:off x="844405" y="1907225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Perspective</a:t>
            </a:r>
            <a:endParaRPr dirty="0"/>
          </a:p>
        </p:txBody>
      </p:sp>
      <p:sp>
        <p:nvSpPr>
          <p:cNvPr id="1569" name="Google Shape;1569;p63"/>
          <p:cNvSpPr txBox="1">
            <a:spLocks noGrp="1"/>
          </p:cNvSpPr>
          <p:nvPr>
            <p:ph type="subTitle" idx="1"/>
          </p:nvPr>
        </p:nvSpPr>
        <p:spPr>
          <a:xfrm>
            <a:off x="844405" y="2251325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subject helped us gain perspective</a:t>
            </a:r>
            <a:endParaRPr dirty="0"/>
          </a:p>
        </p:txBody>
      </p:sp>
      <p:sp>
        <p:nvSpPr>
          <p:cNvPr id="1570" name="Google Shape;1570;p63"/>
          <p:cNvSpPr txBox="1">
            <a:spLocks noGrp="1"/>
          </p:cNvSpPr>
          <p:nvPr>
            <p:ph type="title" idx="3"/>
          </p:nvPr>
        </p:nvSpPr>
        <p:spPr>
          <a:xfrm>
            <a:off x="3433645" y="1907225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 Tree</a:t>
            </a:r>
            <a:endParaRPr dirty="0"/>
          </a:p>
        </p:txBody>
      </p:sp>
      <p:sp>
        <p:nvSpPr>
          <p:cNvPr id="1571" name="Google Shape;1571;p63"/>
          <p:cNvSpPr txBox="1">
            <a:spLocks noGrp="1"/>
          </p:cNvSpPr>
          <p:nvPr>
            <p:ph type="subTitle" idx="4"/>
          </p:nvPr>
        </p:nvSpPr>
        <p:spPr>
          <a:xfrm>
            <a:off x="3433645" y="2251325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created decision tree to cross-check our solution</a:t>
            </a:r>
            <a:endParaRPr dirty="0"/>
          </a:p>
        </p:txBody>
      </p:sp>
      <p:sp>
        <p:nvSpPr>
          <p:cNvPr id="1572" name="Google Shape;1572;p63"/>
          <p:cNvSpPr txBox="1">
            <a:spLocks noGrp="1"/>
          </p:cNvSpPr>
          <p:nvPr>
            <p:ph type="title" idx="5"/>
          </p:nvPr>
        </p:nvSpPr>
        <p:spPr>
          <a:xfrm>
            <a:off x="6022895" y="1907225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Direction</a:t>
            </a:r>
            <a:endParaRPr dirty="0"/>
          </a:p>
        </p:txBody>
      </p:sp>
      <p:sp>
        <p:nvSpPr>
          <p:cNvPr id="1573" name="Google Shape;1573;p63"/>
          <p:cNvSpPr txBox="1">
            <a:spLocks noGrp="1"/>
          </p:cNvSpPr>
          <p:nvPr>
            <p:ph type="subTitle" idx="6"/>
          </p:nvPr>
        </p:nvSpPr>
        <p:spPr>
          <a:xfrm>
            <a:off x="6022895" y="2251325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course has guide us towards logical solution</a:t>
            </a:r>
            <a:endParaRPr dirty="0"/>
          </a:p>
        </p:txBody>
      </p:sp>
      <p:sp>
        <p:nvSpPr>
          <p:cNvPr id="1574" name="Google Shape;1574;p63"/>
          <p:cNvSpPr txBox="1">
            <a:spLocks noGrp="1"/>
          </p:cNvSpPr>
          <p:nvPr>
            <p:ph type="title" idx="7"/>
          </p:nvPr>
        </p:nvSpPr>
        <p:spPr>
          <a:xfrm>
            <a:off x="844405" y="36104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Decisive Choices</a:t>
            </a:r>
            <a:endParaRPr dirty="0"/>
          </a:p>
        </p:txBody>
      </p:sp>
      <p:sp>
        <p:nvSpPr>
          <p:cNvPr id="1575" name="Google Shape;1575;p63"/>
          <p:cNvSpPr txBox="1">
            <a:spLocks noGrp="1"/>
          </p:cNvSpPr>
          <p:nvPr>
            <p:ph type="subTitle" idx="8"/>
          </p:nvPr>
        </p:nvSpPr>
        <p:spPr>
          <a:xfrm>
            <a:off x="844405" y="39545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Management science techniques has helped us decide right choices	</a:t>
            </a:r>
            <a:endParaRPr dirty="0"/>
          </a:p>
        </p:txBody>
      </p:sp>
      <p:sp>
        <p:nvSpPr>
          <p:cNvPr id="1576" name="Google Shape;1576;p63"/>
          <p:cNvSpPr txBox="1">
            <a:spLocks noGrp="1"/>
          </p:cNvSpPr>
          <p:nvPr>
            <p:ph type="title" idx="9"/>
          </p:nvPr>
        </p:nvSpPr>
        <p:spPr>
          <a:xfrm>
            <a:off x="6051451" y="3663499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Prepared</a:t>
            </a:r>
            <a:endParaRPr dirty="0"/>
          </a:p>
        </p:txBody>
      </p:sp>
      <p:sp>
        <p:nvSpPr>
          <p:cNvPr id="1577" name="Google Shape;1577;p63"/>
          <p:cNvSpPr txBox="1">
            <a:spLocks noGrp="1"/>
          </p:cNvSpPr>
          <p:nvPr>
            <p:ph type="subTitle" idx="13"/>
          </p:nvPr>
        </p:nvSpPr>
        <p:spPr>
          <a:xfrm>
            <a:off x="6051451" y="4007599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are prepared to work as management professionals</a:t>
            </a:r>
            <a:endParaRPr dirty="0"/>
          </a:p>
        </p:txBody>
      </p:sp>
      <p:sp>
        <p:nvSpPr>
          <p:cNvPr id="1578" name="Google Shape;1578;p63"/>
          <p:cNvSpPr txBox="1">
            <a:spLocks noGrp="1"/>
          </p:cNvSpPr>
          <p:nvPr>
            <p:ph type="title" idx="14"/>
          </p:nvPr>
        </p:nvSpPr>
        <p:spPr>
          <a:xfrm>
            <a:off x="3400378" y="36509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Constraints</a:t>
            </a:r>
            <a:endParaRPr dirty="0"/>
          </a:p>
        </p:txBody>
      </p:sp>
      <p:sp>
        <p:nvSpPr>
          <p:cNvPr id="1579" name="Google Shape;1579;p63"/>
          <p:cNvSpPr txBox="1">
            <a:spLocks noGrp="1"/>
          </p:cNvSpPr>
          <p:nvPr>
            <p:ph type="subTitle" idx="15"/>
          </p:nvPr>
        </p:nvSpPr>
        <p:spPr>
          <a:xfrm>
            <a:off x="3447928" y="393730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learned the importance of constraints in any optimal solution</a:t>
            </a:r>
            <a:endParaRPr dirty="0"/>
          </a:p>
        </p:txBody>
      </p:sp>
      <p:grpSp>
        <p:nvGrpSpPr>
          <p:cNvPr id="1603" name="Google Shape;1603;p63"/>
          <p:cNvGrpSpPr/>
          <p:nvPr/>
        </p:nvGrpSpPr>
        <p:grpSpPr>
          <a:xfrm>
            <a:off x="1656720" y="3213531"/>
            <a:ext cx="689302" cy="431866"/>
            <a:chOff x="6560950" y="2070525"/>
            <a:chExt cx="493275" cy="309050"/>
          </a:xfrm>
        </p:grpSpPr>
        <p:sp>
          <p:nvSpPr>
            <p:cNvPr id="1604" name="Google Shape;1604;p63"/>
            <p:cNvSpPr/>
            <p:nvPr/>
          </p:nvSpPr>
          <p:spPr>
            <a:xfrm>
              <a:off x="6933600" y="2110350"/>
              <a:ext cx="60425" cy="35650"/>
            </a:xfrm>
            <a:custGeom>
              <a:avLst/>
              <a:gdLst/>
              <a:ahLst/>
              <a:cxnLst/>
              <a:rect l="l" t="t" r="r" b="b"/>
              <a:pathLst>
                <a:path w="2417" h="1426" extrusionOk="0">
                  <a:moveTo>
                    <a:pt x="583" y="0"/>
                  </a:moveTo>
                  <a:cubicBezTo>
                    <a:pt x="458" y="5"/>
                    <a:pt x="351" y="87"/>
                    <a:pt x="314" y="205"/>
                  </a:cubicBezTo>
                  <a:lnTo>
                    <a:pt x="33" y="1219"/>
                  </a:lnTo>
                  <a:cubicBezTo>
                    <a:pt x="1" y="1333"/>
                    <a:pt x="72" y="1425"/>
                    <a:pt x="189" y="1425"/>
                  </a:cubicBezTo>
                  <a:lnTo>
                    <a:pt x="2230" y="1425"/>
                  </a:lnTo>
                  <a:cubicBezTo>
                    <a:pt x="2346" y="1425"/>
                    <a:pt x="2417" y="1333"/>
                    <a:pt x="2386" y="1219"/>
                  </a:cubicBezTo>
                  <a:lnTo>
                    <a:pt x="2105" y="205"/>
                  </a:lnTo>
                  <a:cubicBezTo>
                    <a:pt x="2067" y="87"/>
                    <a:pt x="1960" y="5"/>
                    <a:pt x="18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3"/>
            <p:cNvSpPr/>
            <p:nvPr/>
          </p:nvSpPr>
          <p:spPr>
            <a:xfrm>
              <a:off x="6631500" y="2104525"/>
              <a:ext cx="26850" cy="26800"/>
            </a:xfrm>
            <a:custGeom>
              <a:avLst/>
              <a:gdLst/>
              <a:ahLst/>
              <a:cxnLst/>
              <a:rect l="l" t="t" r="r" b="b"/>
              <a:pathLst>
                <a:path w="1074" h="1072" extrusionOk="0">
                  <a:moveTo>
                    <a:pt x="0" y="1"/>
                  </a:moveTo>
                  <a:lnTo>
                    <a:pt x="0" y="1072"/>
                  </a:lnTo>
                  <a:lnTo>
                    <a:pt x="1074" y="1072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3"/>
            <p:cNvSpPr/>
            <p:nvPr/>
          </p:nvSpPr>
          <p:spPr>
            <a:xfrm>
              <a:off x="6631500" y="2104525"/>
              <a:ext cx="26850" cy="11725"/>
            </a:xfrm>
            <a:custGeom>
              <a:avLst/>
              <a:gdLst/>
              <a:ahLst/>
              <a:cxnLst/>
              <a:rect l="l" t="t" r="r" b="b"/>
              <a:pathLst>
                <a:path w="1074" h="469" extrusionOk="0">
                  <a:moveTo>
                    <a:pt x="0" y="1"/>
                  </a:moveTo>
                  <a:lnTo>
                    <a:pt x="0" y="469"/>
                  </a:lnTo>
                  <a:lnTo>
                    <a:pt x="1074" y="469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3"/>
            <p:cNvSpPr/>
            <p:nvPr/>
          </p:nvSpPr>
          <p:spPr>
            <a:xfrm>
              <a:off x="6696300" y="2104525"/>
              <a:ext cx="26825" cy="26800"/>
            </a:xfrm>
            <a:custGeom>
              <a:avLst/>
              <a:gdLst/>
              <a:ahLst/>
              <a:cxnLst/>
              <a:rect l="l" t="t" r="r" b="b"/>
              <a:pathLst>
                <a:path w="1073" h="1072" extrusionOk="0">
                  <a:moveTo>
                    <a:pt x="1" y="1"/>
                  </a:moveTo>
                  <a:lnTo>
                    <a:pt x="1" y="1072"/>
                  </a:lnTo>
                  <a:lnTo>
                    <a:pt x="1073" y="1072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3"/>
            <p:cNvSpPr/>
            <p:nvPr/>
          </p:nvSpPr>
          <p:spPr>
            <a:xfrm>
              <a:off x="6696300" y="2104525"/>
              <a:ext cx="26825" cy="11725"/>
            </a:xfrm>
            <a:custGeom>
              <a:avLst/>
              <a:gdLst/>
              <a:ahLst/>
              <a:cxnLst/>
              <a:rect l="l" t="t" r="r" b="b"/>
              <a:pathLst>
                <a:path w="1073" h="469" extrusionOk="0">
                  <a:moveTo>
                    <a:pt x="1" y="1"/>
                  </a:moveTo>
                  <a:lnTo>
                    <a:pt x="1" y="469"/>
                  </a:lnTo>
                  <a:lnTo>
                    <a:pt x="1073" y="469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3"/>
            <p:cNvSpPr/>
            <p:nvPr/>
          </p:nvSpPr>
          <p:spPr>
            <a:xfrm>
              <a:off x="6761075" y="2104525"/>
              <a:ext cx="26875" cy="26800"/>
            </a:xfrm>
            <a:custGeom>
              <a:avLst/>
              <a:gdLst/>
              <a:ahLst/>
              <a:cxnLst/>
              <a:rect l="l" t="t" r="r" b="b"/>
              <a:pathLst>
                <a:path w="1075" h="1072" extrusionOk="0">
                  <a:moveTo>
                    <a:pt x="1" y="1"/>
                  </a:moveTo>
                  <a:lnTo>
                    <a:pt x="1" y="1072"/>
                  </a:lnTo>
                  <a:lnTo>
                    <a:pt x="1074" y="1072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3"/>
            <p:cNvSpPr/>
            <p:nvPr/>
          </p:nvSpPr>
          <p:spPr>
            <a:xfrm>
              <a:off x="6761075" y="2104525"/>
              <a:ext cx="26875" cy="11725"/>
            </a:xfrm>
            <a:custGeom>
              <a:avLst/>
              <a:gdLst/>
              <a:ahLst/>
              <a:cxnLst/>
              <a:rect l="l" t="t" r="r" b="b"/>
              <a:pathLst>
                <a:path w="1075" h="469" extrusionOk="0">
                  <a:moveTo>
                    <a:pt x="1" y="1"/>
                  </a:moveTo>
                  <a:lnTo>
                    <a:pt x="1" y="469"/>
                  </a:lnTo>
                  <a:lnTo>
                    <a:pt x="1074" y="469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3"/>
            <p:cNvSpPr/>
            <p:nvPr/>
          </p:nvSpPr>
          <p:spPr>
            <a:xfrm>
              <a:off x="6577700" y="2131300"/>
              <a:ext cx="459800" cy="194750"/>
            </a:xfrm>
            <a:custGeom>
              <a:avLst/>
              <a:gdLst/>
              <a:ahLst/>
              <a:cxnLst/>
              <a:rect l="l" t="t" r="r" b="b"/>
              <a:pathLst>
                <a:path w="18392" h="7790" extrusionOk="0">
                  <a:moveTo>
                    <a:pt x="1063" y="1"/>
                  </a:moveTo>
                  <a:cubicBezTo>
                    <a:pt x="477" y="2"/>
                    <a:pt x="2" y="477"/>
                    <a:pt x="1" y="1062"/>
                  </a:cubicBezTo>
                  <a:lnTo>
                    <a:pt x="1" y="7790"/>
                  </a:lnTo>
                  <a:lnTo>
                    <a:pt x="18391" y="7790"/>
                  </a:lnTo>
                  <a:lnTo>
                    <a:pt x="18391" y="1062"/>
                  </a:lnTo>
                  <a:cubicBezTo>
                    <a:pt x="18388" y="477"/>
                    <a:pt x="17915" y="2"/>
                    <a:pt x="173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3"/>
            <p:cNvSpPr/>
            <p:nvPr/>
          </p:nvSpPr>
          <p:spPr>
            <a:xfrm>
              <a:off x="6577700" y="2235200"/>
              <a:ext cx="459800" cy="20850"/>
            </a:xfrm>
            <a:custGeom>
              <a:avLst/>
              <a:gdLst/>
              <a:ahLst/>
              <a:cxnLst/>
              <a:rect l="l" t="t" r="r" b="b"/>
              <a:pathLst>
                <a:path w="18392" h="834" extrusionOk="0">
                  <a:moveTo>
                    <a:pt x="1" y="0"/>
                  </a:moveTo>
                  <a:lnTo>
                    <a:pt x="1" y="834"/>
                  </a:lnTo>
                  <a:lnTo>
                    <a:pt x="18391" y="834"/>
                  </a:lnTo>
                  <a:lnTo>
                    <a:pt x="18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3"/>
            <p:cNvSpPr/>
            <p:nvPr/>
          </p:nvSpPr>
          <p:spPr>
            <a:xfrm>
              <a:off x="7012200" y="2308125"/>
              <a:ext cx="42025" cy="35875"/>
            </a:xfrm>
            <a:custGeom>
              <a:avLst/>
              <a:gdLst/>
              <a:ahLst/>
              <a:cxnLst/>
              <a:rect l="l" t="t" r="r" b="b"/>
              <a:pathLst>
                <a:path w="1681" h="1435" extrusionOk="0">
                  <a:moveTo>
                    <a:pt x="397" y="1"/>
                  </a:moveTo>
                  <a:cubicBezTo>
                    <a:pt x="177" y="2"/>
                    <a:pt x="1" y="179"/>
                    <a:pt x="1" y="396"/>
                  </a:cubicBezTo>
                  <a:lnTo>
                    <a:pt x="1" y="1039"/>
                  </a:lnTo>
                  <a:cubicBezTo>
                    <a:pt x="1" y="1256"/>
                    <a:pt x="177" y="1433"/>
                    <a:pt x="397" y="1434"/>
                  </a:cubicBezTo>
                  <a:lnTo>
                    <a:pt x="1286" y="1434"/>
                  </a:lnTo>
                  <a:cubicBezTo>
                    <a:pt x="1504" y="1433"/>
                    <a:pt x="1680" y="1256"/>
                    <a:pt x="1680" y="1039"/>
                  </a:cubicBezTo>
                  <a:lnTo>
                    <a:pt x="1680" y="396"/>
                  </a:lnTo>
                  <a:cubicBezTo>
                    <a:pt x="1680" y="179"/>
                    <a:pt x="1504" y="2"/>
                    <a:pt x="1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3"/>
            <p:cNvSpPr/>
            <p:nvPr/>
          </p:nvSpPr>
          <p:spPr>
            <a:xfrm>
              <a:off x="6560950" y="2308125"/>
              <a:ext cx="37775" cy="35875"/>
            </a:xfrm>
            <a:custGeom>
              <a:avLst/>
              <a:gdLst/>
              <a:ahLst/>
              <a:cxnLst/>
              <a:rect l="l" t="t" r="r" b="b"/>
              <a:pathLst>
                <a:path w="1511" h="1435" extrusionOk="0">
                  <a:moveTo>
                    <a:pt x="396" y="1"/>
                  </a:moveTo>
                  <a:cubicBezTo>
                    <a:pt x="178" y="2"/>
                    <a:pt x="2" y="179"/>
                    <a:pt x="0" y="396"/>
                  </a:cubicBezTo>
                  <a:lnTo>
                    <a:pt x="0" y="1039"/>
                  </a:lnTo>
                  <a:cubicBezTo>
                    <a:pt x="2" y="1256"/>
                    <a:pt x="178" y="1433"/>
                    <a:pt x="396" y="1434"/>
                  </a:cubicBezTo>
                  <a:lnTo>
                    <a:pt x="1115" y="1434"/>
                  </a:lnTo>
                  <a:cubicBezTo>
                    <a:pt x="1333" y="1433"/>
                    <a:pt x="1509" y="1256"/>
                    <a:pt x="1511" y="1039"/>
                  </a:cubicBezTo>
                  <a:lnTo>
                    <a:pt x="1511" y="396"/>
                  </a:lnTo>
                  <a:cubicBezTo>
                    <a:pt x="1511" y="179"/>
                    <a:pt x="1333" y="2"/>
                    <a:pt x="1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63"/>
            <p:cNvSpPr/>
            <p:nvPr/>
          </p:nvSpPr>
          <p:spPr>
            <a:xfrm>
              <a:off x="6622075" y="2260825"/>
              <a:ext cx="130000" cy="65225"/>
            </a:xfrm>
            <a:custGeom>
              <a:avLst/>
              <a:gdLst/>
              <a:ahLst/>
              <a:cxnLst/>
              <a:rect l="l" t="t" r="r" b="b"/>
              <a:pathLst>
                <a:path w="5200" h="2609" extrusionOk="0">
                  <a:moveTo>
                    <a:pt x="2601" y="0"/>
                  </a:moveTo>
                  <a:cubicBezTo>
                    <a:pt x="1162" y="0"/>
                    <a:pt x="1" y="1172"/>
                    <a:pt x="14" y="2609"/>
                  </a:cubicBezTo>
                  <a:lnTo>
                    <a:pt x="5187" y="2609"/>
                  </a:lnTo>
                  <a:cubicBezTo>
                    <a:pt x="5199" y="1172"/>
                    <a:pt x="4037" y="0"/>
                    <a:pt x="26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63"/>
            <p:cNvSpPr/>
            <p:nvPr/>
          </p:nvSpPr>
          <p:spPr>
            <a:xfrm>
              <a:off x="6633550" y="2272500"/>
              <a:ext cx="107075" cy="107075"/>
            </a:xfrm>
            <a:custGeom>
              <a:avLst/>
              <a:gdLst/>
              <a:ahLst/>
              <a:cxnLst/>
              <a:rect l="l" t="t" r="r" b="b"/>
              <a:pathLst>
                <a:path w="4283" h="4283" extrusionOk="0">
                  <a:moveTo>
                    <a:pt x="2142" y="1"/>
                  </a:moveTo>
                  <a:cubicBezTo>
                    <a:pt x="959" y="1"/>
                    <a:pt x="1" y="960"/>
                    <a:pt x="1" y="2142"/>
                  </a:cubicBezTo>
                  <a:cubicBezTo>
                    <a:pt x="1" y="3326"/>
                    <a:pt x="959" y="4283"/>
                    <a:pt x="2142" y="4283"/>
                  </a:cubicBezTo>
                  <a:cubicBezTo>
                    <a:pt x="3324" y="4283"/>
                    <a:pt x="4283" y="3326"/>
                    <a:pt x="4283" y="2142"/>
                  </a:cubicBezTo>
                  <a:cubicBezTo>
                    <a:pt x="4283" y="960"/>
                    <a:pt x="3324" y="1"/>
                    <a:pt x="2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63"/>
            <p:cNvSpPr/>
            <p:nvPr/>
          </p:nvSpPr>
          <p:spPr>
            <a:xfrm>
              <a:off x="6659950" y="2298900"/>
              <a:ext cx="54275" cy="54300"/>
            </a:xfrm>
            <a:custGeom>
              <a:avLst/>
              <a:gdLst/>
              <a:ahLst/>
              <a:cxnLst/>
              <a:rect l="l" t="t" r="r" b="b"/>
              <a:pathLst>
                <a:path w="2171" h="2172" extrusionOk="0">
                  <a:moveTo>
                    <a:pt x="1086" y="1"/>
                  </a:moveTo>
                  <a:cubicBezTo>
                    <a:pt x="486" y="1"/>
                    <a:pt x="0" y="487"/>
                    <a:pt x="0" y="1086"/>
                  </a:cubicBezTo>
                  <a:cubicBezTo>
                    <a:pt x="0" y="1686"/>
                    <a:pt x="486" y="2171"/>
                    <a:pt x="1086" y="2171"/>
                  </a:cubicBezTo>
                  <a:cubicBezTo>
                    <a:pt x="1684" y="2171"/>
                    <a:pt x="2171" y="1686"/>
                    <a:pt x="2171" y="1086"/>
                  </a:cubicBezTo>
                  <a:cubicBezTo>
                    <a:pt x="2171" y="487"/>
                    <a:pt x="1684" y="1"/>
                    <a:pt x="1086" y="1"/>
                  </a:cubicBezTo>
                  <a:close/>
                </a:path>
              </a:pathLst>
            </a:custGeom>
            <a:solidFill>
              <a:srgbClr val="A4A9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63"/>
            <p:cNvSpPr/>
            <p:nvPr/>
          </p:nvSpPr>
          <p:spPr>
            <a:xfrm>
              <a:off x="6863400" y="2261375"/>
              <a:ext cx="129375" cy="64675"/>
            </a:xfrm>
            <a:custGeom>
              <a:avLst/>
              <a:gdLst/>
              <a:ahLst/>
              <a:cxnLst/>
              <a:rect l="l" t="t" r="r" b="b"/>
              <a:pathLst>
                <a:path w="5175" h="2587" extrusionOk="0">
                  <a:moveTo>
                    <a:pt x="2588" y="0"/>
                  </a:moveTo>
                  <a:cubicBezTo>
                    <a:pt x="1159" y="0"/>
                    <a:pt x="0" y="1159"/>
                    <a:pt x="0" y="2587"/>
                  </a:cubicBezTo>
                  <a:lnTo>
                    <a:pt x="5175" y="2587"/>
                  </a:lnTo>
                  <a:cubicBezTo>
                    <a:pt x="5175" y="1159"/>
                    <a:pt x="4016" y="0"/>
                    <a:pt x="25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63"/>
            <p:cNvSpPr/>
            <p:nvPr/>
          </p:nvSpPr>
          <p:spPr>
            <a:xfrm>
              <a:off x="6874575" y="2272500"/>
              <a:ext cx="107075" cy="107075"/>
            </a:xfrm>
            <a:custGeom>
              <a:avLst/>
              <a:gdLst/>
              <a:ahLst/>
              <a:cxnLst/>
              <a:rect l="l" t="t" r="r" b="b"/>
              <a:pathLst>
                <a:path w="4283" h="4283" extrusionOk="0">
                  <a:moveTo>
                    <a:pt x="2141" y="1"/>
                  </a:moveTo>
                  <a:cubicBezTo>
                    <a:pt x="959" y="1"/>
                    <a:pt x="0" y="960"/>
                    <a:pt x="0" y="2142"/>
                  </a:cubicBezTo>
                  <a:cubicBezTo>
                    <a:pt x="0" y="3326"/>
                    <a:pt x="959" y="4283"/>
                    <a:pt x="2141" y="4283"/>
                  </a:cubicBezTo>
                  <a:cubicBezTo>
                    <a:pt x="3324" y="4283"/>
                    <a:pt x="4282" y="3326"/>
                    <a:pt x="4282" y="2142"/>
                  </a:cubicBezTo>
                  <a:cubicBezTo>
                    <a:pt x="4282" y="960"/>
                    <a:pt x="3324" y="1"/>
                    <a:pt x="21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63"/>
            <p:cNvSpPr/>
            <p:nvPr/>
          </p:nvSpPr>
          <p:spPr>
            <a:xfrm>
              <a:off x="6900975" y="2298900"/>
              <a:ext cx="54275" cy="54300"/>
            </a:xfrm>
            <a:custGeom>
              <a:avLst/>
              <a:gdLst/>
              <a:ahLst/>
              <a:cxnLst/>
              <a:rect l="l" t="t" r="r" b="b"/>
              <a:pathLst>
                <a:path w="2171" h="2172" extrusionOk="0">
                  <a:moveTo>
                    <a:pt x="1085" y="1"/>
                  </a:moveTo>
                  <a:cubicBezTo>
                    <a:pt x="485" y="1"/>
                    <a:pt x="0" y="487"/>
                    <a:pt x="0" y="1086"/>
                  </a:cubicBezTo>
                  <a:cubicBezTo>
                    <a:pt x="0" y="1686"/>
                    <a:pt x="485" y="2171"/>
                    <a:pt x="1085" y="2171"/>
                  </a:cubicBezTo>
                  <a:cubicBezTo>
                    <a:pt x="1684" y="2171"/>
                    <a:pt x="2171" y="1686"/>
                    <a:pt x="2171" y="1086"/>
                  </a:cubicBezTo>
                  <a:cubicBezTo>
                    <a:pt x="2171" y="487"/>
                    <a:pt x="1684" y="1"/>
                    <a:pt x="1085" y="1"/>
                  </a:cubicBezTo>
                  <a:close/>
                </a:path>
              </a:pathLst>
            </a:custGeom>
            <a:solidFill>
              <a:srgbClr val="A4A9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63"/>
            <p:cNvSpPr/>
            <p:nvPr/>
          </p:nvSpPr>
          <p:spPr>
            <a:xfrm>
              <a:off x="6602525" y="2070525"/>
              <a:ext cx="325600" cy="34025"/>
            </a:xfrm>
            <a:custGeom>
              <a:avLst/>
              <a:gdLst/>
              <a:ahLst/>
              <a:cxnLst/>
              <a:rect l="l" t="t" r="r" b="b"/>
              <a:pathLst>
                <a:path w="13024" h="1361" extrusionOk="0">
                  <a:moveTo>
                    <a:pt x="425" y="1"/>
                  </a:moveTo>
                  <a:cubicBezTo>
                    <a:pt x="192" y="2"/>
                    <a:pt x="2" y="192"/>
                    <a:pt x="0" y="426"/>
                  </a:cubicBezTo>
                  <a:lnTo>
                    <a:pt x="0" y="936"/>
                  </a:lnTo>
                  <a:cubicBezTo>
                    <a:pt x="2" y="1170"/>
                    <a:pt x="192" y="1360"/>
                    <a:pt x="425" y="1361"/>
                  </a:cubicBezTo>
                  <a:lnTo>
                    <a:pt x="12598" y="1361"/>
                  </a:lnTo>
                  <a:cubicBezTo>
                    <a:pt x="12832" y="1360"/>
                    <a:pt x="13022" y="1170"/>
                    <a:pt x="13023" y="936"/>
                  </a:cubicBezTo>
                  <a:lnTo>
                    <a:pt x="13023" y="426"/>
                  </a:lnTo>
                  <a:cubicBezTo>
                    <a:pt x="13022" y="192"/>
                    <a:pt x="12832" y="2"/>
                    <a:pt x="125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3"/>
            <p:cNvSpPr/>
            <p:nvPr/>
          </p:nvSpPr>
          <p:spPr>
            <a:xfrm>
              <a:off x="6933400" y="2153200"/>
              <a:ext cx="78875" cy="53850"/>
            </a:xfrm>
            <a:custGeom>
              <a:avLst/>
              <a:gdLst/>
              <a:ahLst/>
              <a:cxnLst/>
              <a:rect l="l" t="t" r="r" b="b"/>
              <a:pathLst>
                <a:path w="3155" h="2154" extrusionOk="0">
                  <a:moveTo>
                    <a:pt x="340" y="1"/>
                  </a:moveTo>
                  <a:cubicBezTo>
                    <a:pt x="153" y="2"/>
                    <a:pt x="0" y="154"/>
                    <a:pt x="0" y="342"/>
                  </a:cubicBezTo>
                  <a:lnTo>
                    <a:pt x="0" y="1814"/>
                  </a:lnTo>
                  <a:cubicBezTo>
                    <a:pt x="0" y="2002"/>
                    <a:pt x="153" y="2154"/>
                    <a:pt x="340" y="2154"/>
                  </a:cubicBezTo>
                  <a:lnTo>
                    <a:pt x="2815" y="2154"/>
                  </a:lnTo>
                  <a:cubicBezTo>
                    <a:pt x="3001" y="2154"/>
                    <a:pt x="3153" y="2002"/>
                    <a:pt x="3154" y="1814"/>
                  </a:cubicBezTo>
                  <a:lnTo>
                    <a:pt x="3154" y="342"/>
                  </a:lnTo>
                  <a:cubicBezTo>
                    <a:pt x="3153" y="154"/>
                    <a:pt x="3001" y="2"/>
                    <a:pt x="2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3"/>
            <p:cNvSpPr/>
            <p:nvPr/>
          </p:nvSpPr>
          <p:spPr>
            <a:xfrm>
              <a:off x="6933400" y="2153200"/>
              <a:ext cx="78875" cy="19525"/>
            </a:xfrm>
            <a:custGeom>
              <a:avLst/>
              <a:gdLst/>
              <a:ahLst/>
              <a:cxnLst/>
              <a:rect l="l" t="t" r="r" b="b"/>
              <a:pathLst>
                <a:path w="3155" h="781" extrusionOk="0">
                  <a:moveTo>
                    <a:pt x="340" y="1"/>
                  </a:moveTo>
                  <a:cubicBezTo>
                    <a:pt x="153" y="2"/>
                    <a:pt x="0" y="154"/>
                    <a:pt x="0" y="342"/>
                  </a:cubicBezTo>
                  <a:lnTo>
                    <a:pt x="0" y="780"/>
                  </a:lnTo>
                  <a:cubicBezTo>
                    <a:pt x="0" y="592"/>
                    <a:pt x="153" y="441"/>
                    <a:pt x="340" y="441"/>
                  </a:cubicBezTo>
                  <a:lnTo>
                    <a:pt x="2815" y="441"/>
                  </a:lnTo>
                  <a:cubicBezTo>
                    <a:pt x="3001" y="441"/>
                    <a:pt x="3153" y="592"/>
                    <a:pt x="3154" y="780"/>
                  </a:cubicBezTo>
                  <a:lnTo>
                    <a:pt x="3154" y="342"/>
                  </a:lnTo>
                  <a:cubicBezTo>
                    <a:pt x="3153" y="154"/>
                    <a:pt x="3001" y="2"/>
                    <a:pt x="2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63"/>
            <p:cNvSpPr/>
            <p:nvPr/>
          </p:nvSpPr>
          <p:spPr>
            <a:xfrm>
              <a:off x="6855975" y="2153200"/>
              <a:ext cx="53350" cy="53850"/>
            </a:xfrm>
            <a:custGeom>
              <a:avLst/>
              <a:gdLst/>
              <a:ahLst/>
              <a:cxnLst/>
              <a:rect l="l" t="t" r="r" b="b"/>
              <a:pathLst>
                <a:path w="2134" h="2154" extrusionOk="0">
                  <a:moveTo>
                    <a:pt x="340" y="1"/>
                  </a:moveTo>
                  <a:cubicBezTo>
                    <a:pt x="152" y="2"/>
                    <a:pt x="0" y="154"/>
                    <a:pt x="0" y="342"/>
                  </a:cubicBezTo>
                  <a:lnTo>
                    <a:pt x="0" y="1814"/>
                  </a:lnTo>
                  <a:cubicBezTo>
                    <a:pt x="0" y="2002"/>
                    <a:pt x="152" y="2154"/>
                    <a:pt x="340" y="2154"/>
                  </a:cubicBezTo>
                  <a:lnTo>
                    <a:pt x="1794" y="2154"/>
                  </a:lnTo>
                  <a:cubicBezTo>
                    <a:pt x="1982" y="2154"/>
                    <a:pt x="2134" y="2002"/>
                    <a:pt x="2134" y="1814"/>
                  </a:cubicBezTo>
                  <a:lnTo>
                    <a:pt x="2134" y="342"/>
                  </a:lnTo>
                  <a:cubicBezTo>
                    <a:pt x="2134" y="154"/>
                    <a:pt x="1982" y="2"/>
                    <a:pt x="17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63"/>
            <p:cNvSpPr/>
            <p:nvPr/>
          </p:nvSpPr>
          <p:spPr>
            <a:xfrm>
              <a:off x="6855975" y="2153200"/>
              <a:ext cx="53350" cy="19525"/>
            </a:xfrm>
            <a:custGeom>
              <a:avLst/>
              <a:gdLst/>
              <a:ahLst/>
              <a:cxnLst/>
              <a:rect l="l" t="t" r="r" b="b"/>
              <a:pathLst>
                <a:path w="2134" h="781" extrusionOk="0">
                  <a:moveTo>
                    <a:pt x="340" y="1"/>
                  </a:moveTo>
                  <a:cubicBezTo>
                    <a:pt x="152" y="2"/>
                    <a:pt x="0" y="154"/>
                    <a:pt x="0" y="342"/>
                  </a:cubicBezTo>
                  <a:lnTo>
                    <a:pt x="0" y="780"/>
                  </a:lnTo>
                  <a:cubicBezTo>
                    <a:pt x="0" y="592"/>
                    <a:pt x="152" y="441"/>
                    <a:pt x="340" y="441"/>
                  </a:cubicBezTo>
                  <a:lnTo>
                    <a:pt x="1794" y="441"/>
                  </a:lnTo>
                  <a:cubicBezTo>
                    <a:pt x="1982" y="441"/>
                    <a:pt x="2134" y="592"/>
                    <a:pt x="2134" y="780"/>
                  </a:cubicBezTo>
                  <a:lnTo>
                    <a:pt x="2134" y="342"/>
                  </a:lnTo>
                  <a:cubicBezTo>
                    <a:pt x="2134" y="154"/>
                    <a:pt x="1982" y="2"/>
                    <a:pt x="17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63"/>
            <p:cNvSpPr/>
            <p:nvPr/>
          </p:nvSpPr>
          <p:spPr>
            <a:xfrm>
              <a:off x="6767700" y="2222425"/>
              <a:ext cx="79800" cy="103625"/>
            </a:xfrm>
            <a:custGeom>
              <a:avLst/>
              <a:gdLst/>
              <a:ahLst/>
              <a:cxnLst/>
              <a:rect l="l" t="t" r="r" b="b"/>
              <a:pathLst>
                <a:path w="3192" h="4145" extrusionOk="0">
                  <a:moveTo>
                    <a:pt x="1" y="1"/>
                  </a:moveTo>
                  <a:lnTo>
                    <a:pt x="1" y="4145"/>
                  </a:lnTo>
                  <a:lnTo>
                    <a:pt x="3192" y="4145"/>
                  </a:lnTo>
                  <a:lnTo>
                    <a:pt x="31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3"/>
            <p:cNvSpPr/>
            <p:nvPr/>
          </p:nvSpPr>
          <p:spPr>
            <a:xfrm>
              <a:off x="6784350" y="2242275"/>
              <a:ext cx="14875" cy="14900"/>
            </a:xfrm>
            <a:custGeom>
              <a:avLst/>
              <a:gdLst/>
              <a:ahLst/>
              <a:cxnLst/>
              <a:rect l="l" t="t" r="r" b="b"/>
              <a:pathLst>
                <a:path w="595" h="596" extrusionOk="0">
                  <a:moveTo>
                    <a:pt x="298" y="1"/>
                  </a:moveTo>
                  <a:cubicBezTo>
                    <a:pt x="133" y="1"/>
                    <a:pt x="1" y="133"/>
                    <a:pt x="1" y="298"/>
                  </a:cubicBezTo>
                  <a:cubicBezTo>
                    <a:pt x="1" y="461"/>
                    <a:pt x="133" y="595"/>
                    <a:pt x="298" y="595"/>
                  </a:cubicBezTo>
                  <a:cubicBezTo>
                    <a:pt x="461" y="595"/>
                    <a:pt x="595" y="461"/>
                    <a:pt x="595" y="298"/>
                  </a:cubicBezTo>
                  <a:cubicBezTo>
                    <a:pt x="595" y="133"/>
                    <a:pt x="461" y="1"/>
                    <a:pt x="2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63"/>
            <p:cNvSpPr/>
            <p:nvPr/>
          </p:nvSpPr>
          <p:spPr>
            <a:xfrm>
              <a:off x="6815975" y="2242275"/>
              <a:ext cx="14875" cy="14900"/>
            </a:xfrm>
            <a:custGeom>
              <a:avLst/>
              <a:gdLst/>
              <a:ahLst/>
              <a:cxnLst/>
              <a:rect l="l" t="t" r="r" b="b"/>
              <a:pathLst>
                <a:path w="595" h="596" extrusionOk="0">
                  <a:moveTo>
                    <a:pt x="297" y="1"/>
                  </a:moveTo>
                  <a:cubicBezTo>
                    <a:pt x="133" y="1"/>
                    <a:pt x="0" y="133"/>
                    <a:pt x="0" y="298"/>
                  </a:cubicBezTo>
                  <a:cubicBezTo>
                    <a:pt x="0" y="461"/>
                    <a:pt x="133" y="595"/>
                    <a:pt x="297" y="595"/>
                  </a:cubicBezTo>
                  <a:cubicBezTo>
                    <a:pt x="462" y="595"/>
                    <a:pt x="594" y="461"/>
                    <a:pt x="594" y="298"/>
                  </a:cubicBezTo>
                  <a:cubicBezTo>
                    <a:pt x="594" y="133"/>
                    <a:pt x="462" y="1"/>
                    <a:pt x="2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63"/>
            <p:cNvSpPr/>
            <p:nvPr/>
          </p:nvSpPr>
          <p:spPr>
            <a:xfrm>
              <a:off x="6783625" y="2267875"/>
              <a:ext cx="47550" cy="15950"/>
            </a:xfrm>
            <a:custGeom>
              <a:avLst/>
              <a:gdLst/>
              <a:ahLst/>
              <a:cxnLst/>
              <a:rect l="l" t="t" r="r" b="b"/>
              <a:pathLst>
                <a:path w="1902" h="638" extrusionOk="0">
                  <a:moveTo>
                    <a:pt x="319" y="0"/>
                  </a:moveTo>
                  <a:cubicBezTo>
                    <a:pt x="143" y="0"/>
                    <a:pt x="0" y="143"/>
                    <a:pt x="0" y="318"/>
                  </a:cubicBezTo>
                  <a:cubicBezTo>
                    <a:pt x="0" y="495"/>
                    <a:pt x="143" y="637"/>
                    <a:pt x="319" y="637"/>
                  </a:cubicBezTo>
                  <a:cubicBezTo>
                    <a:pt x="321" y="637"/>
                    <a:pt x="324" y="637"/>
                    <a:pt x="327" y="637"/>
                  </a:cubicBezTo>
                  <a:lnTo>
                    <a:pt x="1591" y="637"/>
                  </a:lnTo>
                  <a:cubicBezTo>
                    <a:pt x="1765" y="633"/>
                    <a:pt x="1902" y="492"/>
                    <a:pt x="1902" y="318"/>
                  </a:cubicBezTo>
                  <a:cubicBezTo>
                    <a:pt x="1902" y="146"/>
                    <a:pt x="1765" y="5"/>
                    <a:pt x="1591" y="0"/>
                  </a:cubicBezTo>
                  <a:lnTo>
                    <a:pt x="327" y="0"/>
                  </a:lnTo>
                  <a:cubicBezTo>
                    <a:pt x="324" y="0"/>
                    <a:pt x="321" y="0"/>
                    <a:pt x="3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3"/>
            <p:cNvSpPr/>
            <p:nvPr/>
          </p:nvSpPr>
          <p:spPr>
            <a:xfrm>
              <a:off x="6783625" y="2292200"/>
              <a:ext cx="47550" cy="15950"/>
            </a:xfrm>
            <a:custGeom>
              <a:avLst/>
              <a:gdLst/>
              <a:ahLst/>
              <a:cxnLst/>
              <a:rect l="l" t="t" r="r" b="b"/>
              <a:pathLst>
                <a:path w="1902" h="638" extrusionOk="0">
                  <a:moveTo>
                    <a:pt x="319" y="1"/>
                  </a:moveTo>
                  <a:cubicBezTo>
                    <a:pt x="143" y="1"/>
                    <a:pt x="0" y="142"/>
                    <a:pt x="0" y="319"/>
                  </a:cubicBezTo>
                  <a:cubicBezTo>
                    <a:pt x="0" y="495"/>
                    <a:pt x="143" y="638"/>
                    <a:pt x="319" y="638"/>
                  </a:cubicBezTo>
                  <a:cubicBezTo>
                    <a:pt x="321" y="638"/>
                    <a:pt x="324" y="638"/>
                    <a:pt x="327" y="638"/>
                  </a:cubicBezTo>
                  <a:lnTo>
                    <a:pt x="1591" y="638"/>
                  </a:lnTo>
                  <a:cubicBezTo>
                    <a:pt x="1765" y="633"/>
                    <a:pt x="1902" y="492"/>
                    <a:pt x="1902" y="319"/>
                  </a:cubicBezTo>
                  <a:cubicBezTo>
                    <a:pt x="1902" y="147"/>
                    <a:pt x="1765" y="4"/>
                    <a:pt x="1591" y="1"/>
                  </a:cubicBezTo>
                  <a:lnTo>
                    <a:pt x="327" y="1"/>
                  </a:lnTo>
                  <a:cubicBezTo>
                    <a:pt x="324" y="1"/>
                    <a:pt x="321" y="1"/>
                    <a:pt x="3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63"/>
            <p:cNvSpPr/>
            <p:nvPr/>
          </p:nvSpPr>
          <p:spPr>
            <a:xfrm>
              <a:off x="7009425" y="2284050"/>
              <a:ext cx="28075" cy="24100"/>
            </a:xfrm>
            <a:custGeom>
              <a:avLst/>
              <a:gdLst/>
              <a:ahLst/>
              <a:cxnLst/>
              <a:rect l="l" t="t" r="r" b="b"/>
              <a:pathLst>
                <a:path w="1123" h="964" extrusionOk="0">
                  <a:moveTo>
                    <a:pt x="212" y="0"/>
                  </a:moveTo>
                  <a:cubicBezTo>
                    <a:pt x="96" y="0"/>
                    <a:pt x="0" y="96"/>
                    <a:pt x="0" y="212"/>
                  </a:cubicBezTo>
                  <a:lnTo>
                    <a:pt x="0" y="752"/>
                  </a:lnTo>
                  <a:cubicBezTo>
                    <a:pt x="0" y="868"/>
                    <a:pt x="94" y="964"/>
                    <a:pt x="212" y="964"/>
                  </a:cubicBezTo>
                  <a:lnTo>
                    <a:pt x="1122" y="964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63"/>
            <p:cNvSpPr/>
            <p:nvPr/>
          </p:nvSpPr>
          <p:spPr>
            <a:xfrm>
              <a:off x="6577700" y="2284050"/>
              <a:ext cx="28075" cy="24100"/>
            </a:xfrm>
            <a:custGeom>
              <a:avLst/>
              <a:gdLst/>
              <a:ahLst/>
              <a:cxnLst/>
              <a:rect l="l" t="t" r="r" b="b"/>
              <a:pathLst>
                <a:path w="1123" h="964" extrusionOk="0">
                  <a:moveTo>
                    <a:pt x="1" y="0"/>
                  </a:moveTo>
                  <a:lnTo>
                    <a:pt x="1" y="964"/>
                  </a:lnTo>
                  <a:lnTo>
                    <a:pt x="910" y="964"/>
                  </a:lnTo>
                  <a:cubicBezTo>
                    <a:pt x="1027" y="964"/>
                    <a:pt x="1121" y="868"/>
                    <a:pt x="1123" y="752"/>
                  </a:cubicBezTo>
                  <a:lnTo>
                    <a:pt x="1123" y="212"/>
                  </a:lnTo>
                  <a:cubicBezTo>
                    <a:pt x="1121" y="96"/>
                    <a:pt x="1027" y="0"/>
                    <a:pt x="9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3"/>
            <p:cNvSpPr/>
            <p:nvPr/>
          </p:nvSpPr>
          <p:spPr>
            <a:xfrm>
              <a:off x="6627450" y="2172175"/>
              <a:ext cx="174950" cy="15950"/>
            </a:xfrm>
            <a:custGeom>
              <a:avLst/>
              <a:gdLst/>
              <a:ahLst/>
              <a:cxnLst/>
              <a:rect l="l" t="t" r="r" b="b"/>
              <a:pathLst>
                <a:path w="6998" h="638" extrusionOk="0">
                  <a:moveTo>
                    <a:pt x="0" y="1"/>
                  </a:moveTo>
                  <a:lnTo>
                    <a:pt x="0" y="637"/>
                  </a:lnTo>
                  <a:lnTo>
                    <a:pt x="6997" y="637"/>
                  </a:lnTo>
                  <a:lnTo>
                    <a:pt x="69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3"/>
            <p:cNvSpPr/>
            <p:nvPr/>
          </p:nvSpPr>
          <p:spPr>
            <a:xfrm>
              <a:off x="6788025" y="2161000"/>
              <a:ext cx="28750" cy="38275"/>
            </a:xfrm>
            <a:custGeom>
              <a:avLst/>
              <a:gdLst/>
              <a:ahLst/>
              <a:cxnLst/>
              <a:rect l="l" t="t" r="r" b="b"/>
              <a:pathLst>
                <a:path w="1150" h="1531" extrusionOk="0">
                  <a:moveTo>
                    <a:pt x="214" y="1"/>
                  </a:moveTo>
                  <a:cubicBezTo>
                    <a:pt x="96" y="1"/>
                    <a:pt x="1" y="96"/>
                    <a:pt x="1" y="214"/>
                  </a:cubicBezTo>
                  <a:lnTo>
                    <a:pt x="1" y="1318"/>
                  </a:lnTo>
                  <a:cubicBezTo>
                    <a:pt x="1" y="1436"/>
                    <a:pt x="96" y="1530"/>
                    <a:pt x="214" y="1530"/>
                  </a:cubicBezTo>
                  <a:lnTo>
                    <a:pt x="936" y="1530"/>
                  </a:lnTo>
                  <a:cubicBezTo>
                    <a:pt x="1054" y="1530"/>
                    <a:pt x="1148" y="1436"/>
                    <a:pt x="1149" y="1318"/>
                  </a:cubicBezTo>
                  <a:lnTo>
                    <a:pt x="1149" y="214"/>
                  </a:lnTo>
                  <a:cubicBezTo>
                    <a:pt x="1149" y="96"/>
                    <a:pt x="1054" y="1"/>
                    <a:pt x="9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3"/>
            <p:cNvSpPr/>
            <p:nvPr/>
          </p:nvSpPr>
          <p:spPr>
            <a:xfrm>
              <a:off x="6613100" y="2161000"/>
              <a:ext cx="28750" cy="38275"/>
            </a:xfrm>
            <a:custGeom>
              <a:avLst/>
              <a:gdLst/>
              <a:ahLst/>
              <a:cxnLst/>
              <a:rect l="l" t="t" r="r" b="b"/>
              <a:pathLst>
                <a:path w="1150" h="1531" extrusionOk="0">
                  <a:moveTo>
                    <a:pt x="214" y="1"/>
                  </a:moveTo>
                  <a:cubicBezTo>
                    <a:pt x="97" y="1"/>
                    <a:pt x="1" y="96"/>
                    <a:pt x="1" y="214"/>
                  </a:cubicBezTo>
                  <a:lnTo>
                    <a:pt x="1" y="1318"/>
                  </a:lnTo>
                  <a:cubicBezTo>
                    <a:pt x="2" y="1436"/>
                    <a:pt x="97" y="1530"/>
                    <a:pt x="214" y="1530"/>
                  </a:cubicBezTo>
                  <a:lnTo>
                    <a:pt x="936" y="1530"/>
                  </a:lnTo>
                  <a:cubicBezTo>
                    <a:pt x="1054" y="1530"/>
                    <a:pt x="1149" y="1436"/>
                    <a:pt x="1149" y="1318"/>
                  </a:cubicBezTo>
                  <a:lnTo>
                    <a:pt x="1149" y="214"/>
                  </a:lnTo>
                  <a:cubicBezTo>
                    <a:pt x="1149" y="96"/>
                    <a:pt x="1054" y="1"/>
                    <a:pt x="9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9" name="Google Shape;1659;p63"/>
          <p:cNvGrpSpPr/>
          <p:nvPr/>
        </p:nvGrpSpPr>
        <p:grpSpPr>
          <a:xfrm>
            <a:off x="1638117" y="1534990"/>
            <a:ext cx="689302" cy="338730"/>
            <a:chOff x="747675" y="3473100"/>
            <a:chExt cx="493275" cy="242400"/>
          </a:xfrm>
        </p:grpSpPr>
        <p:sp>
          <p:nvSpPr>
            <p:cNvPr id="1660" name="Google Shape;1660;p63"/>
            <p:cNvSpPr/>
            <p:nvPr/>
          </p:nvSpPr>
          <p:spPr>
            <a:xfrm>
              <a:off x="1009075" y="3473100"/>
              <a:ext cx="51200" cy="42200"/>
            </a:xfrm>
            <a:custGeom>
              <a:avLst/>
              <a:gdLst/>
              <a:ahLst/>
              <a:cxnLst/>
              <a:rect l="l" t="t" r="r" b="b"/>
              <a:pathLst>
                <a:path w="2048" h="1688" extrusionOk="0">
                  <a:moveTo>
                    <a:pt x="663" y="1"/>
                  </a:moveTo>
                  <a:cubicBezTo>
                    <a:pt x="433" y="1"/>
                    <a:pt x="212" y="187"/>
                    <a:pt x="175" y="417"/>
                  </a:cubicBezTo>
                  <a:lnTo>
                    <a:pt x="37" y="1271"/>
                  </a:lnTo>
                  <a:cubicBezTo>
                    <a:pt x="0" y="1501"/>
                    <a:pt x="161" y="1687"/>
                    <a:pt x="393" y="1687"/>
                  </a:cubicBezTo>
                  <a:lnTo>
                    <a:pt x="1655" y="1687"/>
                  </a:lnTo>
                  <a:cubicBezTo>
                    <a:pt x="1887" y="1687"/>
                    <a:pt x="2047" y="1501"/>
                    <a:pt x="2010" y="1271"/>
                  </a:cubicBezTo>
                  <a:lnTo>
                    <a:pt x="1874" y="417"/>
                  </a:lnTo>
                  <a:cubicBezTo>
                    <a:pt x="1837" y="187"/>
                    <a:pt x="1616" y="1"/>
                    <a:pt x="13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63"/>
            <p:cNvSpPr/>
            <p:nvPr/>
          </p:nvSpPr>
          <p:spPr>
            <a:xfrm>
              <a:off x="1009100" y="3494175"/>
              <a:ext cx="51175" cy="21125"/>
            </a:xfrm>
            <a:custGeom>
              <a:avLst/>
              <a:gdLst/>
              <a:ahLst/>
              <a:cxnLst/>
              <a:rect l="l" t="t" r="r" b="b"/>
              <a:pathLst>
                <a:path w="2047" h="845" extrusionOk="0">
                  <a:moveTo>
                    <a:pt x="105" y="0"/>
                  </a:moveTo>
                  <a:lnTo>
                    <a:pt x="38" y="428"/>
                  </a:lnTo>
                  <a:cubicBezTo>
                    <a:pt x="1" y="658"/>
                    <a:pt x="160" y="844"/>
                    <a:pt x="392" y="844"/>
                  </a:cubicBezTo>
                  <a:lnTo>
                    <a:pt x="1654" y="844"/>
                  </a:lnTo>
                  <a:cubicBezTo>
                    <a:pt x="1886" y="844"/>
                    <a:pt x="2046" y="658"/>
                    <a:pt x="2009" y="428"/>
                  </a:cubicBezTo>
                  <a:lnTo>
                    <a:pt x="19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63"/>
            <p:cNvSpPr/>
            <p:nvPr/>
          </p:nvSpPr>
          <p:spPr>
            <a:xfrm>
              <a:off x="768675" y="3501275"/>
              <a:ext cx="451300" cy="153600"/>
            </a:xfrm>
            <a:custGeom>
              <a:avLst/>
              <a:gdLst/>
              <a:ahLst/>
              <a:cxnLst/>
              <a:rect l="l" t="t" r="r" b="b"/>
              <a:pathLst>
                <a:path w="18052" h="6144" extrusionOk="0">
                  <a:moveTo>
                    <a:pt x="4183" y="0"/>
                  </a:moveTo>
                  <a:cubicBezTo>
                    <a:pt x="3599" y="0"/>
                    <a:pt x="2987" y="460"/>
                    <a:pt x="2827" y="1022"/>
                  </a:cubicBezTo>
                  <a:lnTo>
                    <a:pt x="2283" y="2923"/>
                  </a:lnTo>
                  <a:cubicBezTo>
                    <a:pt x="2283" y="2926"/>
                    <a:pt x="2281" y="2929"/>
                    <a:pt x="2280" y="2932"/>
                  </a:cubicBezTo>
                  <a:lnTo>
                    <a:pt x="1062" y="2932"/>
                  </a:lnTo>
                  <a:cubicBezTo>
                    <a:pt x="477" y="2935"/>
                    <a:pt x="2" y="3409"/>
                    <a:pt x="1" y="3995"/>
                  </a:cubicBezTo>
                  <a:lnTo>
                    <a:pt x="1" y="6144"/>
                  </a:lnTo>
                  <a:lnTo>
                    <a:pt x="18051" y="6144"/>
                  </a:lnTo>
                  <a:lnTo>
                    <a:pt x="17795" y="3995"/>
                  </a:lnTo>
                  <a:cubicBezTo>
                    <a:pt x="17731" y="3401"/>
                    <a:pt x="17317" y="2932"/>
                    <a:pt x="16734" y="2932"/>
                  </a:cubicBezTo>
                  <a:lnTo>
                    <a:pt x="14601" y="2932"/>
                  </a:lnTo>
                  <a:lnTo>
                    <a:pt x="13318" y="899"/>
                  </a:lnTo>
                  <a:cubicBezTo>
                    <a:pt x="13006" y="404"/>
                    <a:pt x="12272" y="0"/>
                    <a:pt x="11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63"/>
            <p:cNvSpPr/>
            <p:nvPr/>
          </p:nvSpPr>
          <p:spPr>
            <a:xfrm>
              <a:off x="1182325" y="3605825"/>
              <a:ext cx="34875" cy="25850"/>
            </a:xfrm>
            <a:custGeom>
              <a:avLst/>
              <a:gdLst/>
              <a:ahLst/>
              <a:cxnLst/>
              <a:rect l="l" t="t" r="r" b="b"/>
              <a:pathLst>
                <a:path w="1395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395" y="1034"/>
                  </a:lnTo>
                  <a:lnTo>
                    <a:pt x="12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63"/>
            <p:cNvSpPr/>
            <p:nvPr/>
          </p:nvSpPr>
          <p:spPr>
            <a:xfrm>
              <a:off x="1175925" y="3605825"/>
              <a:ext cx="12475" cy="25850"/>
            </a:xfrm>
            <a:custGeom>
              <a:avLst/>
              <a:gdLst/>
              <a:ahLst/>
              <a:cxnLst/>
              <a:rect l="l" t="t" r="r" b="b"/>
              <a:pathLst>
                <a:path w="499" h="1034" extrusionOk="0">
                  <a:moveTo>
                    <a:pt x="148" y="0"/>
                  </a:moveTo>
                  <a:cubicBezTo>
                    <a:pt x="67" y="0"/>
                    <a:pt x="1" y="66"/>
                    <a:pt x="1" y="149"/>
                  </a:cubicBezTo>
                  <a:lnTo>
                    <a:pt x="1" y="885"/>
                  </a:lnTo>
                  <a:cubicBezTo>
                    <a:pt x="1" y="966"/>
                    <a:pt x="67" y="1033"/>
                    <a:pt x="148" y="1034"/>
                  </a:cubicBezTo>
                  <a:lnTo>
                    <a:pt x="498" y="1034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63"/>
            <p:cNvSpPr/>
            <p:nvPr/>
          </p:nvSpPr>
          <p:spPr>
            <a:xfrm>
              <a:off x="804750" y="3596750"/>
              <a:ext cx="129675" cy="58125"/>
            </a:xfrm>
            <a:custGeom>
              <a:avLst/>
              <a:gdLst/>
              <a:ahLst/>
              <a:cxnLst/>
              <a:rect l="l" t="t" r="r" b="b"/>
              <a:pathLst>
                <a:path w="5187" h="2325" extrusionOk="0">
                  <a:moveTo>
                    <a:pt x="2593" y="0"/>
                  </a:moveTo>
                  <a:cubicBezTo>
                    <a:pt x="1262" y="0"/>
                    <a:pt x="146" y="1003"/>
                    <a:pt x="0" y="2325"/>
                  </a:cubicBezTo>
                  <a:lnTo>
                    <a:pt x="5187" y="2325"/>
                  </a:lnTo>
                  <a:cubicBezTo>
                    <a:pt x="5041" y="1001"/>
                    <a:pt x="3923" y="0"/>
                    <a:pt x="25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63"/>
            <p:cNvSpPr/>
            <p:nvPr/>
          </p:nvSpPr>
          <p:spPr>
            <a:xfrm>
              <a:off x="816025" y="3608425"/>
              <a:ext cx="107075" cy="107075"/>
            </a:xfrm>
            <a:custGeom>
              <a:avLst/>
              <a:gdLst/>
              <a:ahLst/>
              <a:cxnLst/>
              <a:rect l="l" t="t" r="r" b="b"/>
              <a:pathLst>
                <a:path w="4283" h="4283" extrusionOk="0">
                  <a:moveTo>
                    <a:pt x="2142" y="1"/>
                  </a:moveTo>
                  <a:cubicBezTo>
                    <a:pt x="959" y="1"/>
                    <a:pt x="1" y="959"/>
                    <a:pt x="1" y="2142"/>
                  </a:cubicBezTo>
                  <a:cubicBezTo>
                    <a:pt x="1" y="3324"/>
                    <a:pt x="959" y="4283"/>
                    <a:pt x="2142" y="4283"/>
                  </a:cubicBezTo>
                  <a:cubicBezTo>
                    <a:pt x="3324" y="4283"/>
                    <a:pt x="4283" y="3324"/>
                    <a:pt x="4283" y="2142"/>
                  </a:cubicBezTo>
                  <a:cubicBezTo>
                    <a:pt x="4283" y="959"/>
                    <a:pt x="3324" y="1"/>
                    <a:pt x="2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63"/>
            <p:cNvSpPr/>
            <p:nvPr/>
          </p:nvSpPr>
          <p:spPr>
            <a:xfrm>
              <a:off x="842425" y="3634825"/>
              <a:ext cx="54275" cy="54275"/>
            </a:xfrm>
            <a:custGeom>
              <a:avLst/>
              <a:gdLst/>
              <a:ahLst/>
              <a:cxnLst/>
              <a:rect l="l" t="t" r="r" b="b"/>
              <a:pathLst>
                <a:path w="2171" h="2171" extrusionOk="0">
                  <a:moveTo>
                    <a:pt x="1086" y="0"/>
                  </a:moveTo>
                  <a:cubicBezTo>
                    <a:pt x="486" y="0"/>
                    <a:pt x="0" y="486"/>
                    <a:pt x="0" y="1086"/>
                  </a:cubicBezTo>
                  <a:cubicBezTo>
                    <a:pt x="0" y="1684"/>
                    <a:pt x="486" y="2171"/>
                    <a:pt x="1086" y="2171"/>
                  </a:cubicBezTo>
                  <a:cubicBezTo>
                    <a:pt x="1684" y="2171"/>
                    <a:pt x="2171" y="1684"/>
                    <a:pt x="2171" y="1086"/>
                  </a:cubicBezTo>
                  <a:cubicBezTo>
                    <a:pt x="2171" y="486"/>
                    <a:pt x="1684" y="0"/>
                    <a:pt x="10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63"/>
            <p:cNvSpPr/>
            <p:nvPr/>
          </p:nvSpPr>
          <p:spPr>
            <a:xfrm>
              <a:off x="1040250" y="3596750"/>
              <a:ext cx="129650" cy="58125"/>
            </a:xfrm>
            <a:custGeom>
              <a:avLst/>
              <a:gdLst/>
              <a:ahLst/>
              <a:cxnLst/>
              <a:rect l="l" t="t" r="r" b="b"/>
              <a:pathLst>
                <a:path w="5186" h="2325" extrusionOk="0">
                  <a:moveTo>
                    <a:pt x="2593" y="0"/>
                  </a:moveTo>
                  <a:cubicBezTo>
                    <a:pt x="1262" y="0"/>
                    <a:pt x="144" y="1001"/>
                    <a:pt x="0" y="2325"/>
                  </a:cubicBezTo>
                  <a:lnTo>
                    <a:pt x="5185" y="2325"/>
                  </a:lnTo>
                  <a:cubicBezTo>
                    <a:pt x="5041" y="1001"/>
                    <a:pt x="3924" y="0"/>
                    <a:pt x="25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63"/>
            <p:cNvSpPr/>
            <p:nvPr/>
          </p:nvSpPr>
          <p:spPr>
            <a:xfrm>
              <a:off x="1051525" y="3608425"/>
              <a:ext cx="107075" cy="107075"/>
            </a:xfrm>
            <a:custGeom>
              <a:avLst/>
              <a:gdLst/>
              <a:ahLst/>
              <a:cxnLst/>
              <a:rect l="l" t="t" r="r" b="b"/>
              <a:pathLst>
                <a:path w="4283" h="4283" extrusionOk="0">
                  <a:moveTo>
                    <a:pt x="2142" y="1"/>
                  </a:moveTo>
                  <a:cubicBezTo>
                    <a:pt x="960" y="1"/>
                    <a:pt x="1" y="959"/>
                    <a:pt x="1" y="2142"/>
                  </a:cubicBezTo>
                  <a:cubicBezTo>
                    <a:pt x="1" y="3324"/>
                    <a:pt x="960" y="4283"/>
                    <a:pt x="2142" y="4283"/>
                  </a:cubicBezTo>
                  <a:cubicBezTo>
                    <a:pt x="3324" y="4283"/>
                    <a:pt x="4283" y="3324"/>
                    <a:pt x="4283" y="2142"/>
                  </a:cubicBezTo>
                  <a:cubicBezTo>
                    <a:pt x="4283" y="959"/>
                    <a:pt x="3324" y="1"/>
                    <a:pt x="2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63"/>
            <p:cNvSpPr/>
            <p:nvPr/>
          </p:nvSpPr>
          <p:spPr>
            <a:xfrm>
              <a:off x="1077925" y="3634825"/>
              <a:ext cx="54300" cy="54275"/>
            </a:xfrm>
            <a:custGeom>
              <a:avLst/>
              <a:gdLst/>
              <a:ahLst/>
              <a:cxnLst/>
              <a:rect l="l" t="t" r="r" b="b"/>
              <a:pathLst>
                <a:path w="2172" h="2171" extrusionOk="0">
                  <a:moveTo>
                    <a:pt x="1086" y="0"/>
                  </a:moveTo>
                  <a:cubicBezTo>
                    <a:pt x="486" y="0"/>
                    <a:pt x="1" y="486"/>
                    <a:pt x="1" y="1086"/>
                  </a:cubicBezTo>
                  <a:cubicBezTo>
                    <a:pt x="1" y="1684"/>
                    <a:pt x="486" y="2171"/>
                    <a:pt x="1086" y="2171"/>
                  </a:cubicBezTo>
                  <a:cubicBezTo>
                    <a:pt x="1686" y="2171"/>
                    <a:pt x="2171" y="1684"/>
                    <a:pt x="2171" y="1086"/>
                  </a:cubicBezTo>
                  <a:cubicBezTo>
                    <a:pt x="2171" y="486"/>
                    <a:pt x="1686" y="0"/>
                    <a:pt x="10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63"/>
            <p:cNvSpPr/>
            <p:nvPr/>
          </p:nvSpPr>
          <p:spPr>
            <a:xfrm>
              <a:off x="1198950" y="3631650"/>
              <a:ext cx="42000" cy="35850"/>
            </a:xfrm>
            <a:custGeom>
              <a:avLst/>
              <a:gdLst/>
              <a:ahLst/>
              <a:cxnLst/>
              <a:rect l="l" t="t" r="r" b="b"/>
              <a:pathLst>
                <a:path w="1680" h="1434" extrusionOk="0">
                  <a:moveTo>
                    <a:pt x="395" y="1"/>
                  </a:moveTo>
                  <a:cubicBezTo>
                    <a:pt x="177" y="1"/>
                    <a:pt x="1" y="177"/>
                    <a:pt x="1" y="395"/>
                  </a:cubicBezTo>
                  <a:lnTo>
                    <a:pt x="1" y="1038"/>
                  </a:lnTo>
                  <a:cubicBezTo>
                    <a:pt x="1" y="1255"/>
                    <a:pt x="177" y="1432"/>
                    <a:pt x="395" y="1433"/>
                  </a:cubicBezTo>
                  <a:lnTo>
                    <a:pt x="1284" y="1433"/>
                  </a:lnTo>
                  <a:cubicBezTo>
                    <a:pt x="1503" y="1432"/>
                    <a:pt x="1680" y="1255"/>
                    <a:pt x="1680" y="1038"/>
                  </a:cubicBezTo>
                  <a:lnTo>
                    <a:pt x="1680" y="395"/>
                  </a:lnTo>
                  <a:cubicBezTo>
                    <a:pt x="1680" y="177"/>
                    <a:pt x="1503" y="1"/>
                    <a:pt x="12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63"/>
            <p:cNvSpPr/>
            <p:nvPr/>
          </p:nvSpPr>
          <p:spPr>
            <a:xfrm>
              <a:off x="747675" y="3631650"/>
              <a:ext cx="42025" cy="35850"/>
            </a:xfrm>
            <a:custGeom>
              <a:avLst/>
              <a:gdLst/>
              <a:ahLst/>
              <a:cxnLst/>
              <a:rect l="l" t="t" r="r" b="b"/>
              <a:pathLst>
                <a:path w="1681" h="1434" extrusionOk="0">
                  <a:moveTo>
                    <a:pt x="396" y="1"/>
                  </a:moveTo>
                  <a:cubicBezTo>
                    <a:pt x="177" y="1"/>
                    <a:pt x="1" y="177"/>
                    <a:pt x="1" y="395"/>
                  </a:cubicBezTo>
                  <a:lnTo>
                    <a:pt x="1" y="1038"/>
                  </a:lnTo>
                  <a:cubicBezTo>
                    <a:pt x="1" y="1255"/>
                    <a:pt x="177" y="1432"/>
                    <a:pt x="396" y="1433"/>
                  </a:cubicBezTo>
                  <a:lnTo>
                    <a:pt x="1285" y="1433"/>
                  </a:lnTo>
                  <a:cubicBezTo>
                    <a:pt x="1504" y="1432"/>
                    <a:pt x="1680" y="1255"/>
                    <a:pt x="1680" y="1038"/>
                  </a:cubicBezTo>
                  <a:lnTo>
                    <a:pt x="1680" y="395"/>
                  </a:lnTo>
                  <a:cubicBezTo>
                    <a:pt x="1680" y="177"/>
                    <a:pt x="1504" y="1"/>
                    <a:pt x="12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63"/>
            <p:cNvSpPr/>
            <p:nvPr/>
          </p:nvSpPr>
          <p:spPr>
            <a:xfrm>
              <a:off x="768675" y="3605825"/>
              <a:ext cx="28775" cy="25850"/>
            </a:xfrm>
            <a:custGeom>
              <a:avLst/>
              <a:gdLst/>
              <a:ahLst/>
              <a:cxnLst/>
              <a:rect l="l" t="t" r="r" b="b"/>
              <a:pathLst>
                <a:path w="1151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150" y="1034"/>
                  </a:lnTo>
                  <a:lnTo>
                    <a:pt x="11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63"/>
            <p:cNvSpPr/>
            <p:nvPr/>
          </p:nvSpPr>
          <p:spPr>
            <a:xfrm>
              <a:off x="791400" y="3605825"/>
              <a:ext cx="12450" cy="25850"/>
            </a:xfrm>
            <a:custGeom>
              <a:avLst/>
              <a:gdLst/>
              <a:ahLst/>
              <a:cxnLst/>
              <a:rect l="l" t="t" r="r" b="b"/>
              <a:pathLst>
                <a:path w="498" h="1034" extrusionOk="0">
                  <a:moveTo>
                    <a:pt x="0" y="0"/>
                  </a:moveTo>
                  <a:lnTo>
                    <a:pt x="0" y="1034"/>
                  </a:lnTo>
                  <a:lnTo>
                    <a:pt x="350" y="1034"/>
                  </a:lnTo>
                  <a:cubicBezTo>
                    <a:pt x="431" y="1033"/>
                    <a:pt x="497" y="966"/>
                    <a:pt x="497" y="885"/>
                  </a:cubicBezTo>
                  <a:lnTo>
                    <a:pt x="497" y="149"/>
                  </a:lnTo>
                  <a:cubicBezTo>
                    <a:pt x="497" y="66"/>
                    <a:pt x="431" y="0"/>
                    <a:pt x="3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63"/>
            <p:cNvSpPr/>
            <p:nvPr/>
          </p:nvSpPr>
          <p:spPr>
            <a:xfrm>
              <a:off x="980750" y="3523200"/>
              <a:ext cx="117575" cy="42975"/>
            </a:xfrm>
            <a:custGeom>
              <a:avLst/>
              <a:gdLst/>
              <a:ahLst/>
              <a:cxnLst/>
              <a:rect l="l" t="t" r="r" b="b"/>
              <a:pathLst>
                <a:path w="4703" h="1719" extrusionOk="0">
                  <a:moveTo>
                    <a:pt x="422" y="1"/>
                  </a:moveTo>
                  <a:cubicBezTo>
                    <a:pt x="189" y="1"/>
                    <a:pt x="2" y="190"/>
                    <a:pt x="1" y="422"/>
                  </a:cubicBezTo>
                  <a:lnTo>
                    <a:pt x="1" y="423"/>
                  </a:lnTo>
                  <a:lnTo>
                    <a:pt x="1" y="1297"/>
                  </a:lnTo>
                  <a:cubicBezTo>
                    <a:pt x="1" y="1530"/>
                    <a:pt x="191" y="1719"/>
                    <a:pt x="423" y="1719"/>
                  </a:cubicBezTo>
                  <a:lnTo>
                    <a:pt x="4383" y="1719"/>
                  </a:lnTo>
                  <a:cubicBezTo>
                    <a:pt x="4615" y="1719"/>
                    <a:pt x="4702" y="1560"/>
                    <a:pt x="4574" y="1366"/>
                  </a:cubicBezTo>
                  <a:lnTo>
                    <a:pt x="3917" y="354"/>
                  </a:lnTo>
                  <a:cubicBezTo>
                    <a:pt x="3791" y="160"/>
                    <a:pt x="3498" y="1"/>
                    <a:pt x="3266" y="1"/>
                  </a:cubicBezTo>
                  <a:lnTo>
                    <a:pt x="424" y="1"/>
                  </a:lnTo>
                  <a:cubicBezTo>
                    <a:pt x="424" y="1"/>
                    <a:pt x="423" y="1"/>
                    <a:pt x="422" y="1"/>
                  </a:cubicBezTo>
                  <a:close/>
                </a:path>
              </a:pathLst>
            </a:custGeom>
            <a:solidFill>
              <a:srgbClr val="00B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63"/>
            <p:cNvSpPr/>
            <p:nvPr/>
          </p:nvSpPr>
          <p:spPr>
            <a:xfrm>
              <a:off x="980750" y="3523200"/>
              <a:ext cx="117575" cy="42975"/>
            </a:xfrm>
            <a:custGeom>
              <a:avLst/>
              <a:gdLst/>
              <a:ahLst/>
              <a:cxnLst/>
              <a:rect l="l" t="t" r="r" b="b"/>
              <a:pathLst>
                <a:path w="4703" h="1719" extrusionOk="0">
                  <a:moveTo>
                    <a:pt x="422" y="1"/>
                  </a:moveTo>
                  <a:cubicBezTo>
                    <a:pt x="189" y="1"/>
                    <a:pt x="2" y="190"/>
                    <a:pt x="1" y="422"/>
                  </a:cubicBezTo>
                  <a:lnTo>
                    <a:pt x="1" y="423"/>
                  </a:lnTo>
                  <a:lnTo>
                    <a:pt x="1" y="1297"/>
                  </a:lnTo>
                  <a:cubicBezTo>
                    <a:pt x="1" y="1530"/>
                    <a:pt x="191" y="1719"/>
                    <a:pt x="423" y="1719"/>
                  </a:cubicBezTo>
                  <a:lnTo>
                    <a:pt x="4383" y="1719"/>
                  </a:lnTo>
                  <a:cubicBezTo>
                    <a:pt x="4615" y="1719"/>
                    <a:pt x="4702" y="1560"/>
                    <a:pt x="4574" y="1366"/>
                  </a:cubicBezTo>
                  <a:lnTo>
                    <a:pt x="3917" y="354"/>
                  </a:lnTo>
                  <a:cubicBezTo>
                    <a:pt x="3791" y="160"/>
                    <a:pt x="3498" y="1"/>
                    <a:pt x="3266" y="1"/>
                  </a:cubicBezTo>
                  <a:lnTo>
                    <a:pt x="424" y="1"/>
                  </a:lnTo>
                  <a:cubicBezTo>
                    <a:pt x="424" y="1"/>
                    <a:pt x="423" y="1"/>
                    <a:pt x="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63"/>
            <p:cNvSpPr/>
            <p:nvPr/>
          </p:nvSpPr>
          <p:spPr>
            <a:xfrm>
              <a:off x="865625" y="3523175"/>
              <a:ext cx="93425" cy="43000"/>
            </a:xfrm>
            <a:custGeom>
              <a:avLst/>
              <a:gdLst/>
              <a:ahLst/>
              <a:cxnLst/>
              <a:rect l="l" t="t" r="r" b="b"/>
              <a:pathLst>
                <a:path w="3737" h="1720" extrusionOk="0">
                  <a:moveTo>
                    <a:pt x="916" y="1"/>
                  </a:moveTo>
                  <a:cubicBezTo>
                    <a:pt x="684" y="1"/>
                    <a:pt x="436" y="183"/>
                    <a:pt x="365" y="403"/>
                  </a:cubicBezTo>
                  <a:lnTo>
                    <a:pt x="71" y="1317"/>
                  </a:lnTo>
                  <a:cubicBezTo>
                    <a:pt x="0" y="1539"/>
                    <a:pt x="131" y="1720"/>
                    <a:pt x="364" y="1720"/>
                  </a:cubicBezTo>
                  <a:lnTo>
                    <a:pt x="3315" y="1720"/>
                  </a:lnTo>
                  <a:cubicBezTo>
                    <a:pt x="3547" y="1720"/>
                    <a:pt x="3737" y="1530"/>
                    <a:pt x="3737" y="1298"/>
                  </a:cubicBezTo>
                  <a:lnTo>
                    <a:pt x="3737" y="423"/>
                  </a:lnTo>
                  <a:cubicBezTo>
                    <a:pt x="3737" y="190"/>
                    <a:pt x="3547" y="1"/>
                    <a:pt x="3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63"/>
            <p:cNvSpPr/>
            <p:nvPr/>
          </p:nvSpPr>
          <p:spPr>
            <a:xfrm>
              <a:off x="980750" y="3523200"/>
              <a:ext cx="100950" cy="20400"/>
            </a:xfrm>
            <a:custGeom>
              <a:avLst/>
              <a:gdLst/>
              <a:ahLst/>
              <a:cxnLst/>
              <a:rect l="l" t="t" r="r" b="b"/>
              <a:pathLst>
                <a:path w="4038" h="816" extrusionOk="0">
                  <a:moveTo>
                    <a:pt x="423" y="1"/>
                  </a:moveTo>
                  <a:cubicBezTo>
                    <a:pt x="191" y="1"/>
                    <a:pt x="1" y="189"/>
                    <a:pt x="1" y="423"/>
                  </a:cubicBezTo>
                  <a:lnTo>
                    <a:pt x="1" y="816"/>
                  </a:lnTo>
                  <a:cubicBezTo>
                    <a:pt x="1" y="583"/>
                    <a:pt x="191" y="394"/>
                    <a:pt x="423" y="394"/>
                  </a:cubicBezTo>
                  <a:lnTo>
                    <a:pt x="3604" y="394"/>
                  </a:lnTo>
                  <a:cubicBezTo>
                    <a:pt x="3742" y="394"/>
                    <a:pt x="3904" y="451"/>
                    <a:pt x="4038" y="539"/>
                  </a:cubicBezTo>
                  <a:lnTo>
                    <a:pt x="3917" y="355"/>
                  </a:lnTo>
                  <a:cubicBezTo>
                    <a:pt x="3791" y="160"/>
                    <a:pt x="3496" y="1"/>
                    <a:pt x="32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63"/>
            <p:cNvSpPr/>
            <p:nvPr/>
          </p:nvSpPr>
          <p:spPr>
            <a:xfrm>
              <a:off x="872925" y="3523200"/>
              <a:ext cx="86125" cy="20400"/>
            </a:xfrm>
            <a:custGeom>
              <a:avLst/>
              <a:gdLst/>
              <a:ahLst/>
              <a:cxnLst/>
              <a:rect l="l" t="t" r="r" b="b"/>
              <a:pathLst>
                <a:path w="3445" h="816" extrusionOk="0">
                  <a:moveTo>
                    <a:pt x="623" y="1"/>
                  </a:moveTo>
                  <a:cubicBezTo>
                    <a:pt x="392" y="1"/>
                    <a:pt x="144" y="180"/>
                    <a:pt x="72" y="402"/>
                  </a:cubicBezTo>
                  <a:lnTo>
                    <a:pt x="1" y="622"/>
                  </a:lnTo>
                  <a:cubicBezTo>
                    <a:pt x="113" y="486"/>
                    <a:pt x="288" y="394"/>
                    <a:pt x="454" y="394"/>
                  </a:cubicBezTo>
                  <a:lnTo>
                    <a:pt x="3021" y="394"/>
                  </a:lnTo>
                  <a:cubicBezTo>
                    <a:pt x="3255" y="394"/>
                    <a:pt x="3443" y="582"/>
                    <a:pt x="3445" y="816"/>
                  </a:cubicBezTo>
                  <a:lnTo>
                    <a:pt x="3445" y="422"/>
                  </a:lnTo>
                  <a:cubicBezTo>
                    <a:pt x="3443" y="189"/>
                    <a:pt x="3255" y="1"/>
                    <a:pt x="3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63"/>
            <p:cNvSpPr/>
            <p:nvPr/>
          </p:nvSpPr>
          <p:spPr>
            <a:xfrm>
              <a:off x="916525" y="3587625"/>
              <a:ext cx="15225" cy="15200"/>
            </a:xfrm>
            <a:custGeom>
              <a:avLst/>
              <a:gdLst/>
              <a:ahLst/>
              <a:cxnLst/>
              <a:rect l="l" t="t" r="r" b="b"/>
              <a:pathLst>
                <a:path w="609" h="608" extrusionOk="0">
                  <a:moveTo>
                    <a:pt x="1" y="0"/>
                  </a:moveTo>
                  <a:lnTo>
                    <a:pt x="1" y="608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63"/>
            <p:cNvSpPr/>
            <p:nvPr/>
          </p:nvSpPr>
          <p:spPr>
            <a:xfrm>
              <a:off x="931725" y="3602800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0" y="1"/>
                  </a:moveTo>
                  <a:lnTo>
                    <a:pt x="0" y="608"/>
                  </a:lnTo>
                  <a:lnTo>
                    <a:pt x="608" y="608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63"/>
            <p:cNvSpPr/>
            <p:nvPr/>
          </p:nvSpPr>
          <p:spPr>
            <a:xfrm>
              <a:off x="946900" y="3587625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1" y="0"/>
                  </a:moveTo>
                  <a:lnTo>
                    <a:pt x="1" y="608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63"/>
            <p:cNvSpPr/>
            <p:nvPr/>
          </p:nvSpPr>
          <p:spPr>
            <a:xfrm>
              <a:off x="962075" y="3602800"/>
              <a:ext cx="15225" cy="15200"/>
            </a:xfrm>
            <a:custGeom>
              <a:avLst/>
              <a:gdLst/>
              <a:ahLst/>
              <a:cxnLst/>
              <a:rect l="l" t="t" r="r" b="b"/>
              <a:pathLst>
                <a:path w="609" h="608" extrusionOk="0">
                  <a:moveTo>
                    <a:pt x="1" y="1"/>
                  </a:moveTo>
                  <a:lnTo>
                    <a:pt x="1" y="608"/>
                  </a:lnTo>
                  <a:lnTo>
                    <a:pt x="608" y="608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63"/>
            <p:cNvSpPr/>
            <p:nvPr/>
          </p:nvSpPr>
          <p:spPr>
            <a:xfrm>
              <a:off x="977275" y="3587625"/>
              <a:ext cx="15250" cy="15200"/>
            </a:xfrm>
            <a:custGeom>
              <a:avLst/>
              <a:gdLst/>
              <a:ahLst/>
              <a:cxnLst/>
              <a:rect l="l" t="t" r="r" b="b"/>
              <a:pathLst>
                <a:path w="610" h="608" extrusionOk="0">
                  <a:moveTo>
                    <a:pt x="0" y="0"/>
                  </a:moveTo>
                  <a:lnTo>
                    <a:pt x="0" y="608"/>
                  </a:lnTo>
                  <a:lnTo>
                    <a:pt x="609" y="608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63"/>
            <p:cNvSpPr/>
            <p:nvPr/>
          </p:nvSpPr>
          <p:spPr>
            <a:xfrm>
              <a:off x="992500" y="3602800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0" y="1"/>
                  </a:moveTo>
                  <a:lnTo>
                    <a:pt x="0" y="608"/>
                  </a:lnTo>
                  <a:lnTo>
                    <a:pt x="607" y="60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63"/>
            <p:cNvSpPr/>
            <p:nvPr/>
          </p:nvSpPr>
          <p:spPr>
            <a:xfrm>
              <a:off x="1007625" y="3587625"/>
              <a:ext cx="15225" cy="15200"/>
            </a:xfrm>
            <a:custGeom>
              <a:avLst/>
              <a:gdLst/>
              <a:ahLst/>
              <a:cxnLst/>
              <a:rect l="l" t="t" r="r" b="b"/>
              <a:pathLst>
                <a:path w="609" h="608" extrusionOk="0">
                  <a:moveTo>
                    <a:pt x="1" y="0"/>
                  </a:moveTo>
                  <a:lnTo>
                    <a:pt x="1" y="608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63"/>
            <p:cNvSpPr/>
            <p:nvPr/>
          </p:nvSpPr>
          <p:spPr>
            <a:xfrm>
              <a:off x="1022850" y="3602800"/>
              <a:ext cx="15225" cy="15200"/>
            </a:xfrm>
            <a:custGeom>
              <a:avLst/>
              <a:gdLst/>
              <a:ahLst/>
              <a:cxnLst/>
              <a:rect l="l" t="t" r="r" b="b"/>
              <a:pathLst>
                <a:path w="609" h="608" extrusionOk="0">
                  <a:moveTo>
                    <a:pt x="1" y="1"/>
                  </a:moveTo>
                  <a:lnTo>
                    <a:pt x="1" y="608"/>
                  </a:lnTo>
                  <a:lnTo>
                    <a:pt x="608" y="608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63"/>
            <p:cNvSpPr/>
            <p:nvPr/>
          </p:nvSpPr>
          <p:spPr>
            <a:xfrm>
              <a:off x="1038050" y="3587625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0" y="0"/>
                  </a:moveTo>
                  <a:lnTo>
                    <a:pt x="0" y="608"/>
                  </a:lnTo>
                  <a:lnTo>
                    <a:pt x="607" y="608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63"/>
            <p:cNvSpPr/>
            <p:nvPr/>
          </p:nvSpPr>
          <p:spPr>
            <a:xfrm>
              <a:off x="1038050" y="3602800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0" y="1"/>
                  </a:moveTo>
                  <a:lnTo>
                    <a:pt x="0" y="608"/>
                  </a:lnTo>
                  <a:lnTo>
                    <a:pt x="607" y="60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63"/>
            <p:cNvSpPr/>
            <p:nvPr/>
          </p:nvSpPr>
          <p:spPr>
            <a:xfrm>
              <a:off x="1022850" y="3587625"/>
              <a:ext cx="15225" cy="15200"/>
            </a:xfrm>
            <a:custGeom>
              <a:avLst/>
              <a:gdLst/>
              <a:ahLst/>
              <a:cxnLst/>
              <a:rect l="l" t="t" r="r" b="b"/>
              <a:pathLst>
                <a:path w="609" h="608" extrusionOk="0">
                  <a:moveTo>
                    <a:pt x="1" y="0"/>
                  </a:moveTo>
                  <a:lnTo>
                    <a:pt x="1" y="608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63"/>
            <p:cNvSpPr/>
            <p:nvPr/>
          </p:nvSpPr>
          <p:spPr>
            <a:xfrm>
              <a:off x="1007625" y="3602800"/>
              <a:ext cx="15225" cy="15200"/>
            </a:xfrm>
            <a:custGeom>
              <a:avLst/>
              <a:gdLst/>
              <a:ahLst/>
              <a:cxnLst/>
              <a:rect l="l" t="t" r="r" b="b"/>
              <a:pathLst>
                <a:path w="609" h="608" extrusionOk="0">
                  <a:moveTo>
                    <a:pt x="1" y="1"/>
                  </a:moveTo>
                  <a:lnTo>
                    <a:pt x="1" y="608"/>
                  </a:lnTo>
                  <a:lnTo>
                    <a:pt x="608" y="608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63"/>
            <p:cNvSpPr/>
            <p:nvPr/>
          </p:nvSpPr>
          <p:spPr>
            <a:xfrm>
              <a:off x="992500" y="3587625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0" y="0"/>
                  </a:moveTo>
                  <a:lnTo>
                    <a:pt x="0" y="608"/>
                  </a:lnTo>
                  <a:lnTo>
                    <a:pt x="607" y="608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63"/>
            <p:cNvSpPr/>
            <p:nvPr/>
          </p:nvSpPr>
          <p:spPr>
            <a:xfrm>
              <a:off x="977275" y="3602800"/>
              <a:ext cx="15250" cy="15200"/>
            </a:xfrm>
            <a:custGeom>
              <a:avLst/>
              <a:gdLst/>
              <a:ahLst/>
              <a:cxnLst/>
              <a:rect l="l" t="t" r="r" b="b"/>
              <a:pathLst>
                <a:path w="610" h="608" extrusionOk="0">
                  <a:moveTo>
                    <a:pt x="0" y="1"/>
                  </a:moveTo>
                  <a:lnTo>
                    <a:pt x="0" y="608"/>
                  </a:lnTo>
                  <a:lnTo>
                    <a:pt x="609" y="608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63"/>
            <p:cNvSpPr/>
            <p:nvPr/>
          </p:nvSpPr>
          <p:spPr>
            <a:xfrm>
              <a:off x="962075" y="3587625"/>
              <a:ext cx="15225" cy="15200"/>
            </a:xfrm>
            <a:custGeom>
              <a:avLst/>
              <a:gdLst/>
              <a:ahLst/>
              <a:cxnLst/>
              <a:rect l="l" t="t" r="r" b="b"/>
              <a:pathLst>
                <a:path w="609" h="608" extrusionOk="0">
                  <a:moveTo>
                    <a:pt x="1" y="0"/>
                  </a:moveTo>
                  <a:lnTo>
                    <a:pt x="1" y="608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63"/>
            <p:cNvSpPr/>
            <p:nvPr/>
          </p:nvSpPr>
          <p:spPr>
            <a:xfrm>
              <a:off x="946900" y="3602800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1" y="1"/>
                  </a:moveTo>
                  <a:lnTo>
                    <a:pt x="1" y="608"/>
                  </a:lnTo>
                  <a:lnTo>
                    <a:pt x="608" y="608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63"/>
            <p:cNvSpPr/>
            <p:nvPr/>
          </p:nvSpPr>
          <p:spPr>
            <a:xfrm>
              <a:off x="931725" y="3587625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0" y="0"/>
                  </a:moveTo>
                  <a:lnTo>
                    <a:pt x="0" y="608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63"/>
            <p:cNvSpPr/>
            <p:nvPr/>
          </p:nvSpPr>
          <p:spPr>
            <a:xfrm>
              <a:off x="916525" y="3602800"/>
              <a:ext cx="15225" cy="15200"/>
            </a:xfrm>
            <a:custGeom>
              <a:avLst/>
              <a:gdLst/>
              <a:ahLst/>
              <a:cxnLst/>
              <a:rect l="l" t="t" r="r" b="b"/>
              <a:pathLst>
                <a:path w="609" h="608" extrusionOk="0">
                  <a:moveTo>
                    <a:pt x="1" y="1"/>
                  </a:moveTo>
                  <a:lnTo>
                    <a:pt x="1" y="608"/>
                  </a:lnTo>
                  <a:lnTo>
                    <a:pt x="608" y="608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688;p95">
            <a:extLst>
              <a:ext uri="{FF2B5EF4-FFF2-40B4-BE49-F238E27FC236}">
                <a16:creationId xmlns:a16="http://schemas.microsoft.com/office/drawing/2014/main" id="{E2553E75-222C-60AC-5CA5-B37896D91900}"/>
              </a:ext>
            </a:extLst>
          </p:cNvPr>
          <p:cNvGrpSpPr/>
          <p:nvPr/>
        </p:nvGrpSpPr>
        <p:grpSpPr>
          <a:xfrm>
            <a:off x="4447619" y="1516096"/>
            <a:ext cx="357025" cy="493300"/>
            <a:chOff x="3540750" y="1275650"/>
            <a:chExt cx="357025" cy="493300"/>
          </a:xfrm>
        </p:grpSpPr>
        <p:sp>
          <p:nvSpPr>
            <p:cNvPr id="3" name="Google Shape;2689;p95">
              <a:extLst>
                <a:ext uri="{FF2B5EF4-FFF2-40B4-BE49-F238E27FC236}">
                  <a16:creationId xmlns:a16="http://schemas.microsoft.com/office/drawing/2014/main" id="{69AAD578-BE27-73D5-803D-D2E9F80D655A}"/>
                </a:ext>
              </a:extLst>
            </p:cNvPr>
            <p:cNvSpPr/>
            <p:nvPr/>
          </p:nvSpPr>
          <p:spPr>
            <a:xfrm>
              <a:off x="3581975" y="1472325"/>
              <a:ext cx="274375" cy="282250"/>
            </a:xfrm>
            <a:custGeom>
              <a:avLst/>
              <a:gdLst/>
              <a:ahLst/>
              <a:cxnLst/>
              <a:rect l="l" t="t" r="r" b="b"/>
              <a:pathLst>
                <a:path w="10975" h="11290" extrusionOk="0">
                  <a:moveTo>
                    <a:pt x="4119" y="1"/>
                  </a:moveTo>
                  <a:lnTo>
                    <a:pt x="4119" y="6761"/>
                  </a:lnTo>
                  <a:lnTo>
                    <a:pt x="834" y="4083"/>
                  </a:lnTo>
                  <a:lnTo>
                    <a:pt x="0" y="5106"/>
                  </a:lnTo>
                  <a:lnTo>
                    <a:pt x="4119" y="8463"/>
                  </a:lnTo>
                  <a:lnTo>
                    <a:pt x="4119" y="11290"/>
                  </a:lnTo>
                  <a:lnTo>
                    <a:pt x="6570" y="11290"/>
                  </a:lnTo>
                  <a:lnTo>
                    <a:pt x="6570" y="6712"/>
                  </a:lnTo>
                  <a:lnTo>
                    <a:pt x="10975" y="3242"/>
                  </a:lnTo>
                  <a:lnTo>
                    <a:pt x="10158" y="2205"/>
                  </a:lnTo>
                  <a:lnTo>
                    <a:pt x="6570" y="5031"/>
                  </a:lnTo>
                  <a:lnTo>
                    <a:pt x="65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690;p95">
              <a:extLst>
                <a:ext uri="{FF2B5EF4-FFF2-40B4-BE49-F238E27FC236}">
                  <a16:creationId xmlns:a16="http://schemas.microsoft.com/office/drawing/2014/main" id="{D1F86878-D40A-4A2D-9AD9-A8E5F84A823F}"/>
                </a:ext>
              </a:extLst>
            </p:cNvPr>
            <p:cNvSpPr/>
            <p:nvPr/>
          </p:nvSpPr>
          <p:spPr>
            <a:xfrm>
              <a:off x="3551000" y="1275650"/>
              <a:ext cx="329175" cy="276650"/>
            </a:xfrm>
            <a:custGeom>
              <a:avLst/>
              <a:gdLst/>
              <a:ahLst/>
              <a:cxnLst/>
              <a:rect l="l" t="t" r="r" b="b"/>
              <a:pathLst>
                <a:path w="13167" h="11066" extrusionOk="0">
                  <a:moveTo>
                    <a:pt x="6584" y="0"/>
                  </a:moveTo>
                  <a:cubicBezTo>
                    <a:pt x="2948" y="0"/>
                    <a:pt x="1" y="2478"/>
                    <a:pt x="1" y="5534"/>
                  </a:cubicBezTo>
                  <a:cubicBezTo>
                    <a:pt x="1" y="8588"/>
                    <a:pt x="2948" y="11066"/>
                    <a:pt x="6584" y="11066"/>
                  </a:cubicBezTo>
                  <a:cubicBezTo>
                    <a:pt x="10220" y="11066"/>
                    <a:pt x="13166" y="8588"/>
                    <a:pt x="13166" y="5534"/>
                  </a:cubicBezTo>
                  <a:cubicBezTo>
                    <a:pt x="13166" y="2478"/>
                    <a:pt x="10220" y="0"/>
                    <a:pt x="65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691;p95">
              <a:extLst>
                <a:ext uri="{FF2B5EF4-FFF2-40B4-BE49-F238E27FC236}">
                  <a16:creationId xmlns:a16="http://schemas.microsoft.com/office/drawing/2014/main" id="{E4E8CB56-EB21-4B49-E2A3-21D9B1E0B771}"/>
                </a:ext>
              </a:extLst>
            </p:cNvPr>
            <p:cNvSpPr/>
            <p:nvPr/>
          </p:nvSpPr>
          <p:spPr>
            <a:xfrm>
              <a:off x="3794450" y="1493575"/>
              <a:ext cx="103325" cy="93625"/>
            </a:xfrm>
            <a:custGeom>
              <a:avLst/>
              <a:gdLst/>
              <a:ahLst/>
              <a:cxnLst/>
              <a:rect l="l" t="t" r="r" b="b"/>
              <a:pathLst>
                <a:path w="4133" h="3745" extrusionOk="0">
                  <a:moveTo>
                    <a:pt x="2067" y="1"/>
                  </a:moveTo>
                  <a:cubicBezTo>
                    <a:pt x="926" y="1"/>
                    <a:pt x="1" y="839"/>
                    <a:pt x="1" y="1873"/>
                  </a:cubicBezTo>
                  <a:cubicBezTo>
                    <a:pt x="1" y="2906"/>
                    <a:pt x="926" y="3744"/>
                    <a:pt x="2067" y="3744"/>
                  </a:cubicBezTo>
                  <a:cubicBezTo>
                    <a:pt x="3208" y="3744"/>
                    <a:pt x="4133" y="2906"/>
                    <a:pt x="4133" y="1873"/>
                  </a:cubicBezTo>
                  <a:cubicBezTo>
                    <a:pt x="4133" y="839"/>
                    <a:pt x="3208" y="1"/>
                    <a:pt x="20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692;p95">
              <a:extLst>
                <a:ext uri="{FF2B5EF4-FFF2-40B4-BE49-F238E27FC236}">
                  <a16:creationId xmlns:a16="http://schemas.microsoft.com/office/drawing/2014/main" id="{DD78B6C7-84A0-1AC9-637A-24D39FCB6F69}"/>
                </a:ext>
              </a:extLst>
            </p:cNvPr>
            <p:cNvSpPr/>
            <p:nvPr/>
          </p:nvSpPr>
          <p:spPr>
            <a:xfrm>
              <a:off x="3540750" y="1540375"/>
              <a:ext cx="103325" cy="93625"/>
            </a:xfrm>
            <a:custGeom>
              <a:avLst/>
              <a:gdLst/>
              <a:ahLst/>
              <a:cxnLst/>
              <a:rect l="l" t="t" r="r" b="b"/>
              <a:pathLst>
                <a:path w="4133" h="3745" extrusionOk="0">
                  <a:moveTo>
                    <a:pt x="2067" y="1"/>
                  </a:moveTo>
                  <a:cubicBezTo>
                    <a:pt x="926" y="1"/>
                    <a:pt x="1" y="839"/>
                    <a:pt x="1" y="1872"/>
                  </a:cubicBezTo>
                  <a:cubicBezTo>
                    <a:pt x="1" y="2906"/>
                    <a:pt x="926" y="3744"/>
                    <a:pt x="2067" y="3744"/>
                  </a:cubicBezTo>
                  <a:cubicBezTo>
                    <a:pt x="3206" y="3744"/>
                    <a:pt x="4133" y="2906"/>
                    <a:pt x="4133" y="1872"/>
                  </a:cubicBezTo>
                  <a:cubicBezTo>
                    <a:pt x="4133" y="839"/>
                    <a:pt x="3206" y="1"/>
                    <a:pt x="20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93;p95">
              <a:extLst>
                <a:ext uri="{FF2B5EF4-FFF2-40B4-BE49-F238E27FC236}">
                  <a16:creationId xmlns:a16="http://schemas.microsoft.com/office/drawing/2014/main" id="{0558F37C-C4CD-2418-E0DD-90739CE951A3}"/>
                </a:ext>
              </a:extLst>
            </p:cNvPr>
            <p:cNvSpPr/>
            <p:nvPr/>
          </p:nvSpPr>
          <p:spPr>
            <a:xfrm>
              <a:off x="3636850" y="1737975"/>
              <a:ext cx="157475" cy="30975"/>
            </a:xfrm>
            <a:custGeom>
              <a:avLst/>
              <a:gdLst/>
              <a:ahLst/>
              <a:cxnLst/>
              <a:rect l="l" t="t" r="r" b="b"/>
              <a:pathLst>
                <a:path w="6299" h="1239" extrusionOk="0">
                  <a:moveTo>
                    <a:pt x="414" y="1"/>
                  </a:moveTo>
                  <a:cubicBezTo>
                    <a:pt x="186" y="1"/>
                    <a:pt x="2" y="186"/>
                    <a:pt x="1" y="414"/>
                  </a:cubicBezTo>
                  <a:lnTo>
                    <a:pt x="1" y="825"/>
                  </a:lnTo>
                  <a:cubicBezTo>
                    <a:pt x="2" y="1053"/>
                    <a:pt x="186" y="1237"/>
                    <a:pt x="414" y="1239"/>
                  </a:cubicBezTo>
                  <a:lnTo>
                    <a:pt x="5886" y="1239"/>
                  </a:lnTo>
                  <a:cubicBezTo>
                    <a:pt x="6114" y="1237"/>
                    <a:pt x="6297" y="1053"/>
                    <a:pt x="6299" y="825"/>
                  </a:cubicBezTo>
                  <a:lnTo>
                    <a:pt x="6299" y="414"/>
                  </a:lnTo>
                  <a:cubicBezTo>
                    <a:pt x="6297" y="186"/>
                    <a:pt x="6114" y="1"/>
                    <a:pt x="5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694;p95">
              <a:extLst>
                <a:ext uri="{FF2B5EF4-FFF2-40B4-BE49-F238E27FC236}">
                  <a16:creationId xmlns:a16="http://schemas.microsoft.com/office/drawing/2014/main" id="{071CC5DC-EBE9-1E34-BACC-321D9F4F7333}"/>
                </a:ext>
              </a:extLst>
            </p:cNvPr>
            <p:cNvSpPr/>
            <p:nvPr/>
          </p:nvSpPr>
          <p:spPr>
            <a:xfrm>
              <a:off x="3602800" y="1438475"/>
              <a:ext cx="53700" cy="49575"/>
            </a:xfrm>
            <a:custGeom>
              <a:avLst/>
              <a:gdLst/>
              <a:ahLst/>
              <a:cxnLst/>
              <a:rect l="l" t="t" r="r" b="b"/>
              <a:pathLst>
                <a:path w="2148" h="1983" extrusionOk="0">
                  <a:moveTo>
                    <a:pt x="95" y="1"/>
                  </a:moveTo>
                  <a:cubicBezTo>
                    <a:pt x="78" y="1"/>
                    <a:pt x="67" y="3"/>
                    <a:pt x="63" y="8"/>
                  </a:cubicBezTo>
                  <a:cubicBezTo>
                    <a:pt x="1" y="69"/>
                    <a:pt x="367" y="1271"/>
                    <a:pt x="736" y="1640"/>
                  </a:cubicBezTo>
                  <a:cubicBezTo>
                    <a:pt x="960" y="1864"/>
                    <a:pt x="1237" y="1983"/>
                    <a:pt x="1479" y="1983"/>
                  </a:cubicBezTo>
                  <a:cubicBezTo>
                    <a:pt x="1636" y="1983"/>
                    <a:pt x="1779" y="1932"/>
                    <a:pt x="1883" y="1828"/>
                  </a:cubicBezTo>
                  <a:cubicBezTo>
                    <a:pt x="2148" y="1563"/>
                    <a:pt x="2063" y="1050"/>
                    <a:pt x="1695" y="681"/>
                  </a:cubicBezTo>
                  <a:cubicBezTo>
                    <a:pt x="1353" y="341"/>
                    <a:pt x="299" y="1"/>
                    <a:pt x="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695;p95">
              <a:extLst>
                <a:ext uri="{FF2B5EF4-FFF2-40B4-BE49-F238E27FC236}">
                  <a16:creationId xmlns:a16="http://schemas.microsoft.com/office/drawing/2014/main" id="{A87123FD-6B90-B525-794A-C750C08E8A1E}"/>
                </a:ext>
              </a:extLst>
            </p:cNvPr>
            <p:cNvSpPr/>
            <p:nvPr/>
          </p:nvSpPr>
          <p:spPr>
            <a:xfrm>
              <a:off x="3741400" y="1427375"/>
              <a:ext cx="53700" cy="49575"/>
            </a:xfrm>
            <a:custGeom>
              <a:avLst/>
              <a:gdLst/>
              <a:ahLst/>
              <a:cxnLst/>
              <a:rect l="l" t="t" r="r" b="b"/>
              <a:pathLst>
                <a:path w="2148" h="1983" extrusionOk="0">
                  <a:moveTo>
                    <a:pt x="2054" y="1"/>
                  </a:moveTo>
                  <a:cubicBezTo>
                    <a:pt x="1849" y="1"/>
                    <a:pt x="795" y="341"/>
                    <a:pt x="454" y="681"/>
                  </a:cubicBezTo>
                  <a:cubicBezTo>
                    <a:pt x="85" y="1049"/>
                    <a:pt x="1" y="1563"/>
                    <a:pt x="265" y="1828"/>
                  </a:cubicBezTo>
                  <a:cubicBezTo>
                    <a:pt x="370" y="1932"/>
                    <a:pt x="512" y="1982"/>
                    <a:pt x="670" y="1982"/>
                  </a:cubicBezTo>
                  <a:cubicBezTo>
                    <a:pt x="912" y="1982"/>
                    <a:pt x="1189" y="1864"/>
                    <a:pt x="1412" y="1640"/>
                  </a:cubicBezTo>
                  <a:cubicBezTo>
                    <a:pt x="1780" y="1271"/>
                    <a:pt x="2148" y="69"/>
                    <a:pt x="2086" y="8"/>
                  </a:cubicBezTo>
                  <a:cubicBezTo>
                    <a:pt x="2081" y="3"/>
                    <a:pt x="2070" y="1"/>
                    <a:pt x="2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96;p95">
              <a:extLst>
                <a:ext uri="{FF2B5EF4-FFF2-40B4-BE49-F238E27FC236}">
                  <a16:creationId xmlns:a16="http://schemas.microsoft.com/office/drawing/2014/main" id="{B3CAD30C-7B50-31DD-6C25-1C58D09D2F8A}"/>
                </a:ext>
              </a:extLst>
            </p:cNvPr>
            <p:cNvSpPr/>
            <p:nvPr/>
          </p:nvSpPr>
          <p:spPr>
            <a:xfrm>
              <a:off x="3662775" y="1320600"/>
              <a:ext cx="33875" cy="64400"/>
            </a:xfrm>
            <a:custGeom>
              <a:avLst/>
              <a:gdLst/>
              <a:ahLst/>
              <a:cxnLst/>
              <a:rect l="l" t="t" r="r" b="b"/>
              <a:pathLst>
                <a:path w="1355" h="2576" extrusionOk="0">
                  <a:moveTo>
                    <a:pt x="678" y="1"/>
                  </a:moveTo>
                  <a:cubicBezTo>
                    <a:pt x="591" y="1"/>
                    <a:pt x="0" y="1111"/>
                    <a:pt x="0" y="1632"/>
                  </a:cubicBezTo>
                  <a:cubicBezTo>
                    <a:pt x="0" y="2152"/>
                    <a:pt x="303" y="2576"/>
                    <a:pt x="678" y="2576"/>
                  </a:cubicBezTo>
                  <a:cubicBezTo>
                    <a:pt x="1052" y="2576"/>
                    <a:pt x="1355" y="2154"/>
                    <a:pt x="1355" y="1632"/>
                  </a:cubicBezTo>
                  <a:cubicBezTo>
                    <a:pt x="1355" y="1110"/>
                    <a:pt x="765" y="1"/>
                    <a:pt x="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97;p95">
              <a:extLst>
                <a:ext uri="{FF2B5EF4-FFF2-40B4-BE49-F238E27FC236}">
                  <a16:creationId xmlns:a16="http://schemas.microsoft.com/office/drawing/2014/main" id="{E5C36822-1C87-4266-714C-0DC3FDC16298}"/>
                </a:ext>
              </a:extLst>
            </p:cNvPr>
            <p:cNvSpPr/>
            <p:nvPr/>
          </p:nvSpPr>
          <p:spPr>
            <a:xfrm>
              <a:off x="3777225" y="1346275"/>
              <a:ext cx="53675" cy="49575"/>
            </a:xfrm>
            <a:custGeom>
              <a:avLst/>
              <a:gdLst/>
              <a:ahLst/>
              <a:cxnLst/>
              <a:rect l="l" t="t" r="r" b="b"/>
              <a:pathLst>
                <a:path w="2147" h="1983" extrusionOk="0">
                  <a:moveTo>
                    <a:pt x="2053" y="1"/>
                  </a:moveTo>
                  <a:cubicBezTo>
                    <a:pt x="1848" y="1"/>
                    <a:pt x="794" y="340"/>
                    <a:pt x="453" y="681"/>
                  </a:cubicBezTo>
                  <a:cubicBezTo>
                    <a:pt x="85" y="1050"/>
                    <a:pt x="0" y="1563"/>
                    <a:pt x="265" y="1828"/>
                  </a:cubicBezTo>
                  <a:cubicBezTo>
                    <a:pt x="369" y="1932"/>
                    <a:pt x="511" y="1982"/>
                    <a:pt x="668" y="1982"/>
                  </a:cubicBezTo>
                  <a:cubicBezTo>
                    <a:pt x="911" y="1982"/>
                    <a:pt x="1188" y="1863"/>
                    <a:pt x="1412" y="1640"/>
                  </a:cubicBezTo>
                  <a:cubicBezTo>
                    <a:pt x="1781" y="1271"/>
                    <a:pt x="2147" y="69"/>
                    <a:pt x="2085" y="8"/>
                  </a:cubicBezTo>
                  <a:cubicBezTo>
                    <a:pt x="2081" y="3"/>
                    <a:pt x="2070" y="1"/>
                    <a:pt x="2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3007;p95">
            <a:extLst>
              <a:ext uri="{FF2B5EF4-FFF2-40B4-BE49-F238E27FC236}">
                <a16:creationId xmlns:a16="http://schemas.microsoft.com/office/drawing/2014/main" id="{FE1F82FD-01E8-45C4-87EF-4461DD4DEC92}"/>
              </a:ext>
            </a:extLst>
          </p:cNvPr>
          <p:cNvGrpSpPr/>
          <p:nvPr/>
        </p:nvGrpSpPr>
        <p:grpSpPr>
          <a:xfrm>
            <a:off x="6902157" y="1418403"/>
            <a:ext cx="497500" cy="493300"/>
            <a:chOff x="3668500" y="3365700"/>
            <a:chExt cx="497500" cy="493300"/>
          </a:xfrm>
        </p:grpSpPr>
        <p:sp>
          <p:nvSpPr>
            <p:cNvPr id="13" name="Google Shape;3008;p95">
              <a:extLst>
                <a:ext uri="{FF2B5EF4-FFF2-40B4-BE49-F238E27FC236}">
                  <a16:creationId xmlns:a16="http://schemas.microsoft.com/office/drawing/2014/main" id="{C26662EC-5ECF-B20B-3209-74E8C8CBF544}"/>
                </a:ext>
              </a:extLst>
            </p:cNvPr>
            <p:cNvSpPr/>
            <p:nvPr/>
          </p:nvSpPr>
          <p:spPr>
            <a:xfrm>
              <a:off x="3668500" y="3365700"/>
              <a:ext cx="497500" cy="493300"/>
            </a:xfrm>
            <a:custGeom>
              <a:avLst/>
              <a:gdLst/>
              <a:ahLst/>
              <a:cxnLst/>
              <a:rect l="l" t="t" r="r" b="b"/>
              <a:pathLst>
                <a:path w="19900" h="19732" extrusionOk="0">
                  <a:moveTo>
                    <a:pt x="9951" y="1"/>
                  </a:moveTo>
                  <a:cubicBezTo>
                    <a:pt x="9728" y="1"/>
                    <a:pt x="9505" y="86"/>
                    <a:pt x="9334" y="256"/>
                  </a:cubicBezTo>
                  <a:lnTo>
                    <a:pt x="340" y="9249"/>
                  </a:lnTo>
                  <a:cubicBezTo>
                    <a:pt x="1" y="9591"/>
                    <a:pt x="1" y="10142"/>
                    <a:pt x="340" y="10483"/>
                  </a:cubicBezTo>
                  <a:lnTo>
                    <a:pt x="9334" y="19477"/>
                  </a:lnTo>
                  <a:cubicBezTo>
                    <a:pt x="9505" y="19647"/>
                    <a:pt x="9728" y="19732"/>
                    <a:pt x="9951" y="19732"/>
                  </a:cubicBezTo>
                  <a:cubicBezTo>
                    <a:pt x="10174" y="19732"/>
                    <a:pt x="10397" y="19647"/>
                    <a:pt x="10568" y="19477"/>
                  </a:cubicBezTo>
                  <a:lnTo>
                    <a:pt x="19562" y="10483"/>
                  </a:lnTo>
                  <a:cubicBezTo>
                    <a:pt x="19900" y="10142"/>
                    <a:pt x="19900" y="9591"/>
                    <a:pt x="19562" y="9249"/>
                  </a:cubicBezTo>
                  <a:lnTo>
                    <a:pt x="10568" y="256"/>
                  </a:lnTo>
                  <a:cubicBezTo>
                    <a:pt x="10397" y="86"/>
                    <a:pt x="10174" y="1"/>
                    <a:pt x="9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09;p95">
              <a:extLst>
                <a:ext uri="{FF2B5EF4-FFF2-40B4-BE49-F238E27FC236}">
                  <a16:creationId xmlns:a16="http://schemas.microsoft.com/office/drawing/2014/main" id="{34EC0873-C7A9-56DE-197E-FF90F91E7F16}"/>
                </a:ext>
              </a:extLst>
            </p:cNvPr>
            <p:cNvSpPr/>
            <p:nvPr/>
          </p:nvSpPr>
          <p:spPr>
            <a:xfrm>
              <a:off x="3691400" y="3387275"/>
              <a:ext cx="451750" cy="450175"/>
            </a:xfrm>
            <a:custGeom>
              <a:avLst/>
              <a:gdLst/>
              <a:ahLst/>
              <a:cxnLst/>
              <a:rect l="l" t="t" r="r" b="b"/>
              <a:pathLst>
                <a:path w="18070" h="18007" extrusionOk="0">
                  <a:moveTo>
                    <a:pt x="9034" y="771"/>
                  </a:moveTo>
                  <a:lnTo>
                    <a:pt x="17268" y="9004"/>
                  </a:lnTo>
                  <a:lnTo>
                    <a:pt x="9034" y="17236"/>
                  </a:lnTo>
                  <a:lnTo>
                    <a:pt x="802" y="9004"/>
                  </a:lnTo>
                  <a:lnTo>
                    <a:pt x="9034" y="771"/>
                  </a:lnTo>
                  <a:close/>
                  <a:moveTo>
                    <a:pt x="9035" y="0"/>
                  </a:moveTo>
                  <a:cubicBezTo>
                    <a:pt x="8953" y="0"/>
                    <a:pt x="8872" y="32"/>
                    <a:pt x="8809" y="94"/>
                  </a:cubicBezTo>
                  <a:lnTo>
                    <a:pt x="124" y="8778"/>
                  </a:lnTo>
                  <a:cubicBezTo>
                    <a:pt x="1" y="8903"/>
                    <a:pt x="1" y="9104"/>
                    <a:pt x="124" y="9229"/>
                  </a:cubicBezTo>
                  <a:lnTo>
                    <a:pt x="8809" y="17914"/>
                  </a:lnTo>
                  <a:cubicBezTo>
                    <a:pt x="8870" y="17973"/>
                    <a:pt x="8950" y="18006"/>
                    <a:pt x="9034" y="18006"/>
                  </a:cubicBezTo>
                  <a:cubicBezTo>
                    <a:pt x="9120" y="18006"/>
                    <a:pt x="9200" y="17973"/>
                    <a:pt x="9261" y="17912"/>
                  </a:cubicBezTo>
                  <a:lnTo>
                    <a:pt x="17944" y="9229"/>
                  </a:lnTo>
                  <a:cubicBezTo>
                    <a:pt x="18069" y="9104"/>
                    <a:pt x="18069" y="8903"/>
                    <a:pt x="17944" y="8778"/>
                  </a:cubicBezTo>
                  <a:lnTo>
                    <a:pt x="9261" y="94"/>
                  </a:lnTo>
                  <a:cubicBezTo>
                    <a:pt x="9198" y="32"/>
                    <a:pt x="9117" y="0"/>
                    <a:pt x="90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010;p95">
              <a:extLst>
                <a:ext uri="{FF2B5EF4-FFF2-40B4-BE49-F238E27FC236}">
                  <a16:creationId xmlns:a16="http://schemas.microsoft.com/office/drawing/2014/main" id="{77E7F004-942E-2950-0821-4795DA4758C2}"/>
                </a:ext>
              </a:extLst>
            </p:cNvPr>
            <p:cNvSpPr/>
            <p:nvPr/>
          </p:nvSpPr>
          <p:spPr>
            <a:xfrm>
              <a:off x="3804025" y="3682000"/>
              <a:ext cx="53175" cy="15975"/>
            </a:xfrm>
            <a:custGeom>
              <a:avLst/>
              <a:gdLst/>
              <a:ahLst/>
              <a:cxnLst/>
              <a:rect l="l" t="t" r="r" b="b"/>
              <a:pathLst>
                <a:path w="2127" h="639" extrusionOk="0">
                  <a:moveTo>
                    <a:pt x="319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6"/>
                    <a:pt x="143" y="638"/>
                    <a:pt x="319" y="638"/>
                  </a:cubicBezTo>
                  <a:lnTo>
                    <a:pt x="1807" y="638"/>
                  </a:lnTo>
                  <a:cubicBezTo>
                    <a:pt x="1984" y="638"/>
                    <a:pt x="2126" y="496"/>
                    <a:pt x="2126" y="319"/>
                  </a:cubicBezTo>
                  <a:cubicBezTo>
                    <a:pt x="2126" y="143"/>
                    <a:pt x="1984" y="0"/>
                    <a:pt x="18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11;p95">
              <a:extLst>
                <a:ext uri="{FF2B5EF4-FFF2-40B4-BE49-F238E27FC236}">
                  <a16:creationId xmlns:a16="http://schemas.microsoft.com/office/drawing/2014/main" id="{C53543C2-AFEC-887D-E289-D5AFBA6EEB55}"/>
                </a:ext>
              </a:extLst>
            </p:cNvPr>
            <p:cNvSpPr/>
            <p:nvPr/>
          </p:nvSpPr>
          <p:spPr>
            <a:xfrm>
              <a:off x="3975375" y="3682000"/>
              <a:ext cx="57450" cy="15975"/>
            </a:xfrm>
            <a:custGeom>
              <a:avLst/>
              <a:gdLst/>
              <a:ahLst/>
              <a:cxnLst/>
              <a:rect l="l" t="t" r="r" b="b"/>
              <a:pathLst>
                <a:path w="2298" h="639" extrusionOk="0">
                  <a:moveTo>
                    <a:pt x="319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6"/>
                    <a:pt x="143" y="638"/>
                    <a:pt x="319" y="638"/>
                  </a:cubicBezTo>
                  <a:lnTo>
                    <a:pt x="1978" y="638"/>
                  </a:lnTo>
                  <a:cubicBezTo>
                    <a:pt x="2154" y="638"/>
                    <a:pt x="2297" y="496"/>
                    <a:pt x="2297" y="319"/>
                  </a:cubicBezTo>
                  <a:cubicBezTo>
                    <a:pt x="2297" y="143"/>
                    <a:pt x="2154" y="0"/>
                    <a:pt x="19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12;p95">
              <a:extLst>
                <a:ext uri="{FF2B5EF4-FFF2-40B4-BE49-F238E27FC236}">
                  <a16:creationId xmlns:a16="http://schemas.microsoft.com/office/drawing/2014/main" id="{602D82EA-778E-1255-E98B-7D5C0DBB10E5}"/>
                </a:ext>
              </a:extLst>
            </p:cNvPr>
            <p:cNvSpPr/>
            <p:nvPr/>
          </p:nvSpPr>
          <p:spPr>
            <a:xfrm>
              <a:off x="3825200" y="3466175"/>
              <a:ext cx="168100" cy="279325"/>
            </a:xfrm>
            <a:custGeom>
              <a:avLst/>
              <a:gdLst/>
              <a:ahLst/>
              <a:cxnLst/>
              <a:rect l="l" t="t" r="r" b="b"/>
              <a:pathLst>
                <a:path w="6724" h="11173" extrusionOk="0">
                  <a:moveTo>
                    <a:pt x="3252" y="0"/>
                  </a:moveTo>
                  <a:cubicBezTo>
                    <a:pt x="3168" y="0"/>
                    <a:pt x="3083" y="7"/>
                    <a:pt x="2997" y="20"/>
                  </a:cubicBezTo>
                  <a:cubicBezTo>
                    <a:pt x="2232" y="144"/>
                    <a:pt x="1663" y="794"/>
                    <a:pt x="1643" y="1569"/>
                  </a:cubicBezTo>
                  <a:cubicBezTo>
                    <a:pt x="1624" y="2342"/>
                    <a:pt x="2157" y="3022"/>
                    <a:pt x="2915" y="3183"/>
                  </a:cubicBezTo>
                  <a:lnTo>
                    <a:pt x="2994" y="3782"/>
                  </a:lnTo>
                  <a:lnTo>
                    <a:pt x="1787" y="5101"/>
                  </a:lnTo>
                  <a:lnTo>
                    <a:pt x="490" y="5473"/>
                  </a:lnTo>
                  <a:cubicBezTo>
                    <a:pt x="179" y="5561"/>
                    <a:pt x="0" y="5885"/>
                    <a:pt x="90" y="6194"/>
                  </a:cubicBezTo>
                  <a:cubicBezTo>
                    <a:pt x="163" y="6450"/>
                    <a:pt x="395" y="6617"/>
                    <a:pt x="648" y="6617"/>
                  </a:cubicBezTo>
                  <a:cubicBezTo>
                    <a:pt x="702" y="6617"/>
                    <a:pt x="756" y="6609"/>
                    <a:pt x="810" y="6594"/>
                  </a:cubicBezTo>
                  <a:lnTo>
                    <a:pt x="2266" y="6176"/>
                  </a:lnTo>
                  <a:cubicBezTo>
                    <a:pt x="2371" y="6146"/>
                    <a:pt x="2463" y="6089"/>
                    <a:pt x="2537" y="6010"/>
                  </a:cubicBezTo>
                  <a:lnTo>
                    <a:pt x="3194" y="5291"/>
                  </a:lnTo>
                  <a:lnTo>
                    <a:pt x="3378" y="6677"/>
                  </a:lnTo>
                  <a:lnTo>
                    <a:pt x="2024" y="8230"/>
                  </a:lnTo>
                  <a:cubicBezTo>
                    <a:pt x="1940" y="8326"/>
                    <a:pt x="1888" y="8448"/>
                    <a:pt x="1881" y="8576"/>
                  </a:cubicBezTo>
                  <a:lnTo>
                    <a:pt x="1751" y="10551"/>
                  </a:lnTo>
                  <a:cubicBezTo>
                    <a:pt x="1731" y="10873"/>
                    <a:pt x="1975" y="11151"/>
                    <a:pt x="2296" y="11171"/>
                  </a:cubicBezTo>
                  <a:cubicBezTo>
                    <a:pt x="2309" y="11171"/>
                    <a:pt x="2322" y="11173"/>
                    <a:pt x="2334" y="11173"/>
                  </a:cubicBezTo>
                  <a:cubicBezTo>
                    <a:pt x="2641" y="11171"/>
                    <a:pt x="2896" y="10933"/>
                    <a:pt x="2916" y="10627"/>
                  </a:cubicBezTo>
                  <a:lnTo>
                    <a:pt x="3031" y="8848"/>
                  </a:lnTo>
                  <a:lnTo>
                    <a:pt x="3765" y="8008"/>
                  </a:lnTo>
                  <a:lnTo>
                    <a:pt x="4048" y="8845"/>
                  </a:lnTo>
                  <a:cubicBezTo>
                    <a:pt x="4059" y="8874"/>
                    <a:pt x="4072" y="8902"/>
                    <a:pt x="4085" y="8929"/>
                  </a:cubicBezTo>
                  <a:lnTo>
                    <a:pt x="5050" y="10764"/>
                  </a:lnTo>
                  <a:cubicBezTo>
                    <a:pt x="5154" y="10963"/>
                    <a:pt x="5357" y="11076"/>
                    <a:pt x="5566" y="11076"/>
                  </a:cubicBezTo>
                  <a:cubicBezTo>
                    <a:pt x="5657" y="11076"/>
                    <a:pt x="5750" y="11055"/>
                    <a:pt x="5837" y="11009"/>
                  </a:cubicBezTo>
                  <a:cubicBezTo>
                    <a:pt x="6122" y="10859"/>
                    <a:pt x="6232" y="10507"/>
                    <a:pt x="6082" y="10221"/>
                  </a:cubicBezTo>
                  <a:lnTo>
                    <a:pt x="5140" y="8427"/>
                  </a:lnTo>
                  <a:lnTo>
                    <a:pt x="4590" y="6807"/>
                  </a:lnTo>
                  <a:cubicBezTo>
                    <a:pt x="4582" y="6785"/>
                    <a:pt x="4573" y="6764"/>
                    <a:pt x="4565" y="6745"/>
                  </a:cubicBezTo>
                  <a:lnTo>
                    <a:pt x="4281" y="4613"/>
                  </a:lnTo>
                  <a:lnTo>
                    <a:pt x="4281" y="4613"/>
                  </a:lnTo>
                  <a:lnTo>
                    <a:pt x="5456" y="5086"/>
                  </a:lnTo>
                  <a:lnTo>
                    <a:pt x="5281" y="6191"/>
                  </a:lnTo>
                  <a:cubicBezTo>
                    <a:pt x="5231" y="6508"/>
                    <a:pt x="5448" y="6808"/>
                    <a:pt x="5766" y="6858"/>
                  </a:cubicBezTo>
                  <a:cubicBezTo>
                    <a:pt x="5797" y="6863"/>
                    <a:pt x="5826" y="6866"/>
                    <a:pt x="5857" y="6866"/>
                  </a:cubicBezTo>
                  <a:cubicBezTo>
                    <a:pt x="6144" y="6864"/>
                    <a:pt x="6388" y="6657"/>
                    <a:pt x="6432" y="6373"/>
                  </a:cubicBezTo>
                  <a:lnTo>
                    <a:pt x="6681" y="4811"/>
                  </a:lnTo>
                  <a:cubicBezTo>
                    <a:pt x="6723" y="4542"/>
                    <a:pt x="6575" y="4280"/>
                    <a:pt x="6323" y="4179"/>
                  </a:cubicBezTo>
                  <a:lnTo>
                    <a:pt x="4104" y="3285"/>
                  </a:lnTo>
                  <a:lnTo>
                    <a:pt x="4066" y="2998"/>
                  </a:lnTo>
                  <a:cubicBezTo>
                    <a:pt x="4735" y="2607"/>
                    <a:pt x="5029" y="1794"/>
                    <a:pt x="4767" y="1066"/>
                  </a:cubicBezTo>
                  <a:cubicBezTo>
                    <a:pt x="4535" y="418"/>
                    <a:pt x="3922" y="0"/>
                    <a:pt x="3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3258;p95">
            <a:extLst>
              <a:ext uri="{FF2B5EF4-FFF2-40B4-BE49-F238E27FC236}">
                <a16:creationId xmlns:a16="http://schemas.microsoft.com/office/drawing/2014/main" id="{3F584C6A-B4D6-2499-F552-9763E907BA9C}"/>
              </a:ext>
            </a:extLst>
          </p:cNvPr>
          <p:cNvGrpSpPr/>
          <p:nvPr/>
        </p:nvGrpSpPr>
        <p:grpSpPr>
          <a:xfrm>
            <a:off x="6939900" y="3264959"/>
            <a:ext cx="482550" cy="493275"/>
            <a:chOff x="355975" y="1957000"/>
            <a:chExt cx="482550" cy="493275"/>
          </a:xfrm>
        </p:grpSpPr>
        <p:sp>
          <p:nvSpPr>
            <p:cNvPr id="19" name="Google Shape;3259;p95">
              <a:extLst>
                <a:ext uri="{FF2B5EF4-FFF2-40B4-BE49-F238E27FC236}">
                  <a16:creationId xmlns:a16="http://schemas.microsoft.com/office/drawing/2014/main" id="{AF609D6F-5A5B-99EE-1271-86B20B9C3C50}"/>
                </a:ext>
              </a:extLst>
            </p:cNvPr>
            <p:cNvSpPr/>
            <p:nvPr/>
          </p:nvSpPr>
          <p:spPr>
            <a:xfrm>
              <a:off x="418175" y="2150575"/>
              <a:ext cx="358125" cy="122150"/>
            </a:xfrm>
            <a:custGeom>
              <a:avLst/>
              <a:gdLst/>
              <a:ahLst/>
              <a:cxnLst/>
              <a:rect l="l" t="t" r="r" b="b"/>
              <a:pathLst>
                <a:path w="14325" h="4886" extrusionOk="0">
                  <a:moveTo>
                    <a:pt x="1" y="0"/>
                  </a:moveTo>
                  <a:cubicBezTo>
                    <a:pt x="1" y="2816"/>
                    <a:pt x="3208" y="4885"/>
                    <a:pt x="7162" y="4885"/>
                  </a:cubicBezTo>
                  <a:cubicBezTo>
                    <a:pt x="11118" y="4885"/>
                    <a:pt x="14325" y="2816"/>
                    <a:pt x="14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260;p95">
              <a:extLst>
                <a:ext uri="{FF2B5EF4-FFF2-40B4-BE49-F238E27FC236}">
                  <a16:creationId xmlns:a16="http://schemas.microsoft.com/office/drawing/2014/main" id="{121005F5-8A6E-6351-6DB2-FED5134D8ACD}"/>
                </a:ext>
              </a:extLst>
            </p:cNvPr>
            <p:cNvSpPr/>
            <p:nvPr/>
          </p:nvSpPr>
          <p:spPr>
            <a:xfrm>
              <a:off x="571150" y="2071375"/>
              <a:ext cx="6450" cy="6450"/>
            </a:xfrm>
            <a:custGeom>
              <a:avLst/>
              <a:gdLst/>
              <a:ahLst/>
              <a:cxnLst/>
              <a:rect l="l" t="t" r="r" b="b"/>
              <a:pathLst>
                <a:path w="258" h="258" extrusionOk="0">
                  <a:moveTo>
                    <a:pt x="130" y="1"/>
                  </a:moveTo>
                  <a:cubicBezTo>
                    <a:pt x="59" y="1"/>
                    <a:pt x="0" y="58"/>
                    <a:pt x="0" y="130"/>
                  </a:cubicBezTo>
                  <a:cubicBezTo>
                    <a:pt x="0" y="201"/>
                    <a:pt x="59" y="258"/>
                    <a:pt x="130" y="258"/>
                  </a:cubicBezTo>
                  <a:cubicBezTo>
                    <a:pt x="200" y="258"/>
                    <a:pt x="258" y="201"/>
                    <a:pt x="258" y="130"/>
                  </a:cubicBezTo>
                  <a:cubicBezTo>
                    <a:pt x="258" y="58"/>
                    <a:pt x="200" y="1"/>
                    <a:pt x="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61;p95">
              <a:extLst>
                <a:ext uri="{FF2B5EF4-FFF2-40B4-BE49-F238E27FC236}">
                  <a16:creationId xmlns:a16="http://schemas.microsoft.com/office/drawing/2014/main" id="{CF30049D-150A-FAB7-E7E7-247103E1F483}"/>
                </a:ext>
              </a:extLst>
            </p:cNvPr>
            <p:cNvSpPr/>
            <p:nvPr/>
          </p:nvSpPr>
          <p:spPr>
            <a:xfrm>
              <a:off x="402525" y="2131450"/>
              <a:ext cx="389450" cy="33875"/>
            </a:xfrm>
            <a:custGeom>
              <a:avLst/>
              <a:gdLst/>
              <a:ahLst/>
              <a:cxnLst/>
              <a:rect l="l" t="t" r="r" b="b"/>
              <a:pathLst>
                <a:path w="15578" h="1355" extrusionOk="0">
                  <a:moveTo>
                    <a:pt x="490" y="0"/>
                  </a:moveTo>
                  <a:cubicBezTo>
                    <a:pt x="219" y="2"/>
                    <a:pt x="2" y="219"/>
                    <a:pt x="0" y="489"/>
                  </a:cubicBezTo>
                  <a:lnTo>
                    <a:pt x="0" y="865"/>
                  </a:lnTo>
                  <a:cubicBezTo>
                    <a:pt x="2" y="1134"/>
                    <a:pt x="219" y="1353"/>
                    <a:pt x="490" y="1355"/>
                  </a:cubicBezTo>
                  <a:lnTo>
                    <a:pt x="15088" y="1355"/>
                  </a:lnTo>
                  <a:cubicBezTo>
                    <a:pt x="15358" y="1353"/>
                    <a:pt x="15576" y="1134"/>
                    <a:pt x="15577" y="865"/>
                  </a:cubicBezTo>
                  <a:lnTo>
                    <a:pt x="15577" y="489"/>
                  </a:lnTo>
                  <a:cubicBezTo>
                    <a:pt x="15576" y="219"/>
                    <a:pt x="15358" y="2"/>
                    <a:pt x="150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62;p95">
              <a:extLst>
                <a:ext uri="{FF2B5EF4-FFF2-40B4-BE49-F238E27FC236}">
                  <a16:creationId xmlns:a16="http://schemas.microsoft.com/office/drawing/2014/main" id="{19E0C08B-672A-5E84-DBB5-F41A55E1622D}"/>
                </a:ext>
              </a:extLst>
            </p:cNvPr>
            <p:cNvSpPr/>
            <p:nvPr/>
          </p:nvSpPr>
          <p:spPr>
            <a:xfrm>
              <a:off x="399325" y="2287800"/>
              <a:ext cx="395850" cy="141925"/>
            </a:xfrm>
            <a:custGeom>
              <a:avLst/>
              <a:gdLst/>
              <a:ahLst/>
              <a:cxnLst/>
              <a:rect l="l" t="t" r="r" b="b"/>
              <a:pathLst>
                <a:path w="15834" h="5677" extrusionOk="0">
                  <a:moveTo>
                    <a:pt x="0" y="0"/>
                  </a:moveTo>
                  <a:lnTo>
                    <a:pt x="0" y="5677"/>
                  </a:lnTo>
                  <a:lnTo>
                    <a:pt x="15833" y="5677"/>
                  </a:lnTo>
                  <a:lnTo>
                    <a:pt x="15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63;p95">
              <a:extLst>
                <a:ext uri="{FF2B5EF4-FFF2-40B4-BE49-F238E27FC236}">
                  <a16:creationId xmlns:a16="http://schemas.microsoft.com/office/drawing/2014/main" id="{EF7C9E67-B4EF-717B-3308-1514BE0E8AFA}"/>
                </a:ext>
              </a:extLst>
            </p:cNvPr>
            <p:cNvSpPr/>
            <p:nvPr/>
          </p:nvSpPr>
          <p:spPr>
            <a:xfrm>
              <a:off x="375750" y="2263950"/>
              <a:ext cx="442975" cy="33700"/>
            </a:xfrm>
            <a:custGeom>
              <a:avLst/>
              <a:gdLst/>
              <a:ahLst/>
              <a:cxnLst/>
              <a:rect l="l" t="t" r="r" b="b"/>
              <a:pathLst>
                <a:path w="17719" h="1348" extrusionOk="0">
                  <a:moveTo>
                    <a:pt x="490" y="0"/>
                  </a:moveTo>
                  <a:cubicBezTo>
                    <a:pt x="220" y="0"/>
                    <a:pt x="2" y="219"/>
                    <a:pt x="1" y="488"/>
                  </a:cubicBezTo>
                  <a:lnTo>
                    <a:pt x="1" y="857"/>
                  </a:lnTo>
                  <a:cubicBezTo>
                    <a:pt x="2" y="1128"/>
                    <a:pt x="220" y="1346"/>
                    <a:pt x="490" y="1347"/>
                  </a:cubicBezTo>
                  <a:lnTo>
                    <a:pt x="17229" y="1347"/>
                  </a:lnTo>
                  <a:cubicBezTo>
                    <a:pt x="17500" y="1346"/>
                    <a:pt x="17717" y="1128"/>
                    <a:pt x="17719" y="857"/>
                  </a:cubicBezTo>
                  <a:lnTo>
                    <a:pt x="17719" y="488"/>
                  </a:lnTo>
                  <a:cubicBezTo>
                    <a:pt x="17717" y="219"/>
                    <a:pt x="17500" y="0"/>
                    <a:pt x="172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64;p95">
              <a:extLst>
                <a:ext uri="{FF2B5EF4-FFF2-40B4-BE49-F238E27FC236}">
                  <a16:creationId xmlns:a16="http://schemas.microsoft.com/office/drawing/2014/main" id="{951048A5-DCDC-7E9D-AB51-7AEF321ED30E}"/>
                </a:ext>
              </a:extLst>
            </p:cNvPr>
            <p:cNvSpPr/>
            <p:nvPr/>
          </p:nvSpPr>
          <p:spPr>
            <a:xfrm>
              <a:off x="446900" y="2332675"/>
              <a:ext cx="57075" cy="57050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0" y="1"/>
                    <a:pt x="0" y="511"/>
                    <a:pt x="0" y="1141"/>
                  </a:cubicBezTo>
                  <a:cubicBezTo>
                    <a:pt x="0" y="1771"/>
                    <a:pt x="510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65;p95">
              <a:extLst>
                <a:ext uri="{FF2B5EF4-FFF2-40B4-BE49-F238E27FC236}">
                  <a16:creationId xmlns:a16="http://schemas.microsoft.com/office/drawing/2014/main" id="{A823084B-44BE-E83B-DAAB-B0525AE30F38}"/>
                </a:ext>
              </a:extLst>
            </p:cNvPr>
            <p:cNvSpPr/>
            <p:nvPr/>
          </p:nvSpPr>
          <p:spPr>
            <a:xfrm>
              <a:off x="466375" y="2352175"/>
              <a:ext cx="18075" cy="18075"/>
            </a:xfrm>
            <a:custGeom>
              <a:avLst/>
              <a:gdLst/>
              <a:ahLst/>
              <a:cxnLst/>
              <a:rect l="l" t="t" r="r" b="b"/>
              <a:pathLst>
                <a:path w="723" h="723" extrusionOk="0">
                  <a:moveTo>
                    <a:pt x="362" y="0"/>
                  </a:moveTo>
                  <a:cubicBezTo>
                    <a:pt x="162" y="0"/>
                    <a:pt x="0" y="162"/>
                    <a:pt x="0" y="361"/>
                  </a:cubicBezTo>
                  <a:cubicBezTo>
                    <a:pt x="0" y="561"/>
                    <a:pt x="162" y="722"/>
                    <a:pt x="362" y="722"/>
                  </a:cubicBezTo>
                  <a:cubicBezTo>
                    <a:pt x="561" y="722"/>
                    <a:pt x="722" y="561"/>
                    <a:pt x="722" y="361"/>
                  </a:cubicBezTo>
                  <a:cubicBezTo>
                    <a:pt x="722" y="162"/>
                    <a:pt x="561" y="0"/>
                    <a:pt x="3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66;p95">
              <a:extLst>
                <a:ext uri="{FF2B5EF4-FFF2-40B4-BE49-F238E27FC236}">
                  <a16:creationId xmlns:a16="http://schemas.microsoft.com/office/drawing/2014/main" id="{6F7B314E-7586-0AEC-D2F8-0E486759B92F}"/>
                </a:ext>
              </a:extLst>
            </p:cNvPr>
            <p:cNvSpPr/>
            <p:nvPr/>
          </p:nvSpPr>
          <p:spPr>
            <a:xfrm>
              <a:off x="690525" y="2332675"/>
              <a:ext cx="57075" cy="57050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2" y="1"/>
                    <a:pt x="0" y="511"/>
                    <a:pt x="0" y="1141"/>
                  </a:cubicBezTo>
                  <a:cubicBezTo>
                    <a:pt x="0" y="1771"/>
                    <a:pt x="512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67;p95">
              <a:extLst>
                <a:ext uri="{FF2B5EF4-FFF2-40B4-BE49-F238E27FC236}">
                  <a16:creationId xmlns:a16="http://schemas.microsoft.com/office/drawing/2014/main" id="{BF76B0F6-5CCF-22F4-2C35-99A9F384E81B}"/>
                </a:ext>
              </a:extLst>
            </p:cNvPr>
            <p:cNvSpPr/>
            <p:nvPr/>
          </p:nvSpPr>
          <p:spPr>
            <a:xfrm>
              <a:off x="710050" y="2352175"/>
              <a:ext cx="18075" cy="18075"/>
            </a:xfrm>
            <a:custGeom>
              <a:avLst/>
              <a:gdLst/>
              <a:ahLst/>
              <a:cxnLst/>
              <a:rect l="l" t="t" r="r" b="b"/>
              <a:pathLst>
                <a:path w="723" h="723" extrusionOk="0">
                  <a:moveTo>
                    <a:pt x="360" y="0"/>
                  </a:moveTo>
                  <a:cubicBezTo>
                    <a:pt x="160" y="0"/>
                    <a:pt x="0" y="162"/>
                    <a:pt x="0" y="361"/>
                  </a:cubicBezTo>
                  <a:cubicBezTo>
                    <a:pt x="0" y="561"/>
                    <a:pt x="160" y="722"/>
                    <a:pt x="360" y="722"/>
                  </a:cubicBezTo>
                  <a:cubicBezTo>
                    <a:pt x="560" y="722"/>
                    <a:pt x="722" y="561"/>
                    <a:pt x="722" y="361"/>
                  </a:cubicBezTo>
                  <a:cubicBezTo>
                    <a:pt x="722" y="162"/>
                    <a:pt x="560" y="0"/>
                    <a:pt x="3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68;p95">
              <a:extLst>
                <a:ext uri="{FF2B5EF4-FFF2-40B4-BE49-F238E27FC236}">
                  <a16:creationId xmlns:a16="http://schemas.microsoft.com/office/drawing/2014/main" id="{8D635EFE-3BA0-E99C-EFD5-7222DA304A2C}"/>
                </a:ext>
              </a:extLst>
            </p:cNvPr>
            <p:cNvSpPr/>
            <p:nvPr/>
          </p:nvSpPr>
          <p:spPr>
            <a:xfrm>
              <a:off x="568725" y="233267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0" y="2282"/>
                  </a:cubicBezTo>
                  <a:cubicBezTo>
                    <a:pt x="1771" y="2282"/>
                    <a:pt x="2281" y="1771"/>
                    <a:pt x="2281" y="1141"/>
                  </a:cubicBezTo>
                  <a:cubicBezTo>
                    <a:pt x="2281" y="511"/>
                    <a:pt x="1771" y="1"/>
                    <a:pt x="1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69;p95">
              <a:extLst>
                <a:ext uri="{FF2B5EF4-FFF2-40B4-BE49-F238E27FC236}">
                  <a16:creationId xmlns:a16="http://schemas.microsoft.com/office/drawing/2014/main" id="{2A1E4B29-E66C-43AA-C51A-EAFFD13D0033}"/>
                </a:ext>
              </a:extLst>
            </p:cNvPr>
            <p:cNvSpPr/>
            <p:nvPr/>
          </p:nvSpPr>
          <p:spPr>
            <a:xfrm>
              <a:off x="589225" y="2353200"/>
              <a:ext cx="16000" cy="15975"/>
            </a:xfrm>
            <a:custGeom>
              <a:avLst/>
              <a:gdLst/>
              <a:ahLst/>
              <a:cxnLst/>
              <a:rect l="l" t="t" r="r" b="b"/>
              <a:pathLst>
                <a:path w="640" h="639" extrusionOk="0">
                  <a:moveTo>
                    <a:pt x="320" y="1"/>
                  </a:moveTo>
                  <a:cubicBezTo>
                    <a:pt x="145" y="1"/>
                    <a:pt x="1" y="145"/>
                    <a:pt x="1" y="320"/>
                  </a:cubicBezTo>
                  <a:cubicBezTo>
                    <a:pt x="1" y="496"/>
                    <a:pt x="145" y="639"/>
                    <a:pt x="320" y="639"/>
                  </a:cubicBezTo>
                  <a:cubicBezTo>
                    <a:pt x="497" y="639"/>
                    <a:pt x="639" y="496"/>
                    <a:pt x="639" y="320"/>
                  </a:cubicBezTo>
                  <a:cubicBezTo>
                    <a:pt x="639" y="145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70;p95">
              <a:extLst>
                <a:ext uri="{FF2B5EF4-FFF2-40B4-BE49-F238E27FC236}">
                  <a16:creationId xmlns:a16="http://schemas.microsoft.com/office/drawing/2014/main" id="{153183A2-2B67-38ED-6043-B1CAE1B72BCB}"/>
                </a:ext>
              </a:extLst>
            </p:cNvPr>
            <p:cNvSpPr/>
            <p:nvPr/>
          </p:nvSpPr>
          <p:spPr>
            <a:xfrm>
              <a:off x="460350" y="1957000"/>
              <a:ext cx="273800" cy="80950"/>
            </a:xfrm>
            <a:custGeom>
              <a:avLst/>
              <a:gdLst/>
              <a:ahLst/>
              <a:cxnLst/>
              <a:rect l="l" t="t" r="r" b="b"/>
              <a:pathLst>
                <a:path w="10952" h="3238" extrusionOk="0">
                  <a:moveTo>
                    <a:pt x="2905" y="1"/>
                  </a:moveTo>
                  <a:cubicBezTo>
                    <a:pt x="1306" y="1"/>
                    <a:pt x="5" y="1302"/>
                    <a:pt x="5" y="2901"/>
                  </a:cubicBezTo>
                  <a:cubicBezTo>
                    <a:pt x="0" y="3086"/>
                    <a:pt x="149" y="3237"/>
                    <a:pt x="334" y="3237"/>
                  </a:cubicBezTo>
                  <a:cubicBezTo>
                    <a:pt x="519" y="3237"/>
                    <a:pt x="668" y="3086"/>
                    <a:pt x="663" y="2901"/>
                  </a:cubicBezTo>
                  <a:cubicBezTo>
                    <a:pt x="696" y="1686"/>
                    <a:pt x="1690" y="720"/>
                    <a:pt x="2905" y="720"/>
                  </a:cubicBezTo>
                  <a:cubicBezTo>
                    <a:pt x="4119" y="720"/>
                    <a:pt x="5113" y="1686"/>
                    <a:pt x="5147" y="2901"/>
                  </a:cubicBezTo>
                  <a:cubicBezTo>
                    <a:pt x="5143" y="3086"/>
                    <a:pt x="5291" y="3237"/>
                    <a:pt x="5475" y="3237"/>
                  </a:cubicBezTo>
                  <a:cubicBezTo>
                    <a:pt x="5660" y="3237"/>
                    <a:pt x="5809" y="3086"/>
                    <a:pt x="5804" y="2901"/>
                  </a:cubicBezTo>
                  <a:cubicBezTo>
                    <a:pt x="5838" y="1686"/>
                    <a:pt x="6831" y="720"/>
                    <a:pt x="8047" y="720"/>
                  </a:cubicBezTo>
                  <a:cubicBezTo>
                    <a:pt x="9262" y="720"/>
                    <a:pt x="10256" y="1686"/>
                    <a:pt x="10288" y="2901"/>
                  </a:cubicBezTo>
                  <a:cubicBezTo>
                    <a:pt x="10284" y="3086"/>
                    <a:pt x="10432" y="3237"/>
                    <a:pt x="10617" y="3237"/>
                  </a:cubicBezTo>
                  <a:cubicBezTo>
                    <a:pt x="10803" y="3237"/>
                    <a:pt x="10951" y="3086"/>
                    <a:pt x="10947" y="2901"/>
                  </a:cubicBezTo>
                  <a:cubicBezTo>
                    <a:pt x="10947" y="1302"/>
                    <a:pt x="9645" y="1"/>
                    <a:pt x="8047" y="1"/>
                  </a:cubicBezTo>
                  <a:cubicBezTo>
                    <a:pt x="6966" y="2"/>
                    <a:pt x="5975" y="604"/>
                    <a:pt x="5475" y="1561"/>
                  </a:cubicBezTo>
                  <a:cubicBezTo>
                    <a:pt x="4977" y="604"/>
                    <a:pt x="3985" y="2"/>
                    <a:pt x="29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271;p95">
              <a:extLst>
                <a:ext uri="{FF2B5EF4-FFF2-40B4-BE49-F238E27FC236}">
                  <a16:creationId xmlns:a16="http://schemas.microsoft.com/office/drawing/2014/main" id="{C2679A9D-5C30-3FEC-8782-36052F725D4E}"/>
                </a:ext>
              </a:extLst>
            </p:cNvPr>
            <p:cNvSpPr/>
            <p:nvPr/>
          </p:nvSpPr>
          <p:spPr>
            <a:xfrm>
              <a:off x="460450" y="2054875"/>
              <a:ext cx="16500" cy="40725"/>
            </a:xfrm>
            <a:custGeom>
              <a:avLst/>
              <a:gdLst/>
              <a:ahLst/>
              <a:cxnLst/>
              <a:rect l="l" t="t" r="r" b="b"/>
              <a:pathLst>
                <a:path w="660" h="1629" extrusionOk="0">
                  <a:moveTo>
                    <a:pt x="330" y="0"/>
                  </a:moveTo>
                  <a:cubicBezTo>
                    <a:pt x="151" y="0"/>
                    <a:pt x="5" y="143"/>
                    <a:pt x="1" y="322"/>
                  </a:cubicBezTo>
                  <a:lnTo>
                    <a:pt x="1" y="1299"/>
                  </a:lnTo>
                  <a:cubicBezTo>
                    <a:pt x="1" y="1480"/>
                    <a:pt x="148" y="1628"/>
                    <a:pt x="330" y="1628"/>
                  </a:cubicBezTo>
                  <a:cubicBezTo>
                    <a:pt x="511" y="1628"/>
                    <a:pt x="659" y="1480"/>
                    <a:pt x="659" y="1299"/>
                  </a:cubicBezTo>
                  <a:lnTo>
                    <a:pt x="659" y="322"/>
                  </a:lnTo>
                  <a:cubicBezTo>
                    <a:pt x="655" y="143"/>
                    <a:pt x="508" y="0"/>
                    <a:pt x="3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72;p95">
              <a:extLst>
                <a:ext uri="{FF2B5EF4-FFF2-40B4-BE49-F238E27FC236}">
                  <a16:creationId xmlns:a16="http://schemas.microsoft.com/office/drawing/2014/main" id="{987759E6-7E11-D2F2-B520-8DEECBE408E5}"/>
                </a:ext>
              </a:extLst>
            </p:cNvPr>
            <p:cNvSpPr/>
            <p:nvPr/>
          </p:nvSpPr>
          <p:spPr>
            <a:xfrm>
              <a:off x="710800" y="2076075"/>
              <a:ext cx="16500" cy="25075"/>
            </a:xfrm>
            <a:custGeom>
              <a:avLst/>
              <a:gdLst/>
              <a:ahLst/>
              <a:cxnLst/>
              <a:rect l="l" t="t" r="r" b="b"/>
              <a:pathLst>
                <a:path w="660" h="1003" extrusionOk="0">
                  <a:moveTo>
                    <a:pt x="330" y="1"/>
                  </a:moveTo>
                  <a:cubicBezTo>
                    <a:pt x="148" y="1"/>
                    <a:pt x="1" y="148"/>
                    <a:pt x="1" y="330"/>
                  </a:cubicBezTo>
                  <a:lnTo>
                    <a:pt x="1" y="673"/>
                  </a:lnTo>
                  <a:cubicBezTo>
                    <a:pt x="1" y="854"/>
                    <a:pt x="148" y="1001"/>
                    <a:pt x="330" y="1002"/>
                  </a:cubicBezTo>
                  <a:cubicBezTo>
                    <a:pt x="513" y="1002"/>
                    <a:pt x="660" y="854"/>
                    <a:pt x="660" y="673"/>
                  </a:cubicBezTo>
                  <a:lnTo>
                    <a:pt x="660" y="330"/>
                  </a:lnTo>
                  <a:cubicBezTo>
                    <a:pt x="660" y="148"/>
                    <a:pt x="513" y="1"/>
                    <a:pt x="3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73;p95">
              <a:extLst>
                <a:ext uri="{FF2B5EF4-FFF2-40B4-BE49-F238E27FC236}">
                  <a16:creationId xmlns:a16="http://schemas.microsoft.com/office/drawing/2014/main" id="{2033E9C3-67FF-2030-CCB4-BA0CD65D93C9}"/>
                </a:ext>
              </a:extLst>
            </p:cNvPr>
            <p:cNvSpPr/>
            <p:nvPr/>
          </p:nvSpPr>
          <p:spPr>
            <a:xfrm>
              <a:off x="355975" y="2416975"/>
              <a:ext cx="482550" cy="33300"/>
            </a:xfrm>
            <a:custGeom>
              <a:avLst/>
              <a:gdLst/>
              <a:ahLst/>
              <a:cxnLst/>
              <a:rect l="l" t="t" r="r" b="b"/>
              <a:pathLst>
                <a:path w="19302" h="1332" extrusionOk="0">
                  <a:moveTo>
                    <a:pt x="445" y="1"/>
                  </a:moveTo>
                  <a:cubicBezTo>
                    <a:pt x="199" y="1"/>
                    <a:pt x="2" y="199"/>
                    <a:pt x="0" y="445"/>
                  </a:cubicBezTo>
                  <a:lnTo>
                    <a:pt x="0" y="889"/>
                  </a:lnTo>
                  <a:cubicBezTo>
                    <a:pt x="2" y="1133"/>
                    <a:pt x="199" y="1332"/>
                    <a:pt x="445" y="1332"/>
                  </a:cubicBezTo>
                  <a:lnTo>
                    <a:pt x="18857" y="1332"/>
                  </a:lnTo>
                  <a:cubicBezTo>
                    <a:pt x="19101" y="1332"/>
                    <a:pt x="19300" y="1133"/>
                    <a:pt x="19301" y="889"/>
                  </a:cubicBezTo>
                  <a:lnTo>
                    <a:pt x="19301" y="445"/>
                  </a:lnTo>
                  <a:cubicBezTo>
                    <a:pt x="19300" y="199"/>
                    <a:pt x="19101" y="1"/>
                    <a:pt x="18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274;p95">
              <a:extLst>
                <a:ext uri="{FF2B5EF4-FFF2-40B4-BE49-F238E27FC236}">
                  <a16:creationId xmlns:a16="http://schemas.microsoft.com/office/drawing/2014/main" id="{5BB18594-D6FA-307F-7D88-17AB60A23ED4}"/>
                </a:ext>
              </a:extLst>
            </p:cNvPr>
            <p:cNvSpPr/>
            <p:nvPr/>
          </p:nvSpPr>
          <p:spPr>
            <a:xfrm>
              <a:off x="416300" y="2203675"/>
              <a:ext cx="361875" cy="16500"/>
            </a:xfrm>
            <a:custGeom>
              <a:avLst/>
              <a:gdLst/>
              <a:ahLst/>
              <a:cxnLst/>
              <a:rect l="l" t="t" r="r" b="b"/>
              <a:pathLst>
                <a:path w="14475" h="660" extrusionOk="0">
                  <a:moveTo>
                    <a:pt x="330" y="1"/>
                  </a:moveTo>
                  <a:cubicBezTo>
                    <a:pt x="148" y="1"/>
                    <a:pt x="1" y="148"/>
                    <a:pt x="1" y="330"/>
                  </a:cubicBezTo>
                  <a:cubicBezTo>
                    <a:pt x="1" y="511"/>
                    <a:pt x="148" y="658"/>
                    <a:pt x="330" y="660"/>
                  </a:cubicBezTo>
                  <a:lnTo>
                    <a:pt x="14146" y="660"/>
                  </a:lnTo>
                  <a:cubicBezTo>
                    <a:pt x="14328" y="660"/>
                    <a:pt x="14475" y="511"/>
                    <a:pt x="14475" y="330"/>
                  </a:cubicBezTo>
                  <a:cubicBezTo>
                    <a:pt x="14475" y="148"/>
                    <a:pt x="14328" y="1"/>
                    <a:pt x="141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275;p95">
              <a:extLst>
                <a:ext uri="{FF2B5EF4-FFF2-40B4-BE49-F238E27FC236}">
                  <a16:creationId xmlns:a16="http://schemas.microsoft.com/office/drawing/2014/main" id="{7729EE4D-6D12-2F75-EE13-D35AB64FFE55}"/>
                </a:ext>
              </a:extLst>
            </p:cNvPr>
            <p:cNvSpPr/>
            <p:nvPr/>
          </p:nvSpPr>
          <p:spPr>
            <a:xfrm>
              <a:off x="552500" y="2054250"/>
              <a:ext cx="89475" cy="89425"/>
            </a:xfrm>
            <a:custGeom>
              <a:avLst/>
              <a:gdLst/>
              <a:ahLst/>
              <a:cxnLst/>
              <a:rect l="l" t="t" r="r" b="b"/>
              <a:pathLst>
                <a:path w="3579" h="3577" extrusionOk="0">
                  <a:moveTo>
                    <a:pt x="1789" y="0"/>
                  </a:moveTo>
                  <a:cubicBezTo>
                    <a:pt x="802" y="0"/>
                    <a:pt x="1" y="800"/>
                    <a:pt x="1" y="1788"/>
                  </a:cubicBezTo>
                  <a:cubicBezTo>
                    <a:pt x="1" y="2777"/>
                    <a:pt x="802" y="3577"/>
                    <a:pt x="1789" y="3577"/>
                  </a:cubicBezTo>
                  <a:cubicBezTo>
                    <a:pt x="2777" y="3577"/>
                    <a:pt x="3579" y="2777"/>
                    <a:pt x="3579" y="1788"/>
                  </a:cubicBezTo>
                  <a:cubicBezTo>
                    <a:pt x="3579" y="800"/>
                    <a:pt x="2777" y="0"/>
                    <a:pt x="17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2681;p95">
            <a:extLst>
              <a:ext uri="{FF2B5EF4-FFF2-40B4-BE49-F238E27FC236}">
                <a16:creationId xmlns:a16="http://schemas.microsoft.com/office/drawing/2014/main" id="{9BAB5FE5-3FF9-513E-6CF8-315D44D5EF9A}"/>
              </a:ext>
            </a:extLst>
          </p:cNvPr>
          <p:cNvGrpSpPr/>
          <p:nvPr/>
        </p:nvGrpSpPr>
        <p:grpSpPr>
          <a:xfrm>
            <a:off x="4231053" y="3289601"/>
            <a:ext cx="495500" cy="435375"/>
            <a:chOff x="5142675" y="1411400"/>
            <a:chExt cx="495500" cy="435375"/>
          </a:xfrm>
        </p:grpSpPr>
        <p:sp>
          <p:nvSpPr>
            <p:cNvPr id="37" name="Google Shape;2682;p95">
              <a:extLst>
                <a:ext uri="{FF2B5EF4-FFF2-40B4-BE49-F238E27FC236}">
                  <a16:creationId xmlns:a16="http://schemas.microsoft.com/office/drawing/2014/main" id="{CFEBFA15-406B-EF5B-1C50-CDC5DE382BF4}"/>
                </a:ext>
              </a:extLst>
            </p:cNvPr>
            <p:cNvSpPr/>
            <p:nvPr/>
          </p:nvSpPr>
          <p:spPr>
            <a:xfrm>
              <a:off x="5142675" y="1411400"/>
              <a:ext cx="495500" cy="435375"/>
            </a:xfrm>
            <a:custGeom>
              <a:avLst/>
              <a:gdLst/>
              <a:ahLst/>
              <a:cxnLst/>
              <a:rect l="l" t="t" r="r" b="b"/>
              <a:pathLst>
                <a:path w="19820" h="17415" extrusionOk="0">
                  <a:moveTo>
                    <a:pt x="5526" y="1"/>
                  </a:moveTo>
                  <a:cubicBezTo>
                    <a:pt x="5173" y="1"/>
                    <a:pt x="4738" y="252"/>
                    <a:pt x="4562" y="558"/>
                  </a:cubicBezTo>
                  <a:lnTo>
                    <a:pt x="178" y="8151"/>
                  </a:lnTo>
                  <a:cubicBezTo>
                    <a:pt x="0" y="8456"/>
                    <a:pt x="0" y="8959"/>
                    <a:pt x="178" y="9265"/>
                  </a:cubicBezTo>
                  <a:lnTo>
                    <a:pt x="4562" y="16857"/>
                  </a:lnTo>
                  <a:cubicBezTo>
                    <a:pt x="4738" y="17163"/>
                    <a:pt x="5173" y="17415"/>
                    <a:pt x="5526" y="17415"/>
                  </a:cubicBezTo>
                  <a:lnTo>
                    <a:pt x="14294" y="17415"/>
                  </a:lnTo>
                  <a:cubicBezTo>
                    <a:pt x="14648" y="17415"/>
                    <a:pt x="15082" y="17163"/>
                    <a:pt x="15260" y="16857"/>
                  </a:cubicBezTo>
                  <a:lnTo>
                    <a:pt x="19642" y="9265"/>
                  </a:lnTo>
                  <a:cubicBezTo>
                    <a:pt x="19820" y="8959"/>
                    <a:pt x="19820" y="8456"/>
                    <a:pt x="19642" y="8151"/>
                  </a:cubicBezTo>
                  <a:lnTo>
                    <a:pt x="15260" y="558"/>
                  </a:lnTo>
                  <a:cubicBezTo>
                    <a:pt x="15082" y="252"/>
                    <a:pt x="14648" y="1"/>
                    <a:pt x="14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683;p95">
              <a:extLst>
                <a:ext uri="{FF2B5EF4-FFF2-40B4-BE49-F238E27FC236}">
                  <a16:creationId xmlns:a16="http://schemas.microsoft.com/office/drawing/2014/main" id="{BD47E84F-C4B2-A132-A2AF-55FDA4EAC9F6}"/>
                </a:ext>
              </a:extLst>
            </p:cNvPr>
            <p:cNvSpPr/>
            <p:nvPr/>
          </p:nvSpPr>
          <p:spPr>
            <a:xfrm>
              <a:off x="5170800" y="1438150"/>
              <a:ext cx="439250" cy="381900"/>
            </a:xfrm>
            <a:custGeom>
              <a:avLst/>
              <a:gdLst/>
              <a:ahLst/>
              <a:cxnLst/>
              <a:rect l="l" t="t" r="r" b="b"/>
              <a:pathLst>
                <a:path w="17570" h="15276" extrusionOk="0">
                  <a:moveTo>
                    <a:pt x="12823" y="644"/>
                  </a:moveTo>
                  <a:lnTo>
                    <a:pt x="16861" y="7638"/>
                  </a:lnTo>
                  <a:lnTo>
                    <a:pt x="12823" y="14633"/>
                  </a:lnTo>
                  <a:lnTo>
                    <a:pt x="4747" y="14633"/>
                  </a:lnTo>
                  <a:lnTo>
                    <a:pt x="709" y="7638"/>
                  </a:lnTo>
                  <a:lnTo>
                    <a:pt x="4747" y="644"/>
                  </a:lnTo>
                  <a:close/>
                  <a:moveTo>
                    <a:pt x="4562" y="0"/>
                  </a:moveTo>
                  <a:cubicBezTo>
                    <a:pt x="4445" y="0"/>
                    <a:pt x="4340" y="62"/>
                    <a:pt x="4282" y="162"/>
                  </a:cubicBezTo>
                  <a:lnTo>
                    <a:pt x="57" y="7478"/>
                  </a:lnTo>
                  <a:cubicBezTo>
                    <a:pt x="0" y="7576"/>
                    <a:pt x="0" y="7700"/>
                    <a:pt x="57" y="7800"/>
                  </a:cubicBezTo>
                  <a:lnTo>
                    <a:pt x="4282" y="15115"/>
                  </a:lnTo>
                  <a:cubicBezTo>
                    <a:pt x="4340" y="15214"/>
                    <a:pt x="4445" y="15276"/>
                    <a:pt x="4562" y="15276"/>
                  </a:cubicBezTo>
                  <a:lnTo>
                    <a:pt x="13010" y="15276"/>
                  </a:lnTo>
                  <a:cubicBezTo>
                    <a:pt x="13124" y="15276"/>
                    <a:pt x="13230" y="15214"/>
                    <a:pt x="13288" y="15115"/>
                  </a:cubicBezTo>
                  <a:lnTo>
                    <a:pt x="17512" y="7800"/>
                  </a:lnTo>
                  <a:cubicBezTo>
                    <a:pt x="17570" y="7700"/>
                    <a:pt x="17570" y="7576"/>
                    <a:pt x="17512" y="7478"/>
                  </a:cubicBezTo>
                  <a:lnTo>
                    <a:pt x="13288" y="162"/>
                  </a:lnTo>
                  <a:cubicBezTo>
                    <a:pt x="13230" y="62"/>
                    <a:pt x="13124" y="0"/>
                    <a:pt x="130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684;p95">
              <a:extLst>
                <a:ext uri="{FF2B5EF4-FFF2-40B4-BE49-F238E27FC236}">
                  <a16:creationId xmlns:a16="http://schemas.microsoft.com/office/drawing/2014/main" id="{548D5DE0-C817-67D6-D983-F110C2E3FA2C}"/>
                </a:ext>
              </a:extLst>
            </p:cNvPr>
            <p:cNvSpPr/>
            <p:nvPr/>
          </p:nvSpPr>
          <p:spPr>
            <a:xfrm>
              <a:off x="5251400" y="1588500"/>
              <a:ext cx="56200" cy="75375"/>
            </a:xfrm>
            <a:custGeom>
              <a:avLst/>
              <a:gdLst/>
              <a:ahLst/>
              <a:cxnLst/>
              <a:rect l="l" t="t" r="r" b="b"/>
              <a:pathLst>
                <a:path w="2248" h="3015" extrusionOk="0">
                  <a:moveTo>
                    <a:pt x="1098" y="0"/>
                  </a:moveTo>
                  <a:cubicBezTo>
                    <a:pt x="516" y="0"/>
                    <a:pt x="98" y="347"/>
                    <a:pt x="98" y="850"/>
                  </a:cubicBezTo>
                  <a:lnTo>
                    <a:pt x="98" y="859"/>
                  </a:lnTo>
                  <a:cubicBezTo>
                    <a:pt x="98" y="1399"/>
                    <a:pt x="448" y="1583"/>
                    <a:pt x="1071" y="1734"/>
                  </a:cubicBezTo>
                  <a:cubicBezTo>
                    <a:pt x="1617" y="1859"/>
                    <a:pt x="1733" y="1972"/>
                    <a:pt x="1733" y="2181"/>
                  </a:cubicBezTo>
                  <a:lnTo>
                    <a:pt x="1733" y="2190"/>
                  </a:lnTo>
                  <a:cubicBezTo>
                    <a:pt x="1733" y="2406"/>
                    <a:pt x="1532" y="2558"/>
                    <a:pt x="1214" y="2558"/>
                  </a:cubicBezTo>
                  <a:cubicBezTo>
                    <a:pt x="896" y="2558"/>
                    <a:pt x="636" y="2449"/>
                    <a:pt x="394" y="2256"/>
                  </a:cubicBezTo>
                  <a:cubicBezTo>
                    <a:pt x="349" y="2224"/>
                    <a:pt x="299" y="2210"/>
                    <a:pt x="251" y="2210"/>
                  </a:cubicBezTo>
                  <a:cubicBezTo>
                    <a:pt x="125" y="2210"/>
                    <a:pt x="6" y="2307"/>
                    <a:pt x="1" y="2449"/>
                  </a:cubicBezTo>
                  <a:cubicBezTo>
                    <a:pt x="1" y="2527"/>
                    <a:pt x="38" y="2600"/>
                    <a:pt x="101" y="2646"/>
                  </a:cubicBezTo>
                  <a:cubicBezTo>
                    <a:pt x="417" y="2886"/>
                    <a:pt x="804" y="3015"/>
                    <a:pt x="1201" y="3015"/>
                  </a:cubicBezTo>
                  <a:cubicBezTo>
                    <a:pt x="1817" y="3015"/>
                    <a:pt x="2248" y="2689"/>
                    <a:pt x="2248" y="2140"/>
                  </a:cubicBezTo>
                  <a:lnTo>
                    <a:pt x="2248" y="2131"/>
                  </a:lnTo>
                  <a:cubicBezTo>
                    <a:pt x="2248" y="1646"/>
                    <a:pt x="1929" y="1424"/>
                    <a:pt x="1310" y="1274"/>
                  </a:cubicBezTo>
                  <a:cubicBezTo>
                    <a:pt x="745" y="1140"/>
                    <a:pt x="611" y="1040"/>
                    <a:pt x="611" y="814"/>
                  </a:cubicBezTo>
                  <a:lnTo>
                    <a:pt x="611" y="806"/>
                  </a:lnTo>
                  <a:cubicBezTo>
                    <a:pt x="611" y="614"/>
                    <a:pt x="788" y="458"/>
                    <a:pt x="1089" y="458"/>
                  </a:cubicBezTo>
                  <a:cubicBezTo>
                    <a:pt x="1320" y="458"/>
                    <a:pt x="1538" y="533"/>
                    <a:pt x="1763" y="680"/>
                  </a:cubicBezTo>
                  <a:cubicBezTo>
                    <a:pt x="1802" y="704"/>
                    <a:pt x="1845" y="717"/>
                    <a:pt x="1891" y="717"/>
                  </a:cubicBezTo>
                  <a:cubicBezTo>
                    <a:pt x="1893" y="717"/>
                    <a:pt x="1895" y="717"/>
                    <a:pt x="1898" y="717"/>
                  </a:cubicBezTo>
                  <a:cubicBezTo>
                    <a:pt x="1900" y="717"/>
                    <a:pt x="1901" y="717"/>
                    <a:pt x="1903" y="717"/>
                  </a:cubicBezTo>
                  <a:cubicBezTo>
                    <a:pt x="2033" y="717"/>
                    <a:pt x="2141" y="609"/>
                    <a:pt x="2141" y="478"/>
                  </a:cubicBezTo>
                  <a:cubicBezTo>
                    <a:pt x="2142" y="395"/>
                    <a:pt x="2099" y="317"/>
                    <a:pt x="2027" y="272"/>
                  </a:cubicBezTo>
                  <a:cubicBezTo>
                    <a:pt x="1764" y="97"/>
                    <a:pt x="1466" y="0"/>
                    <a:pt x="10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85;p95">
              <a:extLst>
                <a:ext uri="{FF2B5EF4-FFF2-40B4-BE49-F238E27FC236}">
                  <a16:creationId xmlns:a16="http://schemas.microsoft.com/office/drawing/2014/main" id="{298D0777-C14F-82A2-279E-E65E132D8768}"/>
                </a:ext>
              </a:extLst>
            </p:cNvPr>
            <p:cNvSpPr/>
            <p:nvPr/>
          </p:nvSpPr>
          <p:spPr>
            <a:xfrm>
              <a:off x="5315450" y="1589525"/>
              <a:ext cx="60600" cy="73925"/>
            </a:xfrm>
            <a:custGeom>
              <a:avLst/>
              <a:gdLst/>
              <a:ahLst/>
              <a:cxnLst/>
              <a:rect l="l" t="t" r="r" b="b"/>
              <a:pathLst>
                <a:path w="2424" h="2957" extrusionOk="0">
                  <a:moveTo>
                    <a:pt x="239" y="1"/>
                  </a:moveTo>
                  <a:cubicBezTo>
                    <a:pt x="106" y="1"/>
                    <a:pt x="1" y="108"/>
                    <a:pt x="1" y="239"/>
                  </a:cubicBezTo>
                  <a:cubicBezTo>
                    <a:pt x="1" y="371"/>
                    <a:pt x="106" y="479"/>
                    <a:pt x="239" y="479"/>
                  </a:cubicBezTo>
                  <a:lnTo>
                    <a:pt x="950" y="479"/>
                  </a:lnTo>
                  <a:lnTo>
                    <a:pt x="950" y="2696"/>
                  </a:lnTo>
                  <a:cubicBezTo>
                    <a:pt x="950" y="2840"/>
                    <a:pt x="1067" y="2956"/>
                    <a:pt x="1209" y="2956"/>
                  </a:cubicBezTo>
                  <a:cubicBezTo>
                    <a:pt x="1353" y="2956"/>
                    <a:pt x="1470" y="2840"/>
                    <a:pt x="1470" y="2696"/>
                  </a:cubicBezTo>
                  <a:lnTo>
                    <a:pt x="1470" y="479"/>
                  </a:lnTo>
                  <a:lnTo>
                    <a:pt x="2186" y="479"/>
                  </a:lnTo>
                  <a:cubicBezTo>
                    <a:pt x="2317" y="479"/>
                    <a:pt x="2424" y="371"/>
                    <a:pt x="2424" y="239"/>
                  </a:cubicBezTo>
                  <a:cubicBezTo>
                    <a:pt x="2424" y="108"/>
                    <a:pt x="2317" y="1"/>
                    <a:pt x="2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86;p95">
              <a:extLst>
                <a:ext uri="{FF2B5EF4-FFF2-40B4-BE49-F238E27FC236}">
                  <a16:creationId xmlns:a16="http://schemas.microsoft.com/office/drawing/2014/main" id="{55C37519-4F51-18B6-E946-E51FA9094925}"/>
                </a:ext>
              </a:extLst>
            </p:cNvPr>
            <p:cNvSpPr/>
            <p:nvPr/>
          </p:nvSpPr>
          <p:spPr>
            <a:xfrm>
              <a:off x="5381775" y="1588275"/>
              <a:ext cx="76625" cy="75800"/>
            </a:xfrm>
            <a:custGeom>
              <a:avLst/>
              <a:gdLst/>
              <a:ahLst/>
              <a:cxnLst/>
              <a:rect l="l" t="t" r="r" b="b"/>
              <a:pathLst>
                <a:path w="3065" h="3032" extrusionOk="0">
                  <a:moveTo>
                    <a:pt x="1528" y="474"/>
                  </a:moveTo>
                  <a:cubicBezTo>
                    <a:pt x="2111" y="474"/>
                    <a:pt x="2525" y="946"/>
                    <a:pt x="2525" y="1515"/>
                  </a:cubicBezTo>
                  <a:lnTo>
                    <a:pt x="2525" y="1524"/>
                  </a:lnTo>
                  <a:cubicBezTo>
                    <a:pt x="2525" y="2095"/>
                    <a:pt x="2118" y="2553"/>
                    <a:pt x="1537" y="2553"/>
                  </a:cubicBezTo>
                  <a:cubicBezTo>
                    <a:pt x="955" y="2553"/>
                    <a:pt x="540" y="2086"/>
                    <a:pt x="540" y="1515"/>
                  </a:cubicBezTo>
                  <a:lnTo>
                    <a:pt x="540" y="1508"/>
                  </a:lnTo>
                  <a:cubicBezTo>
                    <a:pt x="540" y="939"/>
                    <a:pt x="946" y="474"/>
                    <a:pt x="1528" y="474"/>
                  </a:cubicBezTo>
                  <a:close/>
                  <a:moveTo>
                    <a:pt x="1537" y="1"/>
                  </a:moveTo>
                  <a:cubicBezTo>
                    <a:pt x="637" y="1"/>
                    <a:pt x="0" y="692"/>
                    <a:pt x="0" y="1515"/>
                  </a:cubicBezTo>
                  <a:lnTo>
                    <a:pt x="0" y="1524"/>
                  </a:lnTo>
                  <a:cubicBezTo>
                    <a:pt x="0" y="2349"/>
                    <a:pt x="628" y="3031"/>
                    <a:pt x="1528" y="3031"/>
                  </a:cubicBezTo>
                  <a:cubicBezTo>
                    <a:pt x="2428" y="3031"/>
                    <a:pt x="3065" y="2340"/>
                    <a:pt x="3065" y="1517"/>
                  </a:cubicBezTo>
                  <a:lnTo>
                    <a:pt x="3065" y="1508"/>
                  </a:lnTo>
                  <a:cubicBezTo>
                    <a:pt x="3065" y="683"/>
                    <a:pt x="2437" y="1"/>
                    <a:pt x="1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687;p95">
              <a:extLst>
                <a:ext uri="{FF2B5EF4-FFF2-40B4-BE49-F238E27FC236}">
                  <a16:creationId xmlns:a16="http://schemas.microsoft.com/office/drawing/2014/main" id="{3D4FF2B4-D96D-3D1A-DB6C-04F455F0789E}"/>
                </a:ext>
              </a:extLst>
            </p:cNvPr>
            <p:cNvSpPr/>
            <p:nvPr/>
          </p:nvSpPr>
          <p:spPr>
            <a:xfrm>
              <a:off x="5473900" y="1589575"/>
              <a:ext cx="56825" cy="73825"/>
            </a:xfrm>
            <a:custGeom>
              <a:avLst/>
              <a:gdLst/>
              <a:ahLst/>
              <a:cxnLst/>
              <a:rect l="l" t="t" r="r" b="b"/>
              <a:pathLst>
                <a:path w="2273" h="2953" extrusionOk="0">
                  <a:moveTo>
                    <a:pt x="1117" y="468"/>
                  </a:moveTo>
                  <a:cubicBezTo>
                    <a:pt x="1502" y="468"/>
                    <a:pt x="1749" y="649"/>
                    <a:pt x="1749" y="991"/>
                  </a:cubicBezTo>
                  <a:lnTo>
                    <a:pt x="1749" y="1000"/>
                  </a:lnTo>
                  <a:cubicBezTo>
                    <a:pt x="1749" y="1306"/>
                    <a:pt x="1506" y="1524"/>
                    <a:pt x="1117" y="1524"/>
                  </a:cubicBezTo>
                  <a:lnTo>
                    <a:pt x="518" y="1524"/>
                  </a:lnTo>
                  <a:lnTo>
                    <a:pt x="518" y="468"/>
                  </a:lnTo>
                  <a:close/>
                  <a:moveTo>
                    <a:pt x="257" y="0"/>
                  </a:moveTo>
                  <a:cubicBezTo>
                    <a:pt x="115" y="0"/>
                    <a:pt x="1" y="117"/>
                    <a:pt x="3" y="259"/>
                  </a:cubicBezTo>
                  <a:lnTo>
                    <a:pt x="3" y="2696"/>
                  </a:lnTo>
                  <a:cubicBezTo>
                    <a:pt x="3" y="2837"/>
                    <a:pt x="118" y="2953"/>
                    <a:pt x="261" y="2953"/>
                  </a:cubicBezTo>
                  <a:cubicBezTo>
                    <a:pt x="403" y="2953"/>
                    <a:pt x="518" y="2837"/>
                    <a:pt x="518" y="2696"/>
                  </a:cubicBezTo>
                  <a:lnTo>
                    <a:pt x="518" y="1988"/>
                  </a:lnTo>
                  <a:lnTo>
                    <a:pt x="1100" y="1988"/>
                  </a:lnTo>
                  <a:cubicBezTo>
                    <a:pt x="1745" y="1988"/>
                    <a:pt x="2272" y="1644"/>
                    <a:pt x="2272" y="987"/>
                  </a:cubicBezTo>
                  <a:lnTo>
                    <a:pt x="2272" y="979"/>
                  </a:lnTo>
                  <a:cubicBezTo>
                    <a:pt x="2272" y="388"/>
                    <a:pt x="1845" y="0"/>
                    <a:pt x="1159" y="0"/>
                  </a:cubicBezTo>
                  <a:lnTo>
                    <a:pt x="262" y="0"/>
                  </a:lnTo>
                  <a:cubicBezTo>
                    <a:pt x="260" y="0"/>
                    <a:pt x="259" y="0"/>
                    <a:pt x="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Box 118">
            <a:extLst>
              <a:ext uri="{FF2B5EF4-FFF2-40B4-BE49-F238E27FC236}">
                <a16:creationId xmlns:a16="http://schemas.microsoft.com/office/drawing/2014/main" id="{76E1517C-98B4-3881-552D-2BC3AACC745E}"/>
              </a:ext>
            </a:extLst>
          </p:cNvPr>
          <p:cNvSpPr txBox="1"/>
          <p:nvPr/>
        </p:nvSpPr>
        <p:spPr>
          <a:xfrm>
            <a:off x="2884315" y="4342931"/>
            <a:ext cx="3300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Righteous"/>
              </a:rPr>
              <a:t>Open</a:t>
            </a:r>
            <a:r>
              <a:rPr lang="en-US" dirty="0"/>
              <a:t> </a:t>
            </a:r>
            <a:r>
              <a:rPr lang="en-US" sz="1600" dirty="0">
                <a:solidFill>
                  <a:schemeClr val="dk1"/>
                </a:solidFill>
                <a:latin typeface="Righteous"/>
              </a:rPr>
              <a:t>For</a:t>
            </a:r>
            <a:r>
              <a:rPr lang="en-US" dirty="0"/>
              <a:t> </a:t>
            </a:r>
            <a:r>
              <a:rPr lang="en-US" sz="1600" dirty="0">
                <a:solidFill>
                  <a:schemeClr val="dk1"/>
                </a:solidFill>
                <a:latin typeface="Righteous"/>
              </a:rPr>
              <a:t>Questions!</a:t>
            </a: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FE17613A-17EE-70D2-F834-45940B892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635" y="947553"/>
            <a:ext cx="4538730" cy="323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1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6"/>
          <p:cNvSpPr txBox="1">
            <a:spLocks noGrp="1"/>
          </p:cNvSpPr>
          <p:nvPr>
            <p:ph type="title"/>
          </p:nvPr>
        </p:nvSpPr>
        <p:spPr>
          <a:xfrm>
            <a:off x="680525" y="408000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</a:t>
            </a:r>
            <a:endParaRPr dirty="0"/>
          </a:p>
        </p:txBody>
      </p:sp>
      <p:graphicFrame>
        <p:nvGraphicFramePr>
          <p:cNvPr id="370" name="Google Shape;370;p36"/>
          <p:cNvGraphicFramePr/>
          <p:nvPr>
            <p:extLst>
              <p:ext uri="{D42A27DB-BD31-4B8C-83A1-F6EECF244321}">
                <p14:modId xmlns:p14="http://schemas.microsoft.com/office/powerpoint/2010/main" val="3621069668"/>
              </p:ext>
            </p:extLst>
          </p:nvPr>
        </p:nvGraphicFramePr>
        <p:xfrm>
          <a:off x="720000" y="1597925"/>
          <a:ext cx="7704000" cy="2133450"/>
        </p:xfrm>
        <a:graphic>
          <a:graphicData uri="http://schemas.openxmlformats.org/drawingml/2006/table">
            <a:tbl>
              <a:tblPr>
                <a:noFill/>
                <a:tableStyleId>{F54219F9-C625-4EB5-814F-78E2ABC67EAC}</a:tableStyleId>
              </a:tblPr>
              <a:tblGrid>
                <a:gridCol w="1183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0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1.</a:t>
                      </a:r>
                      <a:endParaRPr sz="1600" b="0" dirty="0">
                        <a:solidFill>
                          <a:schemeClr val="dk1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600" b="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Introduction</a:t>
                      </a:r>
                      <a:endParaRPr sz="1600" b="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2.</a:t>
                      </a:r>
                      <a:endParaRPr sz="1600" b="0" dirty="0">
                        <a:solidFill>
                          <a:schemeClr val="dk1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Approach- before course</a:t>
                      </a:r>
                      <a:endParaRPr sz="1600" b="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3.</a:t>
                      </a:r>
                      <a:endParaRPr sz="1600" b="0" dirty="0">
                        <a:solidFill>
                          <a:schemeClr val="dk1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600" b="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LP model</a:t>
                      </a:r>
                      <a:endParaRPr sz="1600" b="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4.</a:t>
                      </a:r>
                      <a:endParaRPr sz="1600" b="0" dirty="0">
                        <a:solidFill>
                          <a:schemeClr val="dk1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600" b="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Reasons for selecting LP model</a:t>
                      </a:r>
                      <a:endParaRPr sz="1600" b="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5.</a:t>
                      </a:r>
                      <a:endParaRPr sz="1600" b="0" dirty="0">
                        <a:solidFill>
                          <a:schemeClr val="dk1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Conclusion</a:t>
                      </a:r>
                      <a:endParaRPr sz="1600" b="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45"/>
          <p:cNvSpPr txBox="1">
            <a:spLocks noGrp="1"/>
          </p:cNvSpPr>
          <p:nvPr>
            <p:ph type="title"/>
          </p:nvPr>
        </p:nvSpPr>
        <p:spPr>
          <a:xfrm>
            <a:off x="920250" y="924487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809" name="Google Shape;809;p45"/>
          <p:cNvSpPr txBox="1">
            <a:spLocks noGrp="1"/>
          </p:cNvSpPr>
          <p:nvPr>
            <p:ph type="body" idx="1"/>
          </p:nvPr>
        </p:nvSpPr>
        <p:spPr>
          <a:xfrm>
            <a:off x="920250" y="2045125"/>
            <a:ext cx="2653474" cy="1887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ED10EC5-AFBF-A49F-C641-B1A31E8A7623}"/>
              </a:ext>
            </a:extLst>
          </p:cNvPr>
          <p:cNvSpPr/>
          <p:nvPr/>
        </p:nvSpPr>
        <p:spPr>
          <a:xfrm>
            <a:off x="920250" y="1804489"/>
            <a:ext cx="2653474" cy="5266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Concession Stand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D9DE317-D820-0628-D222-1C00E5D92D2E}"/>
              </a:ext>
            </a:extLst>
          </p:cNvPr>
          <p:cNvSpPr/>
          <p:nvPr/>
        </p:nvSpPr>
        <p:spPr>
          <a:xfrm>
            <a:off x="920250" y="2425240"/>
            <a:ext cx="2653474" cy="5266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Supervisor and General Employee Management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47CE52-4EFC-AF13-A6EE-12EE9E2460EB}"/>
              </a:ext>
            </a:extLst>
          </p:cNvPr>
          <p:cNvSpPr/>
          <p:nvPr/>
        </p:nvSpPr>
        <p:spPr>
          <a:xfrm>
            <a:off x="920250" y="3058814"/>
            <a:ext cx="2653474" cy="5266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 Management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D9FAD9-BCD5-EB71-D16E-27A5B1EC1118}"/>
              </a:ext>
            </a:extLst>
          </p:cNvPr>
          <p:cNvSpPr/>
          <p:nvPr/>
        </p:nvSpPr>
        <p:spPr>
          <a:xfrm>
            <a:off x="920250" y="3692388"/>
            <a:ext cx="2653474" cy="5266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Budget</a:t>
            </a:r>
          </a:p>
        </p:txBody>
      </p:sp>
      <p:pic>
        <p:nvPicPr>
          <p:cNvPr id="11" name="Picture 10" descr="A picture containing text, purple&#10;&#10;Description automatically generated">
            <a:extLst>
              <a:ext uri="{FF2B5EF4-FFF2-40B4-BE49-F238E27FC236}">
                <a16:creationId xmlns:a16="http://schemas.microsoft.com/office/drawing/2014/main" id="{2BB562BC-11B0-6BDB-1177-E6D081C29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"/>
          <p:cNvSpPr txBox="1">
            <a:spLocks noGrp="1"/>
          </p:cNvSpPr>
          <p:nvPr>
            <p:ph type="body" idx="1"/>
          </p:nvPr>
        </p:nvSpPr>
        <p:spPr>
          <a:xfrm>
            <a:off x="680525" y="1671250"/>
            <a:ext cx="35991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As supervisors are more efficient than general employees, we would have selected only </a:t>
            </a:r>
            <a:r>
              <a:rPr lang="en-US" b="1" dirty="0"/>
              <a:t>supervisors </a:t>
            </a:r>
            <a:r>
              <a:rPr lang="en-US" dirty="0"/>
              <a:t>for finishing the task</a:t>
            </a:r>
            <a:r>
              <a:rPr lang="en-US" b="1" dirty="0"/>
              <a:t> </a:t>
            </a:r>
            <a:endParaRPr dirty="0"/>
          </a:p>
        </p:txBody>
      </p:sp>
      <p:sp>
        <p:nvSpPr>
          <p:cNvPr id="413" name="Google Shape;413;p40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Approach- Before Course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6807E9-22CB-D642-16FB-AF9A42AA8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004" y="1260409"/>
            <a:ext cx="4815939" cy="31927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p83"/>
          <p:cNvSpPr txBox="1">
            <a:spLocks noGrp="1"/>
          </p:cNvSpPr>
          <p:nvPr>
            <p:ph type="title"/>
          </p:nvPr>
        </p:nvSpPr>
        <p:spPr>
          <a:xfrm>
            <a:off x="2457300" y="2560525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to do?</a:t>
            </a:r>
            <a:endParaRPr dirty="0"/>
          </a:p>
        </p:txBody>
      </p:sp>
      <p:sp>
        <p:nvSpPr>
          <p:cNvPr id="2108" name="Google Shape;2108;p83"/>
          <p:cNvSpPr txBox="1">
            <a:spLocks noGrp="1"/>
          </p:cNvSpPr>
          <p:nvPr>
            <p:ph type="subTitle" idx="1"/>
          </p:nvPr>
        </p:nvSpPr>
        <p:spPr>
          <a:xfrm>
            <a:off x="2982450" y="3603801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use some management science techniques!</a:t>
            </a:r>
            <a:endParaRPr dirty="0"/>
          </a:p>
        </p:txBody>
      </p:sp>
      <p:grpSp>
        <p:nvGrpSpPr>
          <p:cNvPr id="2109" name="Google Shape;2109;p83"/>
          <p:cNvGrpSpPr/>
          <p:nvPr/>
        </p:nvGrpSpPr>
        <p:grpSpPr>
          <a:xfrm>
            <a:off x="944058" y="2758529"/>
            <a:ext cx="1149771" cy="2484859"/>
            <a:chOff x="-4707075" y="-435475"/>
            <a:chExt cx="657200" cy="1420325"/>
          </a:xfrm>
        </p:grpSpPr>
        <p:sp>
          <p:nvSpPr>
            <p:cNvPr id="2110" name="Google Shape;2110;p83"/>
            <p:cNvSpPr/>
            <p:nvPr/>
          </p:nvSpPr>
          <p:spPr>
            <a:xfrm>
              <a:off x="-4339500" y="-336625"/>
              <a:ext cx="179725" cy="942650"/>
            </a:xfrm>
            <a:custGeom>
              <a:avLst/>
              <a:gdLst/>
              <a:ahLst/>
              <a:cxnLst/>
              <a:rect l="l" t="t" r="r" b="b"/>
              <a:pathLst>
                <a:path w="7189" h="37706" extrusionOk="0">
                  <a:moveTo>
                    <a:pt x="6873" y="1"/>
                  </a:moveTo>
                  <a:cubicBezTo>
                    <a:pt x="6801" y="1"/>
                    <a:pt x="6730" y="26"/>
                    <a:pt x="6679" y="83"/>
                  </a:cubicBezTo>
                  <a:cubicBezTo>
                    <a:pt x="4789" y="2178"/>
                    <a:pt x="3786" y="4786"/>
                    <a:pt x="3090" y="7493"/>
                  </a:cubicBezTo>
                  <a:cubicBezTo>
                    <a:pt x="2255" y="10748"/>
                    <a:pt x="1643" y="14079"/>
                    <a:pt x="1158" y="17407"/>
                  </a:cubicBezTo>
                  <a:cubicBezTo>
                    <a:pt x="187" y="24016"/>
                    <a:pt x="0" y="30713"/>
                    <a:pt x="1377" y="37279"/>
                  </a:cubicBezTo>
                  <a:cubicBezTo>
                    <a:pt x="1369" y="37290"/>
                    <a:pt x="1363" y="37300"/>
                    <a:pt x="1359" y="37312"/>
                  </a:cubicBezTo>
                  <a:cubicBezTo>
                    <a:pt x="1243" y="37516"/>
                    <a:pt x="1424" y="37706"/>
                    <a:pt x="1603" y="37706"/>
                  </a:cubicBezTo>
                  <a:cubicBezTo>
                    <a:pt x="1683" y="37706"/>
                    <a:pt x="1762" y="37669"/>
                    <a:pt x="1815" y="37578"/>
                  </a:cubicBezTo>
                  <a:cubicBezTo>
                    <a:pt x="3212" y="35166"/>
                    <a:pt x="3463" y="31992"/>
                    <a:pt x="3842" y="29276"/>
                  </a:cubicBezTo>
                  <a:cubicBezTo>
                    <a:pt x="4280" y="26144"/>
                    <a:pt x="4630" y="23003"/>
                    <a:pt x="5000" y="19862"/>
                  </a:cubicBezTo>
                  <a:cubicBezTo>
                    <a:pt x="5756" y="13338"/>
                    <a:pt x="6478" y="6812"/>
                    <a:pt x="7170" y="283"/>
                  </a:cubicBezTo>
                  <a:cubicBezTo>
                    <a:pt x="7188" y="115"/>
                    <a:pt x="7028" y="1"/>
                    <a:pt x="68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83"/>
            <p:cNvSpPr/>
            <p:nvPr/>
          </p:nvSpPr>
          <p:spPr>
            <a:xfrm>
              <a:off x="-4310700" y="-120700"/>
              <a:ext cx="93875" cy="677725"/>
            </a:xfrm>
            <a:custGeom>
              <a:avLst/>
              <a:gdLst/>
              <a:ahLst/>
              <a:cxnLst/>
              <a:rect l="l" t="t" r="r" b="b"/>
              <a:pathLst>
                <a:path w="3755" h="27109" extrusionOk="0">
                  <a:moveTo>
                    <a:pt x="3689" y="1"/>
                  </a:moveTo>
                  <a:cubicBezTo>
                    <a:pt x="3663" y="1"/>
                    <a:pt x="3638" y="14"/>
                    <a:pt x="3632" y="43"/>
                  </a:cubicBezTo>
                  <a:cubicBezTo>
                    <a:pt x="2978" y="3657"/>
                    <a:pt x="2495" y="7310"/>
                    <a:pt x="2045" y="10960"/>
                  </a:cubicBezTo>
                  <a:cubicBezTo>
                    <a:pt x="2055" y="8796"/>
                    <a:pt x="1967" y="6624"/>
                    <a:pt x="1914" y="4468"/>
                  </a:cubicBezTo>
                  <a:cubicBezTo>
                    <a:pt x="1914" y="4428"/>
                    <a:pt x="1883" y="4409"/>
                    <a:pt x="1852" y="4409"/>
                  </a:cubicBezTo>
                  <a:cubicBezTo>
                    <a:pt x="1822" y="4409"/>
                    <a:pt x="1791" y="4428"/>
                    <a:pt x="1790" y="4468"/>
                  </a:cubicBezTo>
                  <a:cubicBezTo>
                    <a:pt x="1756" y="7281"/>
                    <a:pt x="1660" y="10120"/>
                    <a:pt x="1804" y="12931"/>
                  </a:cubicBezTo>
                  <a:cubicBezTo>
                    <a:pt x="1787" y="13058"/>
                    <a:pt x="1772" y="13185"/>
                    <a:pt x="1756" y="13312"/>
                  </a:cubicBezTo>
                  <a:cubicBezTo>
                    <a:pt x="1325" y="16896"/>
                    <a:pt x="841" y="20498"/>
                    <a:pt x="551" y="24105"/>
                  </a:cubicBezTo>
                  <a:cubicBezTo>
                    <a:pt x="286" y="20971"/>
                    <a:pt x="243" y="17838"/>
                    <a:pt x="355" y="14695"/>
                  </a:cubicBezTo>
                  <a:cubicBezTo>
                    <a:pt x="356" y="14673"/>
                    <a:pt x="340" y="14662"/>
                    <a:pt x="323" y="14662"/>
                  </a:cubicBezTo>
                  <a:cubicBezTo>
                    <a:pt x="305" y="14662"/>
                    <a:pt x="287" y="14673"/>
                    <a:pt x="285" y="14695"/>
                  </a:cubicBezTo>
                  <a:cubicBezTo>
                    <a:pt x="0" y="17986"/>
                    <a:pt x="104" y="21290"/>
                    <a:pt x="497" y="24567"/>
                  </a:cubicBezTo>
                  <a:cubicBezTo>
                    <a:pt x="499" y="24579"/>
                    <a:pt x="505" y="24590"/>
                    <a:pt x="514" y="24597"/>
                  </a:cubicBezTo>
                  <a:cubicBezTo>
                    <a:pt x="452" y="25416"/>
                    <a:pt x="397" y="26236"/>
                    <a:pt x="361" y="27054"/>
                  </a:cubicBezTo>
                  <a:cubicBezTo>
                    <a:pt x="359" y="27089"/>
                    <a:pt x="390" y="27109"/>
                    <a:pt x="419" y="27109"/>
                  </a:cubicBezTo>
                  <a:cubicBezTo>
                    <a:pt x="442" y="27109"/>
                    <a:pt x="463" y="27096"/>
                    <a:pt x="467" y="27069"/>
                  </a:cubicBezTo>
                  <a:cubicBezTo>
                    <a:pt x="732" y="25423"/>
                    <a:pt x="949" y="23770"/>
                    <a:pt x="1148" y="22113"/>
                  </a:cubicBezTo>
                  <a:cubicBezTo>
                    <a:pt x="1730" y="20319"/>
                    <a:pt x="2145" y="18405"/>
                    <a:pt x="2347" y="16548"/>
                  </a:cubicBezTo>
                  <a:cubicBezTo>
                    <a:pt x="2353" y="16502"/>
                    <a:pt x="2314" y="16477"/>
                    <a:pt x="2275" y="16477"/>
                  </a:cubicBezTo>
                  <a:cubicBezTo>
                    <a:pt x="2244" y="16477"/>
                    <a:pt x="2213" y="16493"/>
                    <a:pt x="2205" y="16528"/>
                  </a:cubicBezTo>
                  <a:cubicBezTo>
                    <a:pt x="1922" y="17784"/>
                    <a:pt x="1639" y="19042"/>
                    <a:pt x="1358" y="20302"/>
                  </a:cubicBezTo>
                  <a:cubicBezTo>
                    <a:pt x="1603" y="18123"/>
                    <a:pt x="1831" y="15943"/>
                    <a:pt x="2095" y="13770"/>
                  </a:cubicBezTo>
                  <a:cubicBezTo>
                    <a:pt x="2652" y="9203"/>
                    <a:pt x="3296" y="4639"/>
                    <a:pt x="3751" y="59"/>
                  </a:cubicBezTo>
                  <a:cubicBezTo>
                    <a:pt x="3755" y="22"/>
                    <a:pt x="3721" y="1"/>
                    <a:pt x="36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83"/>
            <p:cNvSpPr/>
            <p:nvPr/>
          </p:nvSpPr>
          <p:spPr>
            <a:xfrm>
              <a:off x="-4213200" y="-245925"/>
              <a:ext cx="22200" cy="81575"/>
            </a:xfrm>
            <a:custGeom>
              <a:avLst/>
              <a:gdLst/>
              <a:ahLst/>
              <a:cxnLst/>
              <a:rect l="l" t="t" r="r" b="b"/>
              <a:pathLst>
                <a:path w="888" h="3263" extrusionOk="0">
                  <a:moveTo>
                    <a:pt x="842" y="1"/>
                  </a:moveTo>
                  <a:cubicBezTo>
                    <a:pt x="831" y="1"/>
                    <a:pt x="820" y="6"/>
                    <a:pt x="814" y="19"/>
                  </a:cubicBezTo>
                  <a:cubicBezTo>
                    <a:pt x="370" y="1016"/>
                    <a:pt x="142" y="2149"/>
                    <a:pt x="3" y="3228"/>
                  </a:cubicBezTo>
                  <a:cubicBezTo>
                    <a:pt x="1" y="3250"/>
                    <a:pt x="21" y="3262"/>
                    <a:pt x="41" y="3262"/>
                  </a:cubicBezTo>
                  <a:cubicBezTo>
                    <a:pt x="57" y="3262"/>
                    <a:pt x="72" y="3254"/>
                    <a:pt x="75" y="3237"/>
                  </a:cubicBezTo>
                  <a:cubicBezTo>
                    <a:pt x="286" y="2152"/>
                    <a:pt x="609" y="1116"/>
                    <a:pt x="882" y="48"/>
                  </a:cubicBezTo>
                  <a:cubicBezTo>
                    <a:pt x="888" y="22"/>
                    <a:pt x="864" y="1"/>
                    <a:pt x="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83"/>
            <p:cNvSpPr/>
            <p:nvPr/>
          </p:nvSpPr>
          <p:spPr>
            <a:xfrm>
              <a:off x="-4453400" y="-435475"/>
              <a:ext cx="129450" cy="994000"/>
            </a:xfrm>
            <a:custGeom>
              <a:avLst/>
              <a:gdLst/>
              <a:ahLst/>
              <a:cxnLst/>
              <a:rect l="l" t="t" r="r" b="b"/>
              <a:pathLst>
                <a:path w="5178" h="39760" extrusionOk="0">
                  <a:moveTo>
                    <a:pt x="3768" y="1"/>
                  </a:moveTo>
                  <a:cubicBezTo>
                    <a:pt x="3692" y="1"/>
                    <a:pt x="3620" y="35"/>
                    <a:pt x="3576" y="119"/>
                  </a:cubicBezTo>
                  <a:cubicBezTo>
                    <a:pt x="2112" y="2935"/>
                    <a:pt x="1632" y="6105"/>
                    <a:pt x="1165" y="9213"/>
                  </a:cubicBezTo>
                  <a:cubicBezTo>
                    <a:pt x="649" y="12656"/>
                    <a:pt x="305" y="16127"/>
                    <a:pt x="198" y="19612"/>
                  </a:cubicBezTo>
                  <a:cubicBezTo>
                    <a:pt x="1" y="26255"/>
                    <a:pt x="583" y="33191"/>
                    <a:pt x="2835" y="39493"/>
                  </a:cubicBezTo>
                  <a:cubicBezTo>
                    <a:pt x="2840" y="39629"/>
                    <a:pt x="2940" y="39760"/>
                    <a:pt x="3076" y="39760"/>
                  </a:cubicBezTo>
                  <a:cubicBezTo>
                    <a:pt x="3117" y="39760"/>
                    <a:pt x="3162" y="39748"/>
                    <a:pt x="3208" y="39720"/>
                  </a:cubicBezTo>
                  <a:cubicBezTo>
                    <a:pt x="4179" y="39120"/>
                    <a:pt x="4324" y="37752"/>
                    <a:pt x="4540" y="36730"/>
                  </a:cubicBezTo>
                  <a:cubicBezTo>
                    <a:pt x="4873" y="35133"/>
                    <a:pt x="5026" y="33505"/>
                    <a:pt x="5072" y="31877"/>
                  </a:cubicBezTo>
                  <a:cubicBezTo>
                    <a:pt x="5177" y="28302"/>
                    <a:pt x="4821" y="24722"/>
                    <a:pt x="4665" y="21155"/>
                  </a:cubicBezTo>
                  <a:cubicBezTo>
                    <a:pt x="4498" y="17477"/>
                    <a:pt x="4414" y="13800"/>
                    <a:pt x="4412" y="10123"/>
                  </a:cubicBezTo>
                  <a:cubicBezTo>
                    <a:pt x="4408" y="8360"/>
                    <a:pt x="4427" y="6596"/>
                    <a:pt x="4460" y="4836"/>
                  </a:cubicBezTo>
                  <a:cubicBezTo>
                    <a:pt x="4489" y="3263"/>
                    <a:pt x="4517" y="1717"/>
                    <a:pt x="4049" y="201"/>
                  </a:cubicBezTo>
                  <a:cubicBezTo>
                    <a:pt x="4011" y="85"/>
                    <a:pt x="3886" y="1"/>
                    <a:pt x="37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83"/>
            <p:cNvSpPr/>
            <p:nvPr/>
          </p:nvSpPr>
          <p:spPr>
            <a:xfrm>
              <a:off x="-4428600" y="-377400"/>
              <a:ext cx="84450" cy="890025"/>
            </a:xfrm>
            <a:custGeom>
              <a:avLst/>
              <a:gdLst/>
              <a:ahLst/>
              <a:cxnLst/>
              <a:rect l="l" t="t" r="r" b="b"/>
              <a:pathLst>
                <a:path w="3378" h="35601" extrusionOk="0">
                  <a:moveTo>
                    <a:pt x="2748" y="1"/>
                  </a:moveTo>
                  <a:cubicBezTo>
                    <a:pt x="2725" y="1"/>
                    <a:pt x="2701" y="16"/>
                    <a:pt x="2698" y="44"/>
                  </a:cubicBezTo>
                  <a:cubicBezTo>
                    <a:pt x="2192" y="4020"/>
                    <a:pt x="1837" y="8030"/>
                    <a:pt x="1629" y="12053"/>
                  </a:cubicBezTo>
                  <a:cubicBezTo>
                    <a:pt x="1420" y="10070"/>
                    <a:pt x="1288" y="8093"/>
                    <a:pt x="1369" y="6070"/>
                  </a:cubicBezTo>
                  <a:cubicBezTo>
                    <a:pt x="1369" y="6058"/>
                    <a:pt x="1360" y="6052"/>
                    <a:pt x="1351" y="6052"/>
                  </a:cubicBezTo>
                  <a:cubicBezTo>
                    <a:pt x="1341" y="6052"/>
                    <a:pt x="1332" y="6058"/>
                    <a:pt x="1331" y="6070"/>
                  </a:cubicBezTo>
                  <a:cubicBezTo>
                    <a:pt x="1159" y="8497"/>
                    <a:pt x="1165" y="11005"/>
                    <a:pt x="1569" y="13425"/>
                  </a:cubicBezTo>
                  <a:cubicBezTo>
                    <a:pt x="1331" y="19008"/>
                    <a:pt x="1384" y="24611"/>
                    <a:pt x="1783" y="30174"/>
                  </a:cubicBezTo>
                  <a:cubicBezTo>
                    <a:pt x="796" y="26156"/>
                    <a:pt x="252" y="22085"/>
                    <a:pt x="216" y="17932"/>
                  </a:cubicBezTo>
                  <a:cubicBezTo>
                    <a:pt x="216" y="17898"/>
                    <a:pt x="190" y="17881"/>
                    <a:pt x="164" y="17881"/>
                  </a:cubicBezTo>
                  <a:cubicBezTo>
                    <a:pt x="138" y="17881"/>
                    <a:pt x="111" y="17898"/>
                    <a:pt x="110" y="17932"/>
                  </a:cubicBezTo>
                  <a:cubicBezTo>
                    <a:pt x="1" y="22500"/>
                    <a:pt x="573" y="27086"/>
                    <a:pt x="1872" y="31470"/>
                  </a:cubicBezTo>
                  <a:cubicBezTo>
                    <a:pt x="1875" y="31476"/>
                    <a:pt x="1881" y="31477"/>
                    <a:pt x="1882" y="31483"/>
                  </a:cubicBezTo>
                  <a:cubicBezTo>
                    <a:pt x="1993" y="32839"/>
                    <a:pt x="2123" y="34193"/>
                    <a:pt x="2274" y="35543"/>
                  </a:cubicBezTo>
                  <a:cubicBezTo>
                    <a:pt x="2278" y="35581"/>
                    <a:pt x="2310" y="35601"/>
                    <a:pt x="2340" y="35601"/>
                  </a:cubicBezTo>
                  <a:cubicBezTo>
                    <a:pt x="2369" y="35601"/>
                    <a:pt x="2396" y="35582"/>
                    <a:pt x="2394" y="35543"/>
                  </a:cubicBezTo>
                  <a:cubicBezTo>
                    <a:pt x="2349" y="34739"/>
                    <a:pt x="2316" y="33937"/>
                    <a:pt x="2277" y="33134"/>
                  </a:cubicBezTo>
                  <a:cubicBezTo>
                    <a:pt x="2289" y="33117"/>
                    <a:pt x="2298" y="33099"/>
                    <a:pt x="2303" y="33080"/>
                  </a:cubicBezTo>
                  <a:cubicBezTo>
                    <a:pt x="3007" y="30064"/>
                    <a:pt x="3377" y="26772"/>
                    <a:pt x="3054" y="23685"/>
                  </a:cubicBezTo>
                  <a:cubicBezTo>
                    <a:pt x="3054" y="23665"/>
                    <a:pt x="3039" y="23656"/>
                    <a:pt x="3025" y="23656"/>
                  </a:cubicBezTo>
                  <a:cubicBezTo>
                    <a:pt x="3010" y="23656"/>
                    <a:pt x="2995" y="23665"/>
                    <a:pt x="2995" y="23685"/>
                  </a:cubicBezTo>
                  <a:cubicBezTo>
                    <a:pt x="2912" y="26533"/>
                    <a:pt x="2738" y="29268"/>
                    <a:pt x="2225" y="32055"/>
                  </a:cubicBezTo>
                  <a:cubicBezTo>
                    <a:pt x="2077" y="28743"/>
                    <a:pt x="1990" y="25436"/>
                    <a:pt x="1966" y="22132"/>
                  </a:cubicBezTo>
                  <a:cubicBezTo>
                    <a:pt x="2544" y="19224"/>
                    <a:pt x="2775" y="16185"/>
                    <a:pt x="2774" y="13247"/>
                  </a:cubicBezTo>
                  <a:cubicBezTo>
                    <a:pt x="2774" y="13229"/>
                    <a:pt x="2760" y="13220"/>
                    <a:pt x="2747" y="13220"/>
                  </a:cubicBezTo>
                  <a:cubicBezTo>
                    <a:pt x="2734" y="13220"/>
                    <a:pt x="2720" y="13229"/>
                    <a:pt x="2720" y="13247"/>
                  </a:cubicBezTo>
                  <a:cubicBezTo>
                    <a:pt x="2588" y="15848"/>
                    <a:pt x="2304" y="18399"/>
                    <a:pt x="1955" y="20960"/>
                  </a:cubicBezTo>
                  <a:cubicBezTo>
                    <a:pt x="1927" y="13988"/>
                    <a:pt x="2177" y="7025"/>
                    <a:pt x="2787" y="44"/>
                  </a:cubicBezTo>
                  <a:cubicBezTo>
                    <a:pt x="2790" y="15"/>
                    <a:pt x="2770" y="1"/>
                    <a:pt x="2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83"/>
            <p:cNvSpPr/>
            <p:nvPr/>
          </p:nvSpPr>
          <p:spPr>
            <a:xfrm>
              <a:off x="-4297550" y="-202375"/>
              <a:ext cx="247675" cy="802875"/>
            </a:xfrm>
            <a:custGeom>
              <a:avLst/>
              <a:gdLst/>
              <a:ahLst/>
              <a:cxnLst/>
              <a:rect l="l" t="t" r="r" b="b"/>
              <a:pathLst>
                <a:path w="9907" h="32115" extrusionOk="0">
                  <a:moveTo>
                    <a:pt x="9232" y="0"/>
                  </a:moveTo>
                  <a:cubicBezTo>
                    <a:pt x="9120" y="0"/>
                    <a:pt x="9002" y="53"/>
                    <a:pt x="8941" y="145"/>
                  </a:cubicBezTo>
                  <a:cubicBezTo>
                    <a:pt x="5944" y="4630"/>
                    <a:pt x="4148" y="9754"/>
                    <a:pt x="2822" y="14954"/>
                  </a:cubicBezTo>
                  <a:cubicBezTo>
                    <a:pt x="1454" y="20307"/>
                    <a:pt x="86" y="25851"/>
                    <a:pt x="236" y="31409"/>
                  </a:cubicBezTo>
                  <a:cubicBezTo>
                    <a:pt x="185" y="31522"/>
                    <a:pt x="137" y="31634"/>
                    <a:pt x="86" y="31741"/>
                  </a:cubicBezTo>
                  <a:cubicBezTo>
                    <a:pt x="0" y="31937"/>
                    <a:pt x="162" y="32114"/>
                    <a:pt x="321" y="32114"/>
                  </a:cubicBezTo>
                  <a:cubicBezTo>
                    <a:pt x="393" y="32114"/>
                    <a:pt x="465" y="32077"/>
                    <a:pt x="511" y="31988"/>
                  </a:cubicBezTo>
                  <a:cubicBezTo>
                    <a:pt x="3093" y="27037"/>
                    <a:pt x="4851" y="21655"/>
                    <a:pt x="6327" y="16283"/>
                  </a:cubicBezTo>
                  <a:cubicBezTo>
                    <a:pt x="7060" y="13609"/>
                    <a:pt x="7717" y="10917"/>
                    <a:pt x="8351" y="8223"/>
                  </a:cubicBezTo>
                  <a:cubicBezTo>
                    <a:pt x="8964" y="5632"/>
                    <a:pt x="9906" y="2898"/>
                    <a:pt x="9501" y="215"/>
                  </a:cubicBezTo>
                  <a:cubicBezTo>
                    <a:pt x="9476" y="66"/>
                    <a:pt x="9357" y="0"/>
                    <a:pt x="9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83"/>
            <p:cNvSpPr/>
            <p:nvPr/>
          </p:nvSpPr>
          <p:spPr>
            <a:xfrm>
              <a:off x="-4298475" y="-134100"/>
              <a:ext cx="219600" cy="741750"/>
            </a:xfrm>
            <a:custGeom>
              <a:avLst/>
              <a:gdLst/>
              <a:ahLst/>
              <a:cxnLst/>
              <a:rect l="l" t="t" r="r" b="b"/>
              <a:pathLst>
                <a:path w="8784" h="29670" extrusionOk="0">
                  <a:moveTo>
                    <a:pt x="8721" y="1"/>
                  </a:moveTo>
                  <a:cubicBezTo>
                    <a:pt x="8705" y="1"/>
                    <a:pt x="8690" y="8"/>
                    <a:pt x="8682" y="25"/>
                  </a:cubicBezTo>
                  <a:cubicBezTo>
                    <a:pt x="6503" y="4537"/>
                    <a:pt x="5030" y="9251"/>
                    <a:pt x="3806" y="14097"/>
                  </a:cubicBezTo>
                  <a:lnTo>
                    <a:pt x="3784" y="14189"/>
                  </a:lnTo>
                  <a:cubicBezTo>
                    <a:pt x="4122" y="12088"/>
                    <a:pt x="4547" y="10004"/>
                    <a:pt x="5057" y="7934"/>
                  </a:cubicBezTo>
                  <a:cubicBezTo>
                    <a:pt x="5069" y="7887"/>
                    <a:pt x="5031" y="7857"/>
                    <a:pt x="4994" y="7857"/>
                  </a:cubicBezTo>
                  <a:cubicBezTo>
                    <a:pt x="4970" y="7857"/>
                    <a:pt x="4946" y="7870"/>
                    <a:pt x="4938" y="7901"/>
                  </a:cubicBezTo>
                  <a:cubicBezTo>
                    <a:pt x="4291" y="10336"/>
                    <a:pt x="3821" y="12811"/>
                    <a:pt x="3501" y="15309"/>
                  </a:cubicBezTo>
                  <a:cubicBezTo>
                    <a:pt x="2998" y="17299"/>
                    <a:pt x="2500" y="19289"/>
                    <a:pt x="2005" y="21281"/>
                  </a:cubicBezTo>
                  <a:cubicBezTo>
                    <a:pt x="2099" y="20258"/>
                    <a:pt x="2186" y="19233"/>
                    <a:pt x="2322" y="18212"/>
                  </a:cubicBezTo>
                  <a:cubicBezTo>
                    <a:pt x="2325" y="18184"/>
                    <a:pt x="2300" y="18168"/>
                    <a:pt x="2276" y="18168"/>
                  </a:cubicBezTo>
                  <a:cubicBezTo>
                    <a:pt x="2257" y="18168"/>
                    <a:pt x="2239" y="18178"/>
                    <a:pt x="2235" y="18200"/>
                  </a:cubicBezTo>
                  <a:cubicBezTo>
                    <a:pt x="2018" y="19517"/>
                    <a:pt x="1828" y="20853"/>
                    <a:pt x="1779" y="22191"/>
                  </a:cubicBezTo>
                  <a:cubicBezTo>
                    <a:pt x="1169" y="24659"/>
                    <a:pt x="575" y="27129"/>
                    <a:pt x="8" y="29608"/>
                  </a:cubicBezTo>
                  <a:cubicBezTo>
                    <a:pt x="0" y="29645"/>
                    <a:pt x="30" y="29670"/>
                    <a:pt x="59" y="29670"/>
                  </a:cubicBezTo>
                  <a:cubicBezTo>
                    <a:pt x="79" y="29670"/>
                    <a:pt x="97" y="29659"/>
                    <a:pt x="104" y="29635"/>
                  </a:cubicBezTo>
                  <a:cubicBezTo>
                    <a:pt x="945" y="26589"/>
                    <a:pt x="1740" y="23532"/>
                    <a:pt x="2519" y="20472"/>
                  </a:cubicBezTo>
                  <a:cubicBezTo>
                    <a:pt x="3541" y="18178"/>
                    <a:pt x="4574" y="15882"/>
                    <a:pt x="5511" y="13553"/>
                  </a:cubicBezTo>
                  <a:cubicBezTo>
                    <a:pt x="5532" y="13502"/>
                    <a:pt x="5479" y="13459"/>
                    <a:pt x="5432" y="13459"/>
                  </a:cubicBezTo>
                  <a:cubicBezTo>
                    <a:pt x="5408" y="13459"/>
                    <a:pt x="5386" y="13470"/>
                    <a:pt x="5375" y="13495"/>
                  </a:cubicBezTo>
                  <a:cubicBezTo>
                    <a:pt x="4435" y="15551"/>
                    <a:pt x="3571" y="17645"/>
                    <a:pt x="2708" y="19735"/>
                  </a:cubicBezTo>
                  <a:cubicBezTo>
                    <a:pt x="3158" y="17959"/>
                    <a:pt x="3607" y="16183"/>
                    <a:pt x="4055" y="14405"/>
                  </a:cubicBezTo>
                  <a:cubicBezTo>
                    <a:pt x="4468" y="12759"/>
                    <a:pt x="4878" y="11114"/>
                    <a:pt x="5352" y="9487"/>
                  </a:cubicBezTo>
                  <a:cubicBezTo>
                    <a:pt x="6220" y="8000"/>
                    <a:pt x="7036" y="6492"/>
                    <a:pt x="7978" y="5047"/>
                  </a:cubicBezTo>
                  <a:cubicBezTo>
                    <a:pt x="8004" y="5010"/>
                    <a:pt x="7969" y="4975"/>
                    <a:pt x="7935" y="4975"/>
                  </a:cubicBezTo>
                  <a:cubicBezTo>
                    <a:pt x="7920" y="4975"/>
                    <a:pt x="7905" y="4981"/>
                    <a:pt x="7895" y="4997"/>
                  </a:cubicBezTo>
                  <a:cubicBezTo>
                    <a:pt x="6997" y="6295"/>
                    <a:pt x="6141" y="7657"/>
                    <a:pt x="5467" y="9094"/>
                  </a:cubicBezTo>
                  <a:cubicBezTo>
                    <a:pt x="5633" y="8537"/>
                    <a:pt x="5807" y="7984"/>
                    <a:pt x="5994" y="7434"/>
                  </a:cubicBezTo>
                  <a:cubicBezTo>
                    <a:pt x="6841" y="4946"/>
                    <a:pt x="7887" y="2536"/>
                    <a:pt x="8772" y="63"/>
                  </a:cubicBezTo>
                  <a:cubicBezTo>
                    <a:pt x="8783" y="28"/>
                    <a:pt x="8751" y="1"/>
                    <a:pt x="87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83"/>
            <p:cNvSpPr/>
            <p:nvPr/>
          </p:nvSpPr>
          <p:spPr>
            <a:xfrm>
              <a:off x="-4599750" y="-345775"/>
              <a:ext cx="209225" cy="891700"/>
            </a:xfrm>
            <a:custGeom>
              <a:avLst/>
              <a:gdLst/>
              <a:ahLst/>
              <a:cxnLst/>
              <a:rect l="l" t="t" r="r" b="b"/>
              <a:pathLst>
                <a:path w="8369" h="35668" extrusionOk="0">
                  <a:moveTo>
                    <a:pt x="798" y="0"/>
                  </a:moveTo>
                  <a:cubicBezTo>
                    <a:pt x="740" y="0"/>
                    <a:pt x="680" y="9"/>
                    <a:pt x="617" y="30"/>
                  </a:cubicBezTo>
                  <a:cubicBezTo>
                    <a:pt x="47" y="206"/>
                    <a:pt x="99" y="990"/>
                    <a:pt x="80" y="1439"/>
                  </a:cubicBezTo>
                  <a:cubicBezTo>
                    <a:pt x="11" y="2801"/>
                    <a:pt x="1" y="4173"/>
                    <a:pt x="1" y="5537"/>
                  </a:cubicBezTo>
                  <a:cubicBezTo>
                    <a:pt x="16" y="10834"/>
                    <a:pt x="417" y="16169"/>
                    <a:pt x="1340" y="21392"/>
                  </a:cubicBezTo>
                  <a:cubicBezTo>
                    <a:pt x="2227" y="26366"/>
                    <a:pt x="3903" y="31510"/>
                    <a:pt x="7627" y="35085"/>
                  </a:cubicBezTo>
                  <a:cubicBezTo>
                    <a:pt x="7622" y="35206"/>
                    <a:pt x="7627" y="35323"/>
                    <a:pt x="7622" y="35444"/>
                  </a:cubicBezTo>
                  <a:cubicBezTo>
                    <a:pt x="7617" y="35594"/>
                    <a:pt x="7729" y="35667"/>
                    <a:pt x="7844" y="35667"/>
                  </a:cubicBezTo>
                  <a:cubicBezTo>
                    <a:pt x="7943" y="35667"/>
                    <a:pt x="8045" y="35612"/>
                    <a:pt x="8076" y="35504"/>
                  </a:cubicBezTo>
                  <a:cubicBezTo>
                    <a:pt x="8095" y="35520"/>
                    <a:pt x="8115" y="35537"/>
                    <a:pt x="8131" y="35556"/>
                  </a:cubicBezTo>
                  <a:cubicBezTo>
                    <a:pt x="8139" y="35563"/>
                    <a:pt x="8148" y="35566"/>
                    <a:pt x="8157" y="35566"/>
                  </a:cubicBezTo>
                  <a:cubicBezTo>
                    <a:pt x="8189" y="35566"/>
                    <a:pt x="8217" y="35528"/>
                    <a:pt x="8188" y="35499"/>
                  </a:cubicBezTo>
                  <a:cubicBezTo>
                    <a:pt x="8155" y="35462"/>
                    <a:pt x="8122" y="35424"/>
                    <a:pt x="8089" y="35393"/>
                  </a:cubicBezTo>
                  <a:cubicBezTo>
                    <a:pt x="8369" y="24771"/>
                    <a:pt x="5662" y="14418"/>
                    <a:pt x="2666" y="4319"/>
                  </a:cubicBezTo>
                  <a:cubicBezTo>
                    <a:pt x="2316" y="3138"/>
                    <a:pt x="2097" y="1706"/>
                    <a:pt x="1527" y="613"/>
                  </a:cubicBezTo>
                  <a:cubicBezTo>
                    <a:pt x="1383" y="329"/>
                    <a:pt x="1140" y="0"/>
                    <a:pt x="7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83"/>
            <p:cNvSpPr/>
            <p:nvPr/>
          </p:nvSpPr>
          <p:spPr>
            <a:xfrm>
              <a:off x="-4569950" y="-251100"/>
              <a:ext cx="139325" cy="724575"/>
            </a:xfrm>
            <a:custGeom>
              <a:avLst/>
              <a:gdLst/>
              <a:ahLst/>
              <a:cxnLst/>
              <a:rect l="l" t="t" r="r" b="b"/>
              <a:pathLst>
                <a:path w="5573" h="28983" extrusionOk="0">
                  <a:moveTo>
                    <a:pt x="44" y="1"/>
                  </a:moveTo>
                  <a:cubicBezTo>
                    <a:pt x="22" y="1"/>
                    <a:pt x="1" y="15"/>
                    <a:pt x="1" y="45"/>
                  </a:cubicBezTo>
                  <a:cubicBezTo>
                    <a:pt x="244" y="4803"/>
                    <a:pt x="1389" y="9506"/>
                    <a:pt x="2330" y="14161"/>
                  </a:cubicBezTo>
                  <a:cubicBezTo>
                    <a:pt x="2616" y="15571"/>
                    <a:pt x="2907" y="16978"/>
                    <a:pt x="3210" y="18383"/>
                  </a:cubicBezTo>
                  <a:cubicBezTo>
                    <a:pt x="2019" y="15091"/>
                    <a:pt x="1128" y="11752"/>
                    <a:pt x="158" y="8379"/>
                  </a:cubicBezTo>
                  <a:cubicBezTo>
                    <a:pt x="155" y="8370"/>
                    <a:pt x="149" y="8365"/>
                    <a:pt x="142" y="8365"/>
                  </a:cubicBezTo>
                  <a:cubicBezTo>
                    <a:pt x="131" y="8365"/>
                    <a:pt x="121" y="8375"/>
                    <a:pt x="123" y="8388"/>
                  </a:cubicBezTo>
                  <a:cubicBezTo>
                    <a:pt x="673" y="12209"/>
                    <a:pt x="1984" y="16044"/>
                    <a:pt x="3446" y="19604"/>
                  </a:cubicBezTo>
                  <a:cubicBezTo>
                    <a:pt x="3454" y="19622"/>
                    <a:pt x="3469" y="19630"/>
                    <a:pt x="3481" y="19640"/>
                  </a:cubicBezTo>
                  <a:cubicBezTo>
                    <a:pt x="4154" y="22754"/>
                    <a:pt x="4850" y="25862"/>
                    <a:pt x="5547" y="28974"/>
                  </a:cubicBezTo>
                  <a:cubicBezTo>
                    <a:pt x="5548" y="28980"/>
                    <a:pt x="5553" y="28983"/>
                    <a:pt x="5558" y="28983"/>
                  </a:cubicBezTo>
                  <a:cubicBezTo>
                    <a:pt x="5565" y="28983"/>
                    <a:pt x="5573" y="28977"/>
                    <a:pt x="5571" y="28968"/>
                  </a:cubicBezTo>
                  <a:cubicBezTo>
                    <a:pt x="5308" y="27531"/>
                    <a:pt x="5041" y="26096"/>
                    <a:pt x="4777" y="24661"/>
                  </a:cubicBezTo>
                  <a:cubicBezTo>
                    <a:pt x="4792" y="24653"/>
                    <a:pt x="4802" y="24638"/>
                    <a:pt x="4804" y="24620"/>
                  </a:cubicBezTo>
                  <a:cubicBezTo>
                    <a:pt x="5151" y="21524"/>
                    <a:pt x="4750" y="18120"/>
                    <a:pt x="3939" y="15118"/>
                  </a:cubicBezTo>
                  <a:cubicBezTo>
                    <a:pt x="3933" y="15095"/>
                    <a:pt x="3916" y="15085"/>
                    <a:pt x="3899" y="15085"/>
                  </a:cubicBezTo>
                  <a:cubicBezTo>
                    <a:pt x="3873" y="15085"/>
                    <a:pt x="3845" y="15107"/>
                    <a:pt x="3852" y="15142"/>
                  </a:cubicBezTo>
                  <a:cubicBezTo>
                    <a:pt x="4407" y="18178"/>
                    <a:pt x="4593" y="21110"/>
                    <a:pt x="4684" y="24171"/>
                  </a:cubicBezTo>
                  <a:cubicBezTo>
                    <a:pt x="4085" y="20947"/>
                    <a:pt x="3473" y="17726"/>
                    <a:pt x="2813" y="14512"/>
                  </a:cubicBezTo>
                  <a:cubicBezTo>
                    <a:pt x="2448" y="12729"/>
                    <a:pt x="2041" y="10947"/>
                    <a:pt x="1649" y="9159"/>
                  </a:cubicBezTo>
                  <a:cubicBezTo>
                    <a:pt x="1580" y="7174"/>
                    <a:pt x="1410" y="5172"/>
                    <a:pt x="1073" y="3218"/>
                  </a:cubicBezTo>
                  <a:cubicBezTo>
                    <a:pt x="1069" y="3198"/>
                    <a:pt x="1053" y="3189"/>
                    <a:pt x="1036" y="3189"/>
                  </a:cubicBezTo>
                  <a:cubicBezTo>
                    <a:pt x="1015" y="3189"/>
                    <a:pt x="992" y="3203"/>
                    <a:pt x="995" y="3228"/>
                  </a:cubicBezTo>
                  <a:cubicBezTo>
                    <a:pt x="1122" y="4735"/>
                    <a:pt x="1239" y="6241"/>
                    <a:pt x="1347" y="7745"/>
                  </a:cubicBezTo>
                  <a:cubicBezTo>
                    <a:pt x="806" y="5193"/>
                    <a:pt x="331" y="2631"/>
                    <a:pt x="93" y="45"/>
                  </a:cubicBezTo>
                  <a:cubicBezTo>
                    <a:pt x="90" y="16"/>
                    <a:pt x="67" y="1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83"/>
            <p:cNvSpPr/>
            <p:nvPr/>
          </p:nvSpPr>
          <p:spPr>
            <a:xfrm>
              <a:off x="-4528000" y="253050"/>
              <a:ext cx="90550" cy="195025"/>
            </a:xfrm>
            <a:custGeom>
              <a:avLst/>
              <a:gdLst/>
              <a:ahLst/>
              <a:cxnLst/>
              <a:rect l="l" t="t" r="r" b="b"/>
              <a:pathLst>
                <a:path w="3622" h="7801" extrusionOk="0">
                  <a:moveTo>
                    <a:pt x="27" y="0"/>
                  </a:moveTo>
                  <a:cubicBezTo>
                    <a:pt x="14" y="0"/>
                    <a:pt x="1" y="11"/>
                    <a:pt x="5" y="28"/>
                  </a:cubicBezTo>
                  <a:cubicBezTo>
                    <a:pt x="626" y="2645"/>
                    <a:pt x="1774" y="5666"/>
                    <a:pt x="3476" y="7774"/>
                  </a:cubicBezTo>
                  <a:cubicBezTo>
                    <a:pt x="3491" y="7792"/>
                    <a:pt x="3508" y="7800"/>
                    <a:pt x="3525" y="7800"/>
                  </a:cubicBezTo>
                  <a:cubicBezTo>
                    <a:pt x="3575" y="7800"/>
                    <a:pt x="3621" y="7735"/>
                    <a:pt x="3597" y="7681"/>
                  </a:cubicBezTo>
                  <a:cubicBezTo>
                    <a:pt x="3036" y="6464"/>
                    <a:pt x="2308" y="5324"/>
                    <a:pt x="1722" y="4115"/>
                  </a:cubicBezTo>
                  <a:cubicBezTo>
                    <a:pt x="1074" y="2780"/>
                    <a:pt x="574" y="1402"/>
                    <a:pt x="47" y="16"/>
                  </a:cubicBezTo>
                  <a:cubicBezTo>
                    <a:pt x="44" y="5"/>
                    <a:pt x="36" y="0"/>
                    <a:pt x="27" y="0"/>
                  </a:cubicBezTo>
                  <a:close/>
                </a:path>
              </a:pathLst>
            </a:custGeom>
            <a:solidFill>
              <a:srgbClr val="CEE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83"/>
            <p:cNvSpPr/>
            <p:nvPr/>
          </p:nvSpPr>
          <p:spPr>
            <a:xfrm>
              <a:off x="-4544975" y="158800"/>
              <a:ext cx="36975" cy="75625"/>
            </a:xfrm>
            <a:custGeom>
              <a:avLst/>
              <a:gdLst/>
              <a:ahLst/>
              <a:cxnLst/>
              <a:rect l="l" t="t" r="r" b="b"/>
              <a:pathLst>
                <a:path w="1479" h="3025" extrusionOk="0">
                  <a:moveTo>
                    <a:pt x="76" y="0"/>
                  </a:moveTo>
                  <a:cubicBezTo>
                    <a:pt x="37" y="0"/>
                    <a:pt x="1" y="30"/>
                    <a:pt x="17" y="78"/>
                  </a:cubicBezTo>
                  <a:cubicBezTo>
                    <a:pt x="352" y="1073"/>
                    <a:pt x="725" y="2111"/>
                    <a:pt x="1311" y="2990"/>
                  </a:cubicBezTo>
                  <a:cubicBezTo>
                    <a:pt x="1327" y="3014"/>
                    <a:pt x="1354" y="3024"/>
                    <a:pt x="1380" y="3024"/>
                  </a:cubicBezTo>
                  <a:cubicBezTo>
                    <a:pt x="1430" y="3024"/>
                    <a:pt x="1479" y="2987"/>
                    <a:pt x="1455" y="2930"/>
                  </a:cubicBezTo>
                  <a:cubicBezTo>
                    <a:pt x="1051" y="1953"/>
                    <a:pt x="539" y="1023"/>
                    <a:pt x="140" y="43"/>
                  </a:cubicBezTo>
                  <a:cubicBezTo>
                    <a:pt x="128" y="13"/>
                    <a:pt x="101" y="0"/>
                    <a:pt x="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83"/>
            <p:cNvSpPr/>
            <p:nvPr/>
          </p:nvSpPr>
          <p:spPr>
            <a:xfrm>
              <a:off x="-4707075" y="-88600"/>
              <a:ext cx="283650" cy="664400"/>
            </a:xfrm>
            <a:custGeom>
              <a:avLst/>
              <a:gdLst/>
              <a:ahLst/>
              <a:cxnLst/>
              <a:rect l="l" t="t" r="r" b="b"/>
              <a:pathLst>
                <a:path w="11346" h="26576" extrusionOk="0">
                  <a:moveTo>
                    <a:pt x="458" y="1"/>
                  </a:moveTo>
                  <a:cubicBezTo>
                    <a:pt x="355" y="1"/>
                    <a:pt x="258" y="56"/>
                    <a:pt x="246" y="182"/>
                  </a:cubicBezTo>
                  <a:cubicBezTo>
                    <a:pt x="0" y="2470"/>
                    <a:pt x="701" y="4737"/>
                    <a:pt x="1290" y="6928"/>
                  </a:cubicBezTo>
                  <a:cubicBezTo>
                    <a:pt x="2028" y="9692"/>
                    <a:pt x="2890" y="12413"/>
                    <a:pt x="3878" y="15088"/>
                  </a:cubicBezTo>
                  <a:cubicBezTo>
                    <a:pt x="4732" y="17392"/>
                    <a:pt x="5608" y="19726"/>
                    <a:pt x="6737" y="21909"/>
                  </a:cubicBezTo>
                  <a:cubicBezTo>
                    <a:pt x="7674" y="23716"/>
                    <a:pt x="8876" y="25332"/>
                    <a:pt x="10706" y="26300"/>
                  </a:cubicBezTo>
                  <a:cubicBezTo>
                    <a:pt x="10723" y="26311"/>
                    <a:pt x="10743" y="26316"/>
                    <a:pt x="10762" y="26316"/>
                  </a:cubicBezTo>
                  <a:cubicBezTo>
                    <a:pt x="10779" y="26316"/>
                    <a:pt x="10796" y="26312"/>
                    <a:pt x="10811" y="26305"/>
                  </a:cubicBezTo>
                  <a:cubicBezTo>
                    <a:pt x="10817" y="26323"/>
                    <a:pt x="10817" y="26337"/>
                    <a:pt x="10823" y="26354"/>
                  </a:cubicBezTo>
                  <a:cubicBezTo>
                    <a:pt x="10848" y="26503"/>
                    <a:pt x="10974" y="26575"/>
                    <a:pt x="11094" y="26575"/>
                  </a:cubicBezTo>
                  <a:cubicBezTo>
                    <a:pt x="11224" y="26575"/>
                    <a:pt x="11346" y="26489"/>
                    <a:pt x="11315" y="26324"/>
                  </a:cubicBezTo>
                  <a:cubicBezTo>
                    <a:pt x="10482" y="21624"/>
                    <a:pt x="8943" y="17103"/>
                    <a:pt x="7052" y="12729"/>
                  </a:cubicBezTo>
                  <a:cubicBezTo>
                    <a:pt x="6091" y="10506"/>
                    <a:pt x="5048" y="8318"/>
                    <a:pt x="3973" y="6150"/>
                  </a:cubicBezTo>
                  <a:cubicBezTo>
                    <a:pt x="2978" y="4143"/>
                    <a:pt x="2119" y="1827"/>
                    <a:pt x="675" y="95"/>
                  </a:cubicBezTo>
                  <a:cubicBezTo>
                    <a:pt x="624" y="35"/>
                    <a:pt x="539" y="1"/>
                    <a:pt x="4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83"/>
            <p:cNvSpPr/>
            <p:nvPr/>
          </p:nvSpPr>
          <p:spPr>
            <a:xfrm>
              <a:off x="-4674675" y="-1450"/>
              <a:ext cx="235850" cy="563875"/>
            </a:xfrm>
            <a:custGeom>
              <a:avLst/>
              <a:gdLst/>
              <a:ahLst/>
              <a:cxnLst/>
              <a:rect l="l" t="t" r="r" b="b"/>
              <a:pathLst>
                <a:path w="9434" h="22555" extrusionOk="0">
                  <a:moveTo>
                    <a:pt x="31" y="1"/>
                  </a:moveTo>
                  <a:cubicBezTo>
                    <a:pt x="16" y="1"/>
                    <a:pt x="0" y="14"/>
                    <a:pt x="5" y="33"/>
                  </a:cubicBezTo>
                  <a:cubicBezTo>
                    <a:pt x="1290" y="4021"/>
                    <a:pt x="2858" y="7923"/>
                    <a:pt x="4521" y="11787"/>
                  </a:cubicBezTo>
                  <a:cubicBezTo>
                    <a:pt x="3679" y="10417"/>
                    <a:pt x="2855" y="9048"/>
                    <a:pt x="2127" y="7586"/>
                  </a:cubicBezTo>
                  <a:cubicBezTo>
                    <a:pt x="2126" y="7585"/>
                    <a:pt x="2125" y="7584"/>
                    <a:pt x="2123" y="7584"/>
                  </a:cubicBezTo>
                  <a:cubicBezTo>
                    <a:pt x="2120" y="7584"/>
                    <a:pt x="2116" y="7588"/>
                    <a:pt x="2118" y="7592"/>
                  </a:cubicBezTo>
                  <a:cubicBezTo>
                    <a:pt x="2890" y="9612"/>
                    <a:pt x="3919" y="11719"/>
                    <a:pt x="5247" y="13460"/>
                  </a:cubicBezTo>
                  <a:cubicBezTo>
                    <a:pt x="6166" y="15561"/>
                    <a:pt x="7104" y="17653"/>
                    <a:pt x="8033" y="19743"/>
                  </a:cubicBezTo>
                  <a:cubicBezTo>
                    <a:pt x="6993" y="18335"/>
                    <a:pt x="5991" y="16922"/>
                    <a:pt x="5009" y="15469"/>
                  </a:cubicBezTo>
                  <a:cubicBezTo>
                    <a:pt x="5003" y="15460"/>
                    <a:pt x="4994" y="15456"/>
                    <a:pt x="4986" y="15456"/>
                  </a:cubicBezTo>
                  <a:cubicBezTo>
                    <a:pt x="4967" y="15456"/>
                    <a:pt x="4949" y="15478"/>
                    <a:pt x="4961" y="15501"/>
                  </a:cubicBezTo>
                  <a:cubicBezTo>
                    <a:pt x="5798" y="17196"/>
                    <a:pt x="6920" y="18853"/>
                    <a:pt x="8180" y="20263"/>
                  </a:cubicBezTo>
                  <a:cubicBezTo>
                    <a:pt x="8196" y="20280"/>
                    <a:pt x="8213" y="20287"/>
                    <a:pt x="8231" y="20287"/>
                  </a:cubicBezTo>
                  <a:cubicBezTo>
                    <a:pt x="8245" y="20287"/>
                    <a:pt x="8258" y="20283"/>
                    <a:pt x="8271" y="20278"/>
                  </a:cubicBezTo>
                  <a:cubicBezTo>
                    <a:pt x="8600" y="21020"/>
                    <a:pt x="8930" y="21762"/>
                    <a:pt x="9256" y="22504"/>
                  </a:cubicBezTo>
                  <a:cubicBezTo>
                    <a:pt x="9271" y="22540"/>
                    <a:pt x="9303" y="22555"/>
                    <a:pt x="9334" y="22555"/>
                  </a:cubicBezTo>
                  <a:cubicBezTo>
                    <a:pt x="9384" y="22555"/>
                    <a:pt x="9434" y="22514"/>
                    <a:pt x="9409" y="22455"/>
                  </a:cubicBezTo>
                  <a:cubicBezTo>
                    <a:pt x="8641" y="20641"/>
                    <a:pt x="7869" y="18830"/>
                    <a:pt x="7095" y="17021"/>
                  </a:cubicBezTo>
                  <a:cubicBezTo>
                    <a:pt x="6815" y="15291"/>
                    <a:pt x="6200" y="13543"/>
                    <a:pt x="5705" y="11872"/>
                  </a:cubicBezTo>
                  <a:cubicBezTo>
                    <a:pt x="5701" y="11859"/>
                    <a:pt x="5692" y="11853"/>
                    <a:pt x="5682" y="11853"/>
                  </a:cubicBezTo>
                  <a:cubicBezTo>
                    <a:pt x="5666" y="11853"/>
                    <a:pt x="5649" y="11867"/>
                    <a:pt x="5654" y="11888"/>
                  </a:cubicBezTo>
                  <a:cubicBezTo>
                    <a:pt x="5922" y="13091"/>
                    <a:pt x="6157" y="14359"/>
                    <a:pt x="6480" y="15580"/>
                  </a:cubicBezTo>
                  <a:cubicBezTo>
                    <a:pt x="6240" y="15019"/>
                    <a:pt x="6003" y="14459"/>
                    <a:pt x="5766" y="13898"/>
                  </a:cubicBezTo>
                  <a:cubicBezTo>
                    <a:pt x="5781" y="13870"/>
                    <a:pt x="5780" y="13837"/>
                    <a:pt x="5762" y="13810"/>
                  </a:cubicBezTo>
                  <a:cubicBezTo>
                    <a:pt x="5726" y="13751"/>
                    <a:pt x="5690" y="13693"/>
                    <a:pt x="5654" y="13635"/>
                  </a:cubicBezTo>
                  <a:cubicBezTo>
                    <a:pt x="4904" y="11870"/>
                    <a:pt x="4160" y="10105"/>
                    <a:pt x="3424" y="8337"/>
                  </a:cubicBezTo>
                  <a:cubicBezTo>
                    <a:pt x="3442" y="8334"/>
                    <a:pt x="3454" y="8318"/>
                    <a:pt x="3451" y="8300"/>
                  </a:cubicBezTo>
                  <a:cubicBezTo>
                    <a:pt x="3087" y="6009"/>
                    <a:pt x="2469" y="3789"/>
                    <a:pt x="1479" y="1687"/>
                  </a:cubicBezTo>
                  <a:cubicBezTo>
                    <a:pt x="1472" y="1674"/>
                    <a:pt x="1460" y="1668"/>
                    <a:pt x="1449" y="1668"/>
                  </a:cubicBezTo>
                  <a:cubicBezTo>
                    <a:pt x="1429" y="1668"/>
                    <a:pt x="1411" y="1683"/>
                    <a:pt x="1420" y="1706"/>
                  </a:cubicBezTo>
                  <a:cubicBezTo>
                    <a:pt x="2210" y="3795"/>
                    <a:pt x="2876" y="5913"/>
                    <a:pt x="3325" y="8101"/>
                  </a:cubicBezTo>
                  <a:cubicBezTo>
                    <a:pt x="2209" y="5418"/>
                    <a:pt x="1109" y="2727"/>
                    <a:pt x="54" y="17"/>
                  </a:cubicBezTo>
                  <a:cubicBezTo>
                    <a:pt x="50" y="5"/>
                    <a:pt x="40" y="1"/>
                    <a:pt x="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83"/>
            <p:cNvSpPr/>
            <p:nvPr/>
          </p:nvSpPr>
          <p:spPr>
            <a:xfrm>
              <a:off x="-4571075" y="202850"/>
              <a:ext cx="25425" cy="55550"/>
            </a:xfrm>
            <a:custGeom>
              <a:avLst/>
              <a:gdLst/>
              <a:ahLst/>
              <a:cxnLst/>
              <a:rect l="l" t="t" r="r" b="b"/>
              <a:pathLst>
                <a:path w="1017" h="2222" extrusionOk="0">
                  <a:moveTo>
                    <a:pt x="34" y="0"/>
                  </a:moveTo>
                  <a:cubicBezTo>
                    <a:pt x="18" y="0"/>
                    <a:pt x="0" y="15"/>
                    <a:pt x="7" y="33"/>
                  </a:cubicBezTo>
                  <a:cubicBezTo>
                    <a:pt x="307" y="743"/>
                    <a:pt x="570" y="1466"/>
                    <a:pt x="865" y="2175"/>
                  </a:cubicBezTo>
                  <a:cubicBezTo>
                    <a:pt x="879" y="2207"/>
                    <a:pt x="906" y="2221"/>
                    <a:pt x="933" y="2221"/>
                  </a:cubicBezTo>
                  <a:cubicBezTo>
                    <a:pt x="975" y="2221"/>
                    <a:pt x="1017" y="2186"/>
                    <a:pt x="1001" y="2132"/>
                  </a:cubicBezTo>
                  <a:cubicBezTo>
                    <a:pt x="789" y="1403"/>
                    <a:pt x="434" y="666"/>
                    <a:pt x="54" y="11"/>
                  </a:cubicBezTo>
                  <a:cubicBezTo>
                    <a:pt x="49" y="3"/>
                    <a:pt x="42" y="0"/>
                    <a:pt x="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83"/>
            <p:cNvSpPr/>
            <p:nvPr/>
          </p:nvSpPr>
          <p:spPr>
            <a:xfrm>
              <a:off x="-4559900" y="451825"/>
              <a:ext cx="344325" cy="533025"/>
            </a:xfrm>
            <a:custGeom>
              <a:avLst/>
              <a:gdLst/>
              <a:ahLst/>
              <a:cxnLst/>
              <a:rect l="l" t="t" r="r" b="b"/>
              <a:pathLst>
                <a:path w="13773" h="21321" extrusionOk="0">
                  <a:moveTo>
                    <a:pt x="6887" y="1"/>
                  </a:moveTo>
                  <a:cubicBezTo>
                    <a:pt x="5347" y="1"/>
                    <a:pt x="163" y="1"/>
                    <a:pt x="81" y="583"/>
                  </a:cubicBezTo>
                  <a:cubicBezTo>
                    <a:pt x="0" y="1165"/>
                    <a:pt x="1968" y="19958"/>
                    <a:pt x="2817" y="20685"/>
                  </a:cubicBezTo>
                  <a:cubicBezTo>
                    <a:pt x="3540" y="21300"/>
                    <a:pt x="6239" y="21321"/>
                    <a:pt x="6887" y="21321"/>
                  </a:cubicBezTo>
                  <a:cubicBezTo>
                    <a:pt x="7535" y="21321"/>
                    <a:pt x="10235" y="21300"/>
                    <a:pt x="10956" y="20685"/>
                  </a:cubicBezTo>
                  <a:cubicBezTo>
                    <a:pt x="11806" y="19958"/>
                    <a:pt x="13772" y="1165"/>
                    <a:pt x="13692" y="583"/>
                  </a:cubicBezTo>
                  <a:cubicBezTo>
                    <a:pt x="13611" y="1"/>
                    <a:pt x="8426" y="1"/>
                    <a:pt x="68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5" name="Google Shape;2125;p83"/>
          <p:cNvGrpSpPr/>
          <p:nvPr/>
        </p:nvGrpSpPr>
        <p:grpSpPr>
          <a:xfrm>
            <a:off x="5885871" y="1996812"/>
            <a:ext cx="2348557" cy="3246559"/>
            <a:chOff x="-2523925" y="5143500"/>
            <a:chExt cx="1615350" cy="2233000"/>
          </a:xfrm>
        </p:grpSpPr>
        <p:sp>
          <p:nvSpPr>
            <p:cNvPr id="2126" name="Google Shape;2126;p83"/>
            <p:cNvSpPr/>
            <p:nvPr/>
          </p:nvSpPr>
          <p:spPr>
            <a:xfrm>
              <a:off x="-1212725" y="6064300"/>
              <a:ext cx="188650" cy="40725"/>
            </a:xfrm>
            <a:custGeom>
              <a:avLst/>
              <a:gdLst/>
              <a:ahLst/>
              <a:cxnLst/>
              <a:rect l="l" t="t" r="r" b="b"/>
              <a:pathLst>
                <a:path w="7546" h="1629" extrusionOk="0">
                  <a:moveTo>
                    <a:pt x="1" y="0"/>
                  </a:moveTo>
                  <a:lnTo>
                    <a:pt x="1" y="1628"/>
                  </a:lnTo>
                  <a:lnTo>
                    <a:pt x="7546" y="1628"/>
                  </a:lnTo>
                  <a:lnTo>
                    <a:pt x="7546" y="0"/>
                  </a:ln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83"/>
            <p:cNvSpPr/>
            <p:nvPr/>
          </p:nvSpPr>
          <p:spPr>
            <a:xfrm>
              <a:off x="-1933575" y="6376050"/>
              <a:ext cx="139000" cy="70350"/>
            </a:xfrm>
            <a:custGeom>
              <a:avLst/>
              <a:gdLst/>
              <a:ahLst/>
              <a:cxnLst/>
              <a:rect l="l" t="t" r="r" b="b"/>
              <a:pathLst>
                <a:path w="5560" h="2814" extrusionOk="0">
                  <a:moveTo>
                    <a:pt x="1" y="0"/>
                  </a:moveTo>
                  <a:lnTo>
                    <a:pt x="1" y="2814"/>
                  </a:lnTo>
                  <a:lnTo>
                    <a:pt x="5560" y="2814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83"/>
            <p:cNvSpPr/>
            <p:nvPr/>
          </p:nvSpPr>
          <p:spPr>
            <a:xfrm>
              <a:off x="-1898300" y="6375525"/>
              <a:ext cx="150675" cy="71400"/>
            </a:xfrm>
            <a:custGeom>
              <a:avLst/>
              <a:gdLst/>
              <a:ahLst/>
              <a:cxnLst/>
              <a:rect l="l" t="t" r="r" b="b"/>
              <a:pathLst>
                <a:path w="6027" h="2856" extrusionOk="0">
                  <a:moveTo>
                    <a:pt x="5559" y="467"/>
                  </a:moveTo>
                  <a:lnTo>
                    <a:pt x="5559" y="2389"/>
                  </a:lnTo>
                  <a:lnTo>
                    <a:pt x="466" y="2389"/>
                  </a:lnTo>
                  <a:lnTo>
                    <a:pt x="466" y="467"/>
                  </a:lnTo>
                  <a:close/>
                  <a:moveTo>
                    <a:pt x="1" y="0"/>
                  </a:moveTo>
                  <a:lnTo>
                    <a:pt x="1" y="2856"/>
                  </a:lnTo>
                  <a:lnTo>
                    <a:pt x="6027" y="2856"/>
                  </a:lnTo>
                  <a:lnTo>
                    <a:pt x="6027" y="0"/>
                  </a:ln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83"/>
            <p:cNvSpPr/>
            <p:nvPr/>
          </p:nvSpPr>
          <p:spPr>
            <a:xfrm>
              <a:off x="-1458525" y="6603425"/>
              <a:ext cx="227525" cy="768550"/>
            </a:xfrm>
            <a:custGeom>
              <a:avLst/>
              <a:gdLst/>
              <a:ahLst/>
              <a:cxnLst/>
              <a:rect l="l" t="t" r="r" b="b"/>
              <a:pathLst>
                <a:path w="9101" h="30742" extrusionOk="0">
                  <a:moveTo>
                    <a:pt x="1031" y="1"/>
                  </a:moveTo>
                  <a:cubicBezTo>
                    <a:pt x="958" y="1"/>
                    <a:pt x="883" y="10"/>
                    <a:pt x="809" y="28"/>
                  </a:cubicBezTo>
                  <a:cubicBezTo>
                    <a:pt x="307" y="151"/>
                    <a:pt x="1" y="655"/>
                    <a:pt x="123" y="1156"/>
                  </a:cubicBezTo>
                  <a:lnTo>
                    <a:pt x="7164" y="30029"/>
                  </a:lnTo>
                  <a:cubicBezTo>
                    <a:pt x="7266" y="30447"/>
                    <a:pt x="7640" y="30742"/>
                    <a:pt x="8071" y="30742"/>
                  </a:cubicBezTo>
                  <a:cubicBezTo>
                    <a:pt x="8146" y="30742"/>
                    <a:pt x="8221" y="30733"/>
                    <a:pt x="8293" y="30716"/>
                  </a:cubicBezTo>
                  <a:cubicBezTo>
                    <a:pt x="8794" y="30593"/>
                    <a:pt x="9101" y="30089"/>
                    <a:pt x="8980" y="29588"/>
                  </a:cubicBezTo>
                  <a:lnTo>
                    <a:pt x="1937" y="715"/>
                  </a:lnTo>
                  <a:cubicBezTo>
                    <a:pt x="1833" y="288"/>
                    <a:pt x="1451" y="1"/>
                    <a:pt x="10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83"/>
            <p:cNvSpPr/>
            <p:nvPr/>
          </p:nvSpPr>
          <p:spPr>
            <a:xfrm>
              <a:off x="-2146600" y="6603425"/>
              <a:ext cx="227575" cy="768550"/>
            </a:xfrm>
            <a:custGeom>
              <a:avLst/>
              <a:gdLst/>
              <a:ahLst/>
              <a:cxnLst/>
              <a:rect l="l" t="t" r="r" b="b"/>
              <a:pathLst>
                <a:path w="9103" h="30742" extrusionOk="0">
                  <a:moveTo>
                    <a:pt x="8072" y="1"/>
                  </a:moveTo>
                  <a:cubicBezTo>
                    <a:pt x="7651" y="1"/>
                    <a:pt x="7269" y="288"/>
                    <a:pt x="7166" y="715"/>
                  </a:cubicBezTo>
                  <a:lnTo>
                    <a:pt x="123" y="29588"/>
                  </a:lnTo>
                  <a:cubicBezTo>
                    <a:pt x="1" y="30089"/>
                    <a:pt x="307" y="30593"/>
                    <a:pt x="809" y="30716"/>
                  </a:cubicBezTo>
                  <a:cubicBezTo>
                    <a:pt x="882" y="30733"/>
                    <a:pt x="957" y="30742"/>
                    <a:pt x="1032" y="30742"/>
                  </a:cubicBezTo>
                  <a:cubicBezTo>
                    <a:pt x="1461" y="30742"/>
                    <a:pt x="1835" y="30448"/>
                    <a:pt x="1937" y="30029"/>
                  </a:cubicBezTo>
                  <a:lnTo>
                    <a:pt x="8979" y="1156"/>
                  </a:lnTo>
                  <a:cubicBezTo>
                    <a:pt x="9102" y="655"/>
                    <a:pt x="8795" y="151"/>
                    <a:pt x="8294" y="28"/>
                  </a:cubicBezTo>
                  <a:cubicBezTo>
                    <a:pt x="8220" y="10"/>
                    <a:pt x="8145" y="1"/>
                    <a:pt x="8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83"/>
            <p:cNvSpPr/>
            <p:nvPr/>
          </p:nvSpPr>
          <p:spPr>
            <a:xfrm>
              <a:off x="-1310250" y="6535725"/>
              <a:ext cx="227525" cy="768525"/>
            </a:xfrm>
            <a:custGeom>
              <a:avLst/>
              <a:gdLst/>
              <a:ahLst/>
              <a:cxnLst/>
              <a:rect l="l" t="t" r="r" b="b"/>
              <a:pathLst>
                <a:path w="9101" h="30741" extrusionOk="0">
                  <a:moveTo>
                    <a:pt x="1031" y="0"/>
                  </a:moveTo>
                  <a:cubicBezTo>
                    <a:pt x="958" y="0"/>
                    <a:pt x="883" y="9"/>
                    <a:pt x="808" y="27"/>
                  </a:cubicBezTo>
                  <a:cubicBezTo>
                    <a:pt x="307" y="148"/>
                    <a:pt x="0" y="654"/>
                    <a:pt x="123" y="1156"/>
                  </a:cubicBezTo>
                  <a:lnTo>
                    <a:pt x="7164" y="30029"/>
                  </a:lnTo>
                  <a:cubicBezTo>
                    <a:pt x="7267" y="30446"/>
                    <a:pt x="7641" y="30741"/>
                    <a:pt x="8071" y="30741"/>
                  </a:cubicBezTo>
                  <a:cubicBezTo>
                    <a:pt x="8146" y="30741"/>
                    <a:pt x="8220" y="30732"/>
                    <a:pt x="8292" y="30715"/>
                  </a:cubicBezTo>
                  <a:cubicBezTo>
                    <a:pt x="8794" y="30593"/>
                    <a:pt x="9100" y="30088"/>
                    <a:pt x="8979" y="29587"/>
                  </a:cubicBezTo>
                  <a:lnTo>
                    <a:pt x="1937" y="713"/>
                  </a:lnTo>
                  <a:cubicBezTo>
                    <a:pt x="1832" y="286"/>
                    <a:pt x="1451" y="0"/>
                    <a:pt x="10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83"/>
            <p:cNvSpPr/>
            <p:nvPr/>
          </p:nvSpPr>
          <p:spPr>
            <a:xfrm>
              <a:off x="-1998325" y="6535725"/>
              <a:ext cx="227550" cy="768525"/>
            </a:xfrm>
            <a:custGeom>
              <a:avLst/>
              <a:gdLst/>
              <a:ahLst/>
              <a:cxnLst/>
              <a:rect l="l" t="t" r="r" b="b"/>
              <a:pathLst>
                <a:path w="9102" h="30741" extrusionOk="0">
                  <a:moveTo>
                    <a:pt x="8071" y="0"/>
                  </a:moveTo>
                  <a:cubicBezTo>
                    <a:pt x="7651" y="0"/>
                    <a:pt x="7270" y="286"/>
                    <a:pt x="7165" y="713"/>
                  </a:cubicBezTo>
                  <a:lnTo>
                    <a:pt x="121" y="29587"/>
                  </a:lnTo>
                  <a:cubicBezTo>
                    <a:pt x="0" y="30087"/>
                    <a:pt x="307" y="30593"/>
                    <a:pt x="808" y="30714"/>
                  </a:cubicBezTo>
                  <a:cubicBezTo>
                    <a:pt x="880" y="30732"/>
                    <a:pt x="955" y="30741"/>
                    <a:pt x="1030" y="30741"/>
                  </a:cubicBezTo>
                  <a:cubicBezTo>
                    <a:pt x="1461" y="30741"/>
                    <a:pt x="1835" y="30448"/>
                    <a:pt x="1938" y="30029"/>
                  </a:cubicBezTo>
                  <a:lnTo>
                    <a:pt x="8980" y="1156"/>
                  </a:lnTo>
                  <a:cubicBezTo>
                    <a:pt x="9102" y="654"/>
                    <a:pt x="8795" y="148"/>
                    <a:pt x="8294" y="27"/>
                  </a:cubicBezTo>
                  <a:cubicBezTo>
                    <a:pt x="8219" y="9"/>
                    <a:pt x="8144" y="0"/>
                    <a:pt x="8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83"/>
            <p:cNvSpPr/>
            <p:nvPr/>
          </p:nvSpPr>
          <p:spPr>
            <a:xfrm>
              <a:off x="-2131475" y="5569075"/>
              <a:ext cx="1222900" cy="1139525"/>
            </a:xfrm>
            <a:custGeom>
              <a:avLst/>
              <a:gdLst/>
              <a:ahLst/>
              <a:cxnLst/>
              <a:rect l="l" t="t" r="r" b="b"/>
              <a:pathLst>
                <a:path w="48916" h="45581" extrusionOk="0">
                  <a:moveTo>
                    <a:pt x="29696" y="1"/>
                  </a:moveTo>
                  <a:cubicBezTo>
                    <a:pt x="21728" y="1"/>
                    <a:pt x="13807" y="2129"/>
                    <a:pt x="12737" y="5879"/>
                  </a:cubicBezTo>
                  <a:cubicBezTo>
                    <a:pt x="10568" y="13467"/>
                    <a:pt x="19412" y="32938"/>
                    <a:pt x="15581" y="34741"/>
                  </a:cubicBezTo>
                  <a:cubicBezTo>
                    <a:pt x="13278" y="35824"/>
                    <a:pt x="10490" y="36700"/>
                    <a:pt x="5934" y="37370"/>
                  </a:cubicBezTo>
                  <a:cubicBezTo>
                    <a:pt x="0" y="38244"/>
                    <a:pt x="1055" y="45580"/>
                    <a:pt x="5934" y="45580"/>
                  </a:cubicBezTo>
                  <a:lnTo>
                    <a:pt x="35094" y="45580"/>
                  </a:lnTo>
                  <a:cubicBezTo>
                    <a:pt x="40378" y="45580"/>
                    <a:pt x="40785" y="40432"/>
                    <a:pt x="40785" y="36637"/>
                  </a:cubicBezTo>
                  <a:cubicBezTo>
                    <a:pt x="40785" y="32844"/>
                    <a:pt x="48915" y="17126"/>
                    <a:pt x="47018" y="7234"/>
                  </a:cubicBezTo>
                  <a:cubicBezTo>
                    <a:pt x="46058" y="2231"/>
                    <a:pt x="37852" y="1"/>
                    <a:pt x="29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83"/>
            <p:cNvSpPr/>
            <p:nvPr/>
          </p:nvSpPr>
          <p:spPr>
            <a:xfrm>
              <a:off x="-2207800" y="6204175"/>
              <a:ext cx="718325" cy="1114425"/>
            </a:xfrm>
            <a:custGeom>
              <a:avLst/>
              <a:gdLst/>
              <a:ahLst/>
              <a:cxnLst/>
              <a:rect l="l" t="t" r="r" b="b"/>
              <a:pathLst>
                <a:path w="28733" h="44577" extrusionOk="0">
                  <a:moveTo>
                    <a:pt x="21142" y="0"/>
                  </a:moveTo>
                  <a:cubicBezTo>
                    <a:pt x="20517" y="0"/>
                    <a:pt x="19870" y="120"/>
                    <a:pt x="19221" y="384"/>
                  </a:cubicBezTo>
                  <a:cubicBezTo>
                    <a:pt x="14238" y="2411"/>
                    <a:pt x="1359" y="13886"/>
                    <a:pt x="678" y="15565"/>
                  </a:cubicBezTo>
                  <a:cubicBezTo>
                    <a:pt x="0" y="17240"/>
                    <a:pt x="8622" y="41073"/>
                    <a:pt x="8426" y="41465"/>
                  </a:cubicBezTo>
                  <a:cubicBezTo>
                    <a:pt x="8318" y="41679"/>
                    <a:pt x="6996" y="42304"/>
                    <a:pt x="5852" y="42934"/>
                  </a:cubicBezTo>
                  <a:cubicBezTo>
                    <a:pt x="4874" y="43472"/>
                    <a:pt x="4017" y="44015"/>
                    <a:pt x="4134" y="44313"/>
                  </a:cubicBezTo>
                  <a:cubicBezTo>
                    <a:pt x="4208" y="44502"/>
                    <a:pt x="5035" y="44576"/>
                    <a:pt x="6174" y="44576"/>
                  </a:cubicBezTo>
                  <a:cubicBezTo>
                    <a:pt x="8909" y="44576"/>
                    <a:pt x="13449" y="44145"/>
                    <a:pt x="13744" y="43822"/>
                  </a:cubicBezTo>
                  <a:cubicBezTo>
                    <a:pt x="14030" y="43508"/>
                    <a:pt x="13523" y="41199"/>
                    <a:pt x="13539" y="40823"/>
                  </a:cubicBezTo>
                  <a:cubicBezTo>
                    <a:pt x="14167" y="27183"/>
                    <a:pt x="10607" y="19221"/>
                    <a:pt x="10607" y="19221"/>
                  </a:cubicBezTo>
                  <a:cubicBezTo>
                    <a:pt x="11092" y="18831"/>
                    <a:pt x="19416" y="13569"/>
                    <a:pt x="24999" y="8797"/>
                  </a:cubicBezTo>
                  <a:cubicBezTo>
                    <a:pt x="28732" y="5607"/>
                    <a:pt x="25429" y="0"/>
                    <a:pt x="21142" y="0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83"/>
            <p:cNvSpPr/>
            <p:nvPr/>
          </p:nvSpPr>
          <p:spPr>
            <a:xfrm>
              <a:off x="-2191000" y="7200900"/>
              <a:ext cx="346725" cy="125825"/>
            </a:xfrm>
            <a:custGeom>
              <a:avLst/>
              <a:gdLst/>
              <a:ahLst/>
              <a:cxnLst/>
              <a:rect l="l" t="t" r="r" b="b"/>
              <a:pathLst>
                <a:path w="13869" h="5033" extrusionOk="0">
                  <a:moveTo>
                    <a:pt x="6250" y="1"/>
                  </a:moveTo>
                  <a:cubicBezTo>
                    <a:pt x="6250" y="1"/>
                    <a:pt x="14" y="2289"/>
                    <a:pt x="5" y="3941"/>
                  </a:cubicBezTo>
                  <a:cubicBezTo>
                    <a:pt x="0" y="4781"/>
                    <a:pt x="3299" y="5033"/>
                    <a:pt x="6615" y="5033"/>
                  </a:cubicBezTo>
                  <a:cubicBezTo>
                    <a:pt x="9817" y="5033"/>
                    <a:pt x="13035" y="4798"/>
                    <a:pt x="13310" y="4629"/>
                  </a:cubicBezTo>
                  <a:cubicBezTo>
                    <a:pt x="13868" y="4287"/>
                    <a:pt x="13335" y="40"/>
                    <a:pt x="13335" y="40"/>
                  </a:cubicBezTo>
                  <a:lnTo>
                    <a:pt x="62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83"/>
            <p:cNvSpPr/>
            <p:nvPr/>
          </p:nvSpPr>
          <p:spPr>
            <a:xfrm>
              <a:off x="-2211375" y="7296725"/>
              <a:ext cx="374250" cy="46850"/>
            </a:xfrm>
            <a:custGeom>
              <a:avLst/>
              <a:gdLst/>
              <a:ahLst/>
              <a:cxnLst/>
              <a:rect l="l" t="t" r="r" b="b"/>
              <a:pathLst>
                <a:path w="14970" h="1874" extrusionOk="0">
                  <a:moveTo>
                    <a:pt x="635" y="1"/>
                  </a:moveTo>
                  <a:cubicBezTo>
                    <a:pt x="241" y="1"/>
                    <a:pt x="0" y="659"/>
                    <a:pt x="420" y="840"/>
                  </a:cubicBezTo>
                  <a:cubicBezTo>
                    <a:pt x="2460" y="1718"/>
                    <a:pt x="4681" y="1805"/>
                    <a:pt x="6863" y="1854"/>
                  </a:cubicBezTo>
                  <a:cubicBezTo>
                    <a:pt x="7394" y="1866"/>
                    <a:pt x="7923" y="1873"/>
                    <a:pt x="8450" y="1873"/>
                  </a:cubicBezTo>
                  <a:cubicBezTo>
                    <a:pt x="10445" y="1873"/>
                    <a:pt x="12413" y="1774"/>
                    <a:pt x="14411" y="1480"/>
                  </a:cubicBezTo>
                  <a:cubicBezTo>
                    <a:pt x="14969" y="1397"/>
                    <a:pt x="14773" y="587"/>
                    <a:pt x="14250" y="587"/>
                  </a:cubicBezTo>
                  <a:cubicBezTo>
                    <a:pt x="14225" y="587"/>
                    <a:pt x="14199" y="589"/>
                    <a:pt x="14173" y="593"/>
                  </a:cubicBezTo>
                  <a:cubicBezTo>
                    <a:pt x="12271" y="873"/>
                    <a:pt x="10399" y="968"/>
                    <a:pt x="8501" y="968"/>
                  </a:cubicBezTo>
                  <a:cubicBezTo>
                    <a:pt x="8028" y="968"/>
                    <a:pt x="7553" y="962"/>
                    <a:pt x="7075" y="952"/>
                  </a:cubicBezTo>
                  <a:cubicBezTo>
                    <a:pt x="4922" y="902"/>
                    <a:pt x="2815" y="783"/>
                    <a:pt x="769" y="26"/>
                  </a:cubicBezTo>
                  <a:cubicBezTo>
                    <a:pt x="723" y="9"/>
                    <a:pt x="678" y="1"/>
                    <a:pt x="6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83"/>
            <p:cNvSpPr/>
            <p:nvPr/>
          </p:nvSpPr>
          <p:spPr>
            <a:xfrm>
              <a:off x="-2074275" y="7196375"/>
              <a:ext cx="57775" cy="41725"/>
            </a:xfrm>
            <a:custGeom>
              <a:avLst/>
              <a:gdLst/>
              <a:ahLst/>
              <a:cxnLst/>
              <a:rect l="l" t="t" r="r" b="b"/>
              <a:pathLst>
                <a:path w="2311" h="1669" extrusionOk="0">
                  <a:moveTo>
                    <a:pt x="669" y="1"/>
                  </a:moveTo>
                  <a:cubicBezTo>
                    <a:pt x="465" y="1"/>
                    <a:pt x="267" y="67"/>
                    <a:pt x="93" y="224"/>
                  </a:cubicBezTo>
                  <a:cubicBezTo>
                    <a:pt x="0" y="309"/>
                    <a:pt x="24" y="472"/>
                    <a:pt x="130" y="532"/>
                  </a:cubicBezTo>
                  <a:cubicBezTo>
                    <a:pt x="406" y="687"/>
                    <a:pt x="723" y="743"/>
                    <a:pt x="988" y="913"/>
                  </a:cubicBezTo>
                  <a:cubicBezTo>
                    <a:pt x="1253" y="1086"/>
                    <a:pt x="1394" y="1338"/>
                    <a:pt x="1600" y="1563"/>
                  </a:cubicBezTo>
                  <a:cubicBezTo>
                    <a:pt x="1668" y="1637"/>
                    <a:pt x="1757" y="1668"/>
                    <a:pt x="1847" y="1668"/>
                  </a:cubicBezTo>
                  <a:cubicBezTo>
                    <a:pt x="2076" y="1668"/>
                    <a:pt x="2311" y="1460"/>
                    <a:pt x="2220" y="1208"/>
                  </a:cubicBezTo>
                  <a:cubicBezTo>
                    <a:pt x="2023" y="661"/>
                    <a:pt x="1315" y="1"/>
                    <a:pt x="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83"/>
            <p:cNvSpPr/>
            <p:nvPr/>
          </p:nvSpPr>
          <p:spPr>
            <a:xfrm>
              <a:off x="-2098600" y="7208950"/>
              <a:ext cx="57775" cy="41700"/>
            </a:xfrm>
            <a:custGeom>
              <a:avLst/>
              <a:gdLst/>
              <a:ahLst/>
              <a:cxnLst/>
              <a:rect l="l" t="t" r="r" b="b"/>
              <a:pathLst>
                <a:path w="2311" h="1668" extrusionOk="0">
                  <a:moveTo>
                    <a:pt x="670" y="0"/>
                  </a:moveTo>
                  <a:cubicBezTo>
                    <a:pt x="465" y="0"/>
                    <a:pt x="267" y="67"/>
                    <a:pt x="93" y="223"/>
                  </a:cubicBezTo>
                  <a:cubicBezTo>
                    <a:pt x="1" y="307"/>
                    <a:pt x="25" y="472"/>
                    <a:pt x="131" y="532"/>
                  </a:cubicBezTo>
                  <a:cubicBezTo>
                    <a:pt x="405" y="686"/>
                    <a:pt x="723" y="741"/>
                    <a:pt x="988" y="913"/>
                  </a:cubicBezTo>
                  <a:cubicBezTo>
                    <a:pt x="1253" y="1084"/>
                    <a:pt x="1392" y="1338"/>
                    <a:pt x="1600" y="1563"/>
                  </a:cubicBezTo>
                  <a:cubicBezTo>
                    <a:pt x="1668" y="1636"/>
                    <a:pt x="1757" y="1668"/>
                    <a:pt x="1846" y="1668"/>
                  </a:cubicBezTo>
                  <a:cubicBezTo>
                    <a:pt x="2076" y="1668"/>
                    <a:pt x="2310" y="1459"/>
                    <a:pt x="2220" y="1207"/>
                  </a:cubicBezTo>
                  <a:cubicBezTo>
                    <a:pt x="2023" y="661"/>
                    <a:pt x="1315" y="0"/>
                    <a:pt x="6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83"/>
            <p:cNvSpPr/>
            <p:nvPr/>
          </p:nvSpPr>
          <p:spPr>
            <a:xfrm>
              <a:off x="-2122950" y="7221475"/>
              <a:ext cx="57800" cy="41725"/>
            </a:xfrm>
            <a:custGeom>
              <a:avLst/>
              <a:gdLst/>
              <a:ahLst/>
              <a:cxnLst/>
              <a:rect l="l" t="t" r="r" b="b"/>
              <a:pathLst>
                <a:path w="2312" h="1669" extrusionOk="0">
                  <a:moveTo>
                    <a:pt x="670" y="1"/>
                  </a:moveTo>
                  <a:cubicBezTo>
                    <a:pt x="466" y="1"/>
                    <a:pt x="268" y="67"/>
                    <a:pt x="95" y="224"/>
                  </a:cubicBezTo>
                  <a:cubicBezTo>
                    <a:pt x="0" y="309"/>
                    <a:pt x="26" y="472"/>
                    <a:pt x="132" y="533"/>
                  </a:cubicBezTo>
                  <a:cubicBezTo>
                    <a:pt x="406" y="688"/>
                    <a:pt x="725" y="743"/>
                    <a:pt x="990" y="914"/>
                  </a:cubicBezTo>
                  <a:cubicBezTo>
                    <a:pt x="1253" y="1086"/>
                    <a:pt x="1394" y="1339"/>
                    <a:pt x="1600" y="1563"/>
                  </a:cubicBezTo>
                  <a:cubicBezTo>
                    <a:pt x="1669" y="1637"/>
                    <a:pt x="1758" y="1669"/>
                    <a:pt x="1847" y="1669"/>
                  </a:cubicBezTo>
                  <a:cubicBezTo>
                    <a:pt x="2077" y="1669"/>
                    <a:pt x="2312" y="1460"/>
                    <a:pt x="2221" y="1208"/>
                  </a:cubicBezTo>
                  <a:cubicBezTo>
                    <a:pt x="2024" y="663"/>
                    <a:pt x="1316" y="1"/>
                    <a:pt x="6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83"/>
            <p:cNvSpPr/>
            <p:nvPr/>
          </p:nvSpPr>
          <p:spPr>
            <a:xfrm>
              <a:off x="-2222125" y="6192575"/>
              <a:ext cx="786275" cy="1034950"/>
            </a:xfrm>
            <a:custGeom>
              <a:avLst/>
              <a:gdLst/>
              <a:ahLst/>
              <a:cxnLst/>
              <a:rect l="l" t="t" r="r" b="b"/>
              <a:pathLst>
                <a:path w="31451" h="41398" extrusionOk="0">
                  <a:moveTo>
                    <a:pt x="17213" y="1"/>
                  </a:moveTo>
                  <a:cubicBezTo>
                    <a:pt x="17213" y="1"/>
                    <a:pt x="2166" y="13792"/>
                    <a:pt x="1084" y="15663"/>
                  </a:cubicBezTo>
                  <a:cubicBezTo>
                    <a:pt x="0" y="17532"/>
                    <a:pt x="5530" y="39894"/>
                    <a:pt x="6909" y="40655"/>
                  </a:cubicBezTo>
                  <a:cubicBezTo>
                    <a:pt x="7933" y="41220"/>
                    <a:pt x="9301" y="41398"/>
                    <a:pt x="10616" y="41398"/>
                  </a:cubicBezTo>
                  <a:cubicBezTo>
                    <a:pt x="12839" y="41398"/>
                    <a:pt x="14911" y="40890"/>
                    <a:pt x="14911" y="40890"/>
                  </a:cubicBezTo>
                  <a:cubicBezTo>
                    <a:pt x="15507" y="31545"/>
                    <a:pt x="12777" y="19952"/>
                    <a:pt x="12777" y="19952"/>
                  </a:cubicBezTo>
                  <a:cubicBezTo>
                    <a:pt x="12777" y="19952"/>
                    <a:pt x="26079" y="11383"/>
                    <a:pt x="28297" y="8676"/>
                  </a:cubicBezTo>
                  <a:cubicBezTo>
                    <a:pt x="31450" y="4828"/>
                    <a:pt x="30034" y="1627"/>
                    <a:pt x="29737" y="200"/>
                  </a:cubicBezTo>
                  <a:lnTo>
                    <a:pt x="172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83"/>
            <p:cNvSpPr/>
            <p:nvPr/>
          </p:nvSpPr>
          <p:spPr>
            <a:xfrm>
              <a:off x="-2436900" y="6307200"/>
              <a:ext cx="1096300" cy="1036325"/>
            </a:xfrm>
            <a:custGeom>
              <a:avLst/>
              <a:gdLst/>
              <a:ahLst/>
              <a:cxnLst/>
              <a:rect l="l" t="t" r="r" b="b"/>
              <a:pathLst>
                <a:path w="43852" h="41453" extrusionOk="0">
                  <a:moveTo>
                    <a:pt x="37863" y="1"/>
                  </a:moveTo>
                  <a:cubicBezTo>
                    <a:pt x="37440" y="1"/>
                    <a:pt x="36992" y="43"/>
                    <a:pt x="36518" y="133"/>
                  </a:cubicBezTo>
                  <a:cubicBezTo>
                    <a:pt x="28487" y="1659"/>
                    <a:pt x="15842" y="8763"/>
                    <a:pt x="15159" y="10442"/>
                  </a:cubicBezTo>
                  <a:cubicBezTo>
                    <a:pt x="14481" y="12116"/>
                    <a:pt x="4605" y="37948"/>
                    <a:pt x="4407" y="38341"/>
                  </a:cubicBezTo>
                  <a:cubicBezTo>
                    <a:pt x="4299" y="38556"/>
                    <a:pt x="2979" y="39180"/>
                    <a:pt x="1835" y="39812"/>
                  </a:cubicBezTo>
                  <a:cubicBezTo>
                    <a:pt x="859" y="40347"/>
                    <a:pt x="0" y="40892"/>
                    <a:pt x="117" y="41188"/>
                  </a:cubicBezTo>
                  <a:cubicBezTo>
                    <a:pt x="192" y="41378"/>
                    <a:pt x="1020" y="41453"/>
                    <a:pt x="2161" y="41453"/>
                  </a:cubicBezTo>
                  <a:cubicBezTo>
                    <a:pt x="4896" y="41453"/>
                    <a:pt x="9431" y="41022"/>
                    <a:pt x="9727" y="40697"/>
                  </a:cubicBezTo>
                  <a:cubicBezTo>
                    <a:pt x="10013" y="40383"/>
                    <a:pt x="9809" y="39559"/>
                    <a:pt x="9761" y="38879"/>
                  </a:cubicBezTo>
                  <a:cubicBezTo>
                    <a:pt x="9738" y="38572"/>
                    <a:pt x="9732" y="38284"/>
                    <a:pt x="9848" y="38109"/>
                  </a:cubicBezTo>
                  <a:cubicBezTo>
                    <a:pt x="16714" y="27766"/>
                    <a:pt x="20493" y="16293"/>
                    <a:pt x="21048" y="14841"/>
                  </a:cubicBezTo>
                  <a:cubicBezTo>
                    <a:pt x="21600" y="13390"/>
                    <a:pt x="37141" y="12854"/>
                    <a:pt x="41910" y="6956"/>
                  </a:cubicBezTo>
                  <a:cubicBezTo>
                    <a:pt x="43852" y="4555"/>
                    <a:pt x="42260" y="1"/>
                    <a:pt x="37863" y="1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83"/>
            <p:cNvSpPr/>
            <p:nvPr/>
          </p:nvSpPr>
          <p:spPr>
            <a:xfrm>
              <a:off x="-2503550" y="7233825"/>
              <a:ext cx="346725" cy="125825"/>
            </a:xfrm>
            <a:custGeom>
              <a:avLst/>
              <a:gdLst/>
              <a:ahLst/>
              <a:cxnLst/>
              <a:rect l="l" t="t" r="r" b="b"/>
              <a:pathLst>
                <a:path w="13869" h="5033" extrusionOk="0">
                  <a:moveTo>
                    <a:pt x="6249" y="1"/>
                  </a:moveTo>
                  <a:cubicBezTo>
                    <a:pt x="6249" y="1"/>
                    <a:pt x="14" y="2289"/>
                    <a:pt x="5" y="3941"/>
                  </a:cubicBezTo>
                  <a:cubicBezTo>
                    <a:pt x="1" y="4780"/>
                    <a:pt x="3299" y="5033"/>
                    <a:pt x="6615" y="5033"/>
                  </a:cubicBezTo>
                  <a:cubicBezTo>
                    <a:pt x="9817" y="5033"/>
                    <a:pt x="13035" y="4797"/>
                    <a:pt x="13310" y="4629"/>
                  </a:cubicBezTo>
                  <a:cubicBezTo>
                    <a:pt x="13869" y="4286"/>
                    <a:pt x="13336" y="39"/>
                    <a:pt x="13336" y="39"/>
                  </a:cubicBezTo>
                  <a:lnTo>
                    <a:pt x="62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83"/>
            <p:cNvSpPr/>
            <p:nvPr/>
          </p:nvSpPr>
          <p:spPr>
            <a:xfrm>
              <a:off x="-2523925" y="7329650"/>
              <a:ext cx="374225" cy="46850"/>
            </a:xfrm>
            <a:custGeom>
              <a:avLst/>
              <a:gdLst/>
              <a:ahLst/>
              <a:cxnLst/>
              <a:rect l="l" t="t" r="r" b="b"/>
              <a:pathLst>
                <a:path w="14969" h="1874" extrusionOk="0">
                  <a:moveTo>
                    <a:pt x="636" y="1"/>
                  </a:moveTo>
                  <a:cubicBezTo>
                    <a:pt x="241" y="1"/>
                    <a:pt x="1" y="659"/>
                    <a:pt x="421" y="840"/>
                  </a:cubicBezTo>
                  <a:cubicBezTo>
                    <a:pt x="2460" y="1718"/>
                    <a:pt x="4681" y="1805"/>
                    <a:pt x="6863" y="1854"/>
                  </a:cubicBezTo>
                  <a:cubicBezTo>
                    <a:pt x="7395" y="1866"/>
                    <a:pt x="7924" y="1873"/>
                    <a:pt x="8452" y="1873"/>
                  </a:cubicBezTo>
                  <a:cubicBezTo>
                    <a:pt x="10447" y="1873"/>
                    <a:pt x="12415" y="1774"/>
                    <a:pt x="14413" y="1480"/>
                  </a:cubicBezTo>
                  <a:cubicBezTo>
                    <a:pt x="14968" y="1397"/>
                    <a:pt x="14773" y="587"/>
                    <a:pt x="14251" y="587"/>
                  </a:cubicBezTo>
                  <a:cubicBezTo>
                    <a:pt x="14226" y="587"/>
                    <a:pt x="14200" y="589"/>
                    <a:pt x="14173" y="593"/>
                  </a:cubicBezTo>
                  <a:cubicBezTo>
                    <a:pt x="12271" y="873"/>
                    <a:pt x="10400" y="968"/>
                    <a:pt x="8502" y="968"/>
                  </a:cubicBezTo>
                  <a:cubicBezTo>
                    <a:pt x="8029" y="968"/>
                    <a:pt x="7554" y="962"/>
                    <a:pt x="7077" y="952"/>
                  </a:cubicBezTo>
                  <a:cubicBezTo>
                    <a:pt x="4922" y="902"/>
                    <a:pt x="2817" y="783"/>
                    <a:pt x="769" y="25"/>
                  </a:cubicBezTo>
                  <a:cubicBezTo>
                    <a:pt x="723" y="8"/>
                    <a:pt x="679" y="1"/>
                    <a:pt x="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83"/>
            <p:cNvSpPr/>
            <p:nvPr/>
          </p:nvSpPr>
          <p:spPr>
            <a:xfrm>
              <a:off x="-2386825" y="7229325"/>
              <a:ext cx="57775" cy="41725"/>
            </a:xfrm>
            <a:custGeom>
              <a:avLst/>
              <a:gdLst/>
              <a:ahLst/>
              <a:cxnLst/>
              <a:rect l="l" t="t" r="r" b="b"/>
              <a:pathLst>
                <a:path w="2311" h="1669" extrusionOk="0">
                  <a:moveTo>
                    <a:pt x="670" y="1"/>
                  </a:moveTo>
                  <a:cubicBezTo>
                    <a:pt x="465" y="1"/>
                    <a:pt x="267" y="67"/>
                    <a:pt x="94" y="224"/>
                  </a:cubicBezTo>
                  <a:cubicBezTo>
                    <a:pt x="1" y="308"/>
                    <a:pt x="25" y="472"/>
                    <a:pt x="131" y="532"/>
                  </a:cubicBezTo>
                  <a:cubicBezTo>
                    <a:pt x="405" y="686"/>
                    <a:pt x="724" y="742"/>
                    <a:pt x="988" y="914"/>
                  </a:cubicBezTo>
                  <a:cubicBezTo>
                    <a:pt x="1253" y="1084"/>
                    <a:pt x="1394" y="1339"/>
                    <a:pt x="1601" y="1563"/>
                  </a:cubicBezTo>
                  <a:cubicBezTo>
                    <a:pt x="1668" y="1637"/>
                    <a:pt x="1756" y="1668"/>
                    <a:pt x="1846" y="1668"/>
                  </a:cubicBezTo>
                  <a:cubicBezTo>
                    <a:pt x="2075" y="1668"/>
                    <a:pt x="2311" y="1459"/>
                    <a:pt x="2220" y="1207"/>
                  </a:cubicBezTo>
                  <a:cubicBezTo>
                    <a:pt x="2023" y="661"/>
                    <a:pt x="1316" y="1"/>
                    <a:pt x="6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83"/>
            <p:cNvSpPr/>
            <p:nvPr/>
          </p:nvSpPr>
          <p:spPr>
            <a:xfrm>
              <a:off x="-2411175" y="7241875"/>
              <a:ext cx="57800" cy="41700"/>
            </a:xfrm>
            <a:custGeom>
              <a:avLst/>
              <a:gdLst/>
              <a:ahLst/>
              <a:cxnLst/>
              <a:rect l="l" t="t" r="r" b="b"/>
              <a:pathLst>
                <a:path w="2312" h="1668" extrusionOk="0">
                  <a:moveTo>
                    <a:pt x="671" y="0"/>
                  </a:moveTo>
                  <a:cubicBezTo>
                    <a:pt x="467" y="0"/>
                    <a:pt x="269" y="66"/>
                    <a:pt x="95" y="223"/>
                  </a:cubicBezTo>
                  <a:cubicBezTo>
                    <a:pt x="1" y="307"/>
                    <a:pt x="26" y="472"/>
                    <a:pt x="132" y="532"/>
                  </a:cubicBezTo>
                  <a:cubicBezTo>
                    <a:pt x="406" y="686"/>
                    <a:pt x="725" y="741"/>
                    <a:pt x="990" y="913"/>
                  </a:cubicBezTo>
                  <a:cubicBezTo>
                    <a:pt x="1255" y="1085"/>
                    <a:pt x="1394" y="1338"/>
                    <a:pt x="1602" y="1563"/>
                  </a:cubicBezTo>
                  <a:cubicBezTo>
                    <a:pt x="1669" y="1636"/>
                    <a:pt x="1758" y="1667"/>
                    <a:pt x="1847" y="1667"/>
                  </a:cubicBezTo>
                  <a:cubicBezTo>
                    <a:pt x="2076" y="1667"/>
                    <a:pt x="2312" y="1459"/>
                    <a:pt x="2221" y="1206"/>
                  </a:cubicBezTo>
                  <a:cubicBezTo>
                    <a:pt x="2025" y="661"/>
                    <a:pt x="1317" y="0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83"/>
            <p:cNvSpPr/>
            <p:nvPr/>
          </p:nvSpPr>
          <p:spPr>
            <a:xfrm>
              <a:off x="-2435500" y="7254425"/>
              <a:ext cx="57800" cy="41700"/>
            </a:xfrm>
            <a:custGeom>
              <a:avLst/>
              <a:gdLst/>
              <a:ahLst/>
              <a:cxnLst/>
              <a:rect l="l" t="t" r="r" b="b"/>
              <a:pathLst>
                <a:path w="2312" h="1668" extrusionOk="0">
                  <a:moveTo>
                    <a:pt x="671" y="0"/>
                  </a:moveTo>
                  <a:cubicBezTo>
                    <a:pt x="467" y="0"/>
                    <a:pt x="269" y="67"/>
                    <a:pt x="95" y="224"/>
                  </a:cubicBezTo>
                  <a:cubicBezTo>
                    <a:pt x="1" y="308"/>
                    <a:pt x="26" y="471"/>
                    <a:pt x="133" y="532"/>
                  </a:cubicBezTo>
                  <a:cubicBezTo>
                    <a:pt x="406" y="686"/>
                    <a:pt x="725" y="742"/>
                    <a:pt x="990" y="914"/>
                  </a:cubicBezTo>
                  <a:cubicBezTo>
                    <a:pt x="1253" y="1085"/>
                    <a:pt x="1394" y="1337"/>
                    <a:pt x="1601" y="1562"/>
                  </a:cubicBezTo>
                  <a:cubicBezTo>
                    <a:pt x="1669" y="1636"/>
                    <a:pt x="1758" y="1667"/>
                    <a:pt x="1847" y="1667"/>
                  </a:cubicBezTo>
                  <a:cubicBezTo>
                    <a:pt x="2077" y="1667"/>
                    <a:pt x="2312" y="1459"/>
                    <a:pt x="2220" y="1207"/>
                  </a:cubicBezTo>
                  <a:cubicBezTo>
                    <a:pt x="2024" y="662"/>
                    <a:pt x="1317" y="0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83"/>
            <p:cNvSpPr/>
            <p:nvPr/>
          </p:nvSpPr>
          <p:spPr>
            <a:xfrm>
              <a:off x="-2376300" y="6192625"/>
              <a:ext cx="1084225" cy="1086725"/>
            </a:xfrm>
            <a:custGeom>
              <a:avLst/>
              <a:gdLst/>
              <a:ahLst/>
              <a:cxnLst/>
              <a:rect l="l" t="t" r="r" b="b"/>
              <a:pathLst>
                <a:path w="43369" h="43469" extrusionOk="0">
                  <a:moveTo>
                    <a:pt x="40805" y="0"/>
                  </a:moveTo>
                  <a:lnTo>
                    <a:pt x="31737" y="132"/>
                  </a:lnTo>
                  <a:cubicBezTo>
                    <a:pt x="29930" y="1353"/>
                    <a:pt x="29945" y="5090"/>
                    <a:pt x="28320" y="5739"/>
                  </a:cubicBezTo>
                  <a:cubicBezTo>
                    <a:pt x="20188" y="8992"/>
                    <a:pt x="13894" y="12647"/>
                    <a:pt x="12412" y="14476"/>
                  </a:cubicBezTo>
                  <a:cubicBezTo>
                    <a:pt x="10931" y="16304"/>
                    <a:pt x="0" y="40740"/>
                    <a:pt x="846" y="41467"/>
                  </a:cubicBezTo>
                  <a:cubicBezTo>
                    <a:pt x="2415" y="42818"/>
                    <a:pt x="4568" y="43469"/>
                    <a:pt x="6292" y="43469"/>
                  </a:cubicBezTo>
                  <a:cubicBezTo>
                    <a:pt x="7423" y="43469"/>
                    <a:pt x="8369" y="43188"/>
                    <a:pt x="8841" y="42641"/>
                  </a:cubicBezTo>
                  <a:cubicBezTo>
                    <a:pt x="18992" y="30884"/>
                    <a:pt x="21038" y="21865"/>
                    <a:pt x="21038" y="21865"/>
                  </a:cubicBezTo>
                  <a:cubicBezTo>
                    <a:pt x="21038" y="21865"/>
                    <a:pt x="32637" y="19945"/>
                    <a:pt x="38771" y="15502"/>
                  </a:cubicBezTo>
                  <a:cubicBezTo>
                    <a:pt x="43277" y="12237"/>
                    <a:pt x="43368" y="2088"/>
                    <a:pt x="408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83"/>
            <p:cNvSpPr/>
            <p:nvPr/>
          </p:nvSpPr>
          <p:spPr>
            <a:xfrm>
              <a:off x="-2173725" y="6308100"/>
              <a:ext cx="479075" cy="456550"/>
            </a:xfrm>
            <a:custGeom>
              <a:avLst/>
              <a:gdLst/>
              <a:ahLst/>
              <a:cxnLst/>
              <a:rect l="l" t="t" r="r" b="b"/>
              <a:pathLst>
                <a:path w="19163" h="18262" extrusionOk="0">
                  <a:moveTo>
                    <a:pt x="16758" y="1"/>
                  </a:moveTo>
                  <a:cubicBezTo>
                    <a:pt x="16723" y="1"/>
                    <a:pt x="16713" y="55"/>
                    <a:pt x="16742" y="77"/>
                  </a:cubicBezTo>
                  <a:cubicBezTo>
                    <a:pt x="17090" y="340"/>
                    <a:pt x="17482" y="550"/>
                    <a:pt x="17839" y="806"/>
                  </a:cubicBezTo>
                  <a:cubicBezTo>
                    <a:pt x="18066" y="970"/>
                    <a:pt x="18298" y="1187"/>
                    <a:pt x="18552" y="1333"/>
                  </a:cubicBezTo>
                  <a:cubicBezTo>
                    <a:pt x="14337" y="3312"/>
                    <a:pt x="10247" y="5677"/>
                    <a:pt x="6241" y="8041"/>
                  </a:cubicBezTo>
                  <a:cubicBezTo>
                    <a:pt x="4523" y="9056"/>
                    <a:pt x="3573" y="10304"/>
                    <a:pt x="2736" y="12106"/>
                  </a:cubicBezTo>
                  <a:cubicBezTo>
                    <a:pt x="1811" y="14099"/>
                    <a:pt x="816" y="16088"/>
                    <a:pt x="28" y="18140"/>
                  </a:cubicBezTo>
                  <a:cubicBezTo>
                    <a:pt x="1" y="18209"/>
                    <a:pt x="65" y="18261"/>
                    <a:pt x="126" y="18261"/>
                  </a:cubicBezTo>
                  <a:cubicBezTo>
                    <a:pt x="158" y="18261"/>
                    <a:pt x="189" y="18247"/>
                    <a:pt x="207" y="18214"/>
                  </a:cubicBezTo>
                  <a:cubicBezTo>
                    <a:pt x="1250" y="16291"/>
                    <a:pt x="2088" y="14249"/>
                    <a:pt x="3018" y="12270"/>
                  </a:cubicBezTo>
                  <a:cubicBezTo>
                    <a:pt x="3469" y="11304"/>
                    <a:pt x="3921" y="10391"/>
                    <a:pt x="4691" y="9631"/>
                  </a:cubicBezTo>
                  <a:cubicBezTo>
                    <a:pt x="5455" y="8875"/>
                    <a:pt x="6412" y="8378"/>
                    <a:pt x="7335" y="7851"/>
                  </a:cubicBezTo>
                  <a:cubicBezTo>
                    <a:pt x="11188" y="5656"/>
                    <a:pt x="15084" y="3559"/>
                    <a:pt x="19000" y="1482"/>
                  </a:cubicBezTo>
                  <a:cubicBezTo>
                    <a:pt x="19162" y="1396"/>
                    <a:pt x="19061" y="1185"/>
                    <a:pt x="18908" y="1185"/>
                  </a:cubicBezTo>
                  <a:cubicBezTo>
                    <a:pt x="18899" y="1185"/>
                    <a:pt x="18890" y="1186"/>
                    <a:pt x="18880" y="1187"/>
                  </a:cubicBezTo>
                  <a:cubicBezTo>
                    <a:pt x="18636" y="924"/>
                    <a:pt x="18273" y="764"/>
                    <a:pt x="17960" y="598"/>
                  </a:cubicBezTo>
                  <a:cubicBezTo>
                    <a:pt x="17574" y="391"/>
                    <a:pt x="17185" y="152"/>
                    <a:pt x="16773" y="4"/>
                  </a:cubicBezTo>
                  <a:cubicBezTo>
                    <a:pt x="16768" y="2"/>
                    <a:pt x="16763" y="1"/>
                    <a:pt x="167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83"/>
            <p:cNvSpPr/>
            <p:nvPr/>
          </p:nvSpPr>
          <p:spPr>
            <a:xfrm>
              <a:off x="-2078000" y="6816825"/>
              <a:ext cx="198725" cy="346500"/>
            </a:xfrm>
            <a:custGeom>
              <a:avLst/>
              <a:gdLst/>
              <a:ahLst/>
              <a:cxnLst/>
              <a:rect l="l" t="t" r="r" b="b"/>
              <a:pathLst>
                <a:path w="7949" h="13860" extrusionOk="0">
                  <a:moveTo>
                    <a:pt x="7907" y="1"/>
                  </a:moveTo>
                  <a:cubicBezTo>
                    <a:pt x="7896" y="1"/>
                    <a:pt x="7887" y="6"/>
                    <a:pt x="7882" y="17"/>
                  </a:cubicBezTo>
                  <a:cubicBezTo>
                    <a:pt x="5703" y="4906"/>
                    <a:pt x="3144" y="9426"/>
                    <a:pt x="27" y="13783"/>
                  </a:cubicBezTo>
                  <a:cubicBezTo>
                    <a:pt x="1" y="13818"/>
                    <a:pt x="37" y="13860"/>
                    <a:pt x="73" y="13860"/>
                  </a:cubicBezTo>
                  <a:cubicBezTo>
                    <a:pt x="84" y="13860"/>
                    <a:pt x="96" y="13855"/>
                    <a:pt x="106" y="13845"/>
                  </a:cubicBezTo>
                  <a:cubicBezTo>
                    <a:pt x="3626" y="9928"/>
                    <a:pt x="6400" y="5078"/>
                    <a:pt x="7941" y="43"/>
                  </a:cubicBezTo>
                  <a:cubicBezTo>
                    <a:pt x="7948" y="19"/>
                    <a:pt x="7927" y="1"/>
                    <a:pt x="79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83"/>
            <p:cNvSpPr/>
            <p:nvPr/>
          </p:nvSpPr>
          <p:spPr>
            <a:xfrm>
              <a:off x="-2181825" y="6287025"/>
              <a:ext cx="822875" cy="965550"/>
            </a:xfrm>
            <a:custGeom>
              <a:avLst/>
              <a:gdLst/>
              <a:ahLst/>
              <a:cxnLst/>
              <a:rect l="l" t="t" r="r" b="b"/>
              <a:pathLst>
                <a:path w="32915" h="38622" extrusionOk="0">
                  <a:moveTo>
                    <a:pt x="31360" y="0"/>
                  </a:moveTo>
                  <a:cubicBezTo>
                    <a:pt x="31335" y="0"/>
                    <a:pt x="31308" y="29"/>
                    <a:pt x="31321" y="61"/>
                  </a:cubicBezTo>
                  <a:cubicBezTo>
                    <a:pt x="32915" y="3695"/>
                    <a:pt x="31388" y="7626"/>
                    <a:pt x="28612" y="10194"/>
                  </a:cubicBezTo>
                  <a:cubicBezTo>
                    <a:pt x="25863" y="12738"/>
                    <a:pt x="22249" y="13962"/>
                    <a:pt x="18758" y="15108"/>
                  </a:cubicBezTo>
                  <a:cubicBezTo>
                    <a:pt x="17030" y="15677"/>
                    <a:pt x="15300" y="16244"/>
                    <a:pt x="13570" y="16811"/>
                  </a:cubicBezTo>
                  <a:cubicBezTo>
                    <a:pt x="13025" y="16989"/>
                    <a:pt x="12316" y="16998"/>
                    <a:pt x="12099" y="17552"/>
                  </a:cubicBezTo>
                  <a:cubicBezTo>
                    <a:pt x="7569" y="29093"/>
                    <a:pt x="2834" y="35625"/>
                    <a:pt x="63" y="38470"/>
                  </a:cubicBezTo>
                  <a:cubicBezTo>
                    <a:pt x="0" y="38533"/>
                    <a:pt x="61" y="38622"/>
                    <a:pt x="129" y="38622"/>
                  </a:cubicBezTo>
                  <a:cubicBezTo>
                    <a:pt x="149" y="38622"/>
                    <a:pt x="170" y="38614"/>
                    <a:pt x="188" y="38595"/>
                  </a:cubicBezTo>
                  <a:cubicBezTo>
                    <a:pt x="7803" y="31011"/>
                    <a:pt x="12377" y="17688"/>
                    <a:pt x="12431" y="17600"/>
                  </a:cubicBezTo>
                  <a:cubicBezTo>
                    <a:pt x="12540" y="17419"/>
                    <a:pt x="14353" y="16787"/>
                    <a:pt x="15707" y="16343"/>
                  </a:cubicBezTo>
                  <a:cubicBezTo>
                    <a:pt x="17610" y="15719"/>
                    <a:pt x="19526" y="15123"/>
                    <a:pt x="21410" y="14442"/>
                  </a:cubicBezTo>
                  <a:cubicBezTo>
                    <a:pt x="24500" y="13326"/>
                    <a:pt x="27589" y="11853"/>
                    <a:pt x="29768" y="9315"/>
                  </a:cubicBezTo>
                  <a:cubicBezTo>
                    <a:pt x="31960" y="6761"/>
                    <a:pt x="32907" y="3150"/>
                    <a:pt x="31390" y="21"/>
                  </a:cubicBezTo>
                  <a:cubicBezTo>
                    <a:pt x="31383" y="6"/>
                    <a:pt x="31372" y="0"/>
                    <a:pt x="313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83"/>
            <p:cNvSpPr/>
            <p:nvPr/>
          </p:nvSpPr>
          <p:spPr>
            <a:xfrm>
              <a:off x="-1905500" y="6929775"/>
              <a:ext cx="22525" cy="264975"/>
            </a:xfrm>
            <a:custGeom>
              <a:avLst/>
              <a:gdLst/>
              <a:ahLst/>
              <a:cxnLst/>
              <a:rect l="l" t="t" r="r" b="b"/>
              <a:pathLst>
                <a:path w="901" h="10599" extrusionOk="0">
                  <a:moveTo>
                    <a:pt x="13" y="1"/>
                  </a:moveTo>
                  <a:cubicBezTo>
                    <a:pt x="7" y="1"/>
                    <a:pt x="0" y="6"/>
                    <a:pt x="1" y="14"/>
                  </a:cubicBezTo>
                  <a:cubicBezTo>
                    <a:pt x="495" y="3480"/>
                    <a:pt x="814" y="7052"/>
                    <a:pt x="765" y="10552"/>
                  </a:cubicBezTo>
                  <a:cubicBezTo>
                    <a:pt x="764" y="10583"/>
                    <a:pt x="787" y="10598"/>
                    <a:pt x="811" y="10598"/>
                  </a:cubicBezTo>
                  <a:cubicBezTo>
                    <a:pt x="834" y="10598"/>
                    <a:pt x="858" y="10583"/>
                    <a:pt x="859" y="10552"/>
                  </a:cubicBezTo>
                  <a:cubicBezTo>
                    <a:pt x="901" y="6977"/>
                    <a:pt x="688" y="3522"/>
                    <a:pt x="22" y="8"/>
                  </a:cubicBezTo>
                  <a:cubicBezTo>
                    <a:pt x="21" y="3"/>
                    <a:pt x="17" y="1"/>
                    <a:pt x="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83"/>
            <p:cNvSpPr/>
            <p:nvPr/>
          </p:nvSpPr>
          <p:spPr>
            <a:xfrm>
              <a:off x="-2083750" y="5256275"/>
              <a:ext cx="671475" cy="592200"/>
            </a:xfrm>
            <a:custGeom>
              <a:avLst/>
              <a:gdLst/>
              <a:ahLst/>
              <a:cxnLst/>
              <a:rect l="l" t="t" r="r" b="b"/>
              <a:pathLst>
                <a:path w="26859" h="23688" extrusionOk="0">
                  <a:moveTo>
                    <a:pt x="2073" y="0"/>
                  </a:moveTo>
                  <a:cubicBezTo>
                    <a:pt x="1029" y="0"/>
                    <a:pt x="66" y="465"/>
                    <a:pt x="44" y="1572"/>
                  </a:cubicBezTo>
                  <a:cubicBezTo>
                    <a:pt x="1" y="3863"/>
                    <a:pt x="3959" y="16011"/>
                    <a:pt x="6561" y="18726"/>
                  </a:cubicBezTo>
                  <a:cubicBezTo>
                    <a:pt x="8016" y="20242"/>
                    <a:pt x="15645" y="22899"/>
                    <a:pt x="21598" y="23627"/>
                  </a:cubicBezTo>
                  <a:cubicBezTo>
                    <a:pt x="21933" y="23668"/>
                    <a:pt x="22248" y="23687"/>
                    <a:pt x="22543" y="23687"/>
                  </a:cubicBezTo>
                  <a:cubicBezTo>
                    <a:pt x="26859" y="23687"/>
                    <a:pt x="26769" y="19506"/>
                    <a:pt x="23558" y="17765"/>
                  </a:cubicBezTo>
                  <a:cubicBezTo>
                    <a:pt x="19494" y="15562"/>
                    <a:pt x="13231" y="14615"/>
                    <a:pt x="12161" y="14368"/>
                  </a:cubicBezTo>
                  <a:cubicBezTo>
                    <a:pt x="11428" y="14199"/>
                    <a:pt x="5379" y="1709"/>
                    <a:pt x="4167" y="686"/>
                  </a:cubicBezTo>
                  <a:cubicBezTo>
                    <a:pt x="3654" y="252"/>
                    <a:pt x="2842" y="0"/>
                    <a:pt x="2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83"/>
            <p:cNvSpPr/>
            <p:nvPr/>
          </p:nvSpPr>
          <p:spPr>
            <a:xfrm>
              <a:off x="-2110125" y="5143500"/>
              <a:ext cx="163225" cy="237725"/>
            </a:xfrm>
            <a:custGeom>
              <a:avLst/>
              <a:gdLst/>
              <a:ahLst/>
              <a:cxnLst/>
              <a:rect l="l" t="t" r="r" b="b"/>
              <a:pathLst>
                <a:path w="6529" h="9509" extrusionOk="0">
                  <a:moveTo>
                    <a:pt x="1050" y="0"/>
                  </a:moveTo>
                  <a:cubicBezTo>
                    <a:pt x="849" y="0"/>
                    <a:pt x="703" y="40"/>
                    <a:pt x="665" y="122"/>
                  </a:cubicBezTo>
                  <a:cubicBezTo>
                    <a:pt x="521" y="451"/>
                    <a:pt x="1" y="2747"/>
                    <a:pt x="547" y="4712"/>
                  </a:cubicBezTo>
                  <a:cubicBezTo>
                    <a:pt x="830" y="5732"/>
                    <a:pt x="1770" y="9311"/>
                    <a:pt x="1868" y="9487"/>
                  </a:cubicBezTo>
                  <a:cubicBezTo>
                    <a:pt x="1877" y="9502"/>
                    <a:pt x="1920" y="9508"/>
                    <a:pt x="1992" y="9508"/>
                  </a:cubicBezTo>
                  <a:cubicBezTo>
                    <a:pt x="2731" y="9508"/>
                    <a:pt x="6504" y="8809"/>
                    <a:pt x="6504" y="8809"/>
                  </a:cubicBezTo>
                  <a:cubicBezTo>
                    <a:pt x="6471" y="8435"/>
                    <a:pt x="6528" y="7190"/>
                    <a:pt x="5708" y="5761"/>
                  </a:cubicBezTo>
                  <a:cubicBezTo>
                    <a:pt x="4879" y="4330"/>
                    <a:pt x="3966" y="4272"/>
                    <a:pt x="3422" y="3298"/>
                  </a:cubicBezTo>
                  <a:cubicBezTo>
                    <a:pt x="3131" y="2778"/>
                    <a:pt x="3284" y="1430"/>
                    <a:pt x="2836" y="629"/>
                  </a:cubicBezTo>
                  <a:cubicBezTo>
                    <a:pt x="2787" y="541"/>
                    <a:pt x="2685" y="459"/>
                    <a:pt x="2548" y="381"/>
                  </a:cubicBezTo>
                  <a:cubicBezTo>
                    <a:pt x="2509" y="357"/>
                    <a:pt x="2468" y="338"/>
                    <a:pt x="2426" y="323"/>
                  </a:cubicBezTo>
                  <a:cubicBezTo>
                    <a:pt x="2277" y="245"/>
                    <a:pt x="2099" y="184"/>
                    <a:pt x="1912" y="134"/>
                  </a:cubicBezTo>
                  <a:cubicBezTo>
                    <a:pt x="1877" y="121"/>
                    <a:pt x="1841" y="110"/>
                    <a:pt x="1805" y="104"/>
                  </a:cubicBezTo>
                  <a:cubicBezTo>
                    <a:pt x="1629" y="59"/>
                    <a:pt x="1449" y="28"/>
                    <a:pt x="1267" y="13"/>
                  </a:cubicBezTo>
                  <a:cubicBezTo>
                    <a:pt x="1238" y="7"/>
                    <a:pt x="1209" y="4"/>
                    <a:pt x="1181" y="4"/>
                  </a:cubicBezTo>
                  <a:cubicBezTo>
                    <a:pt x="1175" y="4"/>
                    <a:pt x="1169" y="4"/>
                    <a:pt x="1163" y="4"/>
                  </a:cubicBezTo>
                  <a:cubicBezTo>
                    <a:pt x="1124" y="1"/>
                    <a:pt x="1086" y="0"/>
                    <a:pt x="10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83"/>
            <p:cNvSpPr/>
            <p:nvPr/>
          </p:nvSpPr>
          <p:spPr>
            <a:xfrm>
              <a:off x="-2088600" y="5143575"/>
              <a:ext cx="10150" cy="81450"/>
            </a:xfrm>
            <a:custGeom>
              <a:avLst/>
              <a:gdLst/>
              <a:ahLst/>
              <a:cxnLst/>
              <a:rect l="l" t="t" r="r" b="b"/>
              <a:pathLst>
                <a:path w="406" h="3258" extrusionOk="0">
                  <a:moveTo>
                    <a:pt x="320" y="1"/>
                  </a:moveTo>
                  <a:cubicBezTo>
                    <a:pt x="314" y="1"/>
                    <a:pt x="308" y="1"/>
                    <a:pt x="302" y="1"/>
                  </a:cubicBezTo>
                  <a:cubicBezTo>
                    <a:pt x="96" y="1047"/>
                    <a:pt x="0" y="2163"/>
                    <a:pt x="115" y="3211"/>
                  </a:cubicBezTo>
                  <a:cubicBezTo>
                    <a:pt x="118" y="3241"/>
                    <a:pt x="141" y="3257"/>
                    <a:pt x="163" y="3257"/>
                  </a:cubicBezTo>
                  <a:cubicBezTo>
                    <a:pt x="183" y="3257"/>
                    <a:pt x="203" y="3243"/>
                    <a:pt x="205" y="3212"/>
                  </a:cubicBezTo>
                  <a:cubicBezTo>
                    <a:pt x="289" y="2145"/>
                    <a:pt x="328" y="1077"/>
                    <a:pt x="406" y="10"/>
                  </a:cubicBezTo>
                  <a:cubicBezTo>
                    <a:pt x="377" y="4"/>
                    <a:pt x="348" y="1"/>
                    <a:pt x="3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83"/>
            <p:cNvSpPr/>
            <p:nvPr/>
          </p:nvSpPr>
          <p:spPr>
            <a:xfrm>
              <a:off x="-2072450" y="5146100"/>
              <a:ext cx="10125" cy="81525"/>
            </a:xfrm>
            <a:custGeom>
              <a:avLst/>
              <a:gdLst/>
              <a:ahLst/>
              <a:cxnLst/>
              <a:rect l="l" t="t" r="r" b="b"/>
              <a:pathLst>
                <a:path w="405" h="3261" extrusionOk="0">
                  <a:moveTo>
                    <a:pt x="298" y="0"/>
                  </a:moveTo>
                  <a:cubicBezTo>
                    <a:pt x="93" y="1046"/>
                    <a:pt x="1" y="2160"/>
                    <a:pt x="116" y="3215"/>
                  </a:cubicBezTo>
                  <a:cubicBezTo>
                    <a:pt x="118" y="3245"/>
                    <a:pt x="141" y="3261"/>
                    <a:pt x="163" y="3261"/>
                  </a:cubicBezTo>
                  <a:cubicBezTo>
                    <a:pt x="183" y="3261"/>
                    <a:pt x="203" y="3247"/>
                    <a:pt x="206" y="3219"/>
                  </a:cubicBezTo>
                  <a:cubicBezTo>
                    <a:pt x="289" y="2160"/>
                    <a:pt x="324" y="1094"/>
                    <a:pt x="405" y="30"/>
                  </a:cubicBezTo>
                  <a:cubicBezTo>
                    <a:pt x="370" y="17"/>
                    <a:pt x="334" y="6"/>
                    <a:pt x="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83"/>
            <p:cNvSpPr/>
            <p:nvPr/>
          </p:nvSpPr>
          <p:spPr>
            <a:xfrm>
              <a:off x="-2056250" y="5151550"/>
              <a:ext cx="9875" cy="78675"/>
            </a:xfrm>
            <a:custGeom>
              <a:avLst/>
              <a:gdLst/>
              <a:ahLst/>
              <a:cxnLst/>
              <a:rect l="l" t="t" r="r" b="b"/>
              <a:pathLst>
                <a:path w="395" h="3147" extrusionOk="0">
                  <a:moveTo>
                    <a:pt x="271" y="1"/>
                  </a:moveTo>
                  <a:cubicBezTo>
                    <a:pt x="84" y="1012"/>
                    <a:pt x="1" y="2090"/>
                    <a:pt x="113" y="3101"/>
                  </a:cubicBezTo>
                  <a:cubicBezTo>
                    <a:pt x="115" y="3131"/>
                    <a:pt x="138" y="3147"/>
                    <a:pt x="161" y="3147"/>
                  </a:cubicBezTo>
                  <a:cubicBezTo>
                    <a:pt x="181" y="3147"/>
                    <a:pt x="201" y="3134"/>
                    <a:pt x="204" y="3106"/>
                  </a:cubicBezTo>
                  <a:cubicBezTo>
                    <a:pt x="285" y="2091"/>
                    <a:pt x="319" y="1075"/>
                    <a:pt x="394" y="59"/>
                  </a:cubicBezTo>
                  <a:cubicBezTo>
                    <a:pt x="355" y="35"/>
                    <a:pt x="315" y="16"/>
                    <a:pt x="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83"/>
            <p:cNvSpPr/>
            <p:nvPr/>
          </p:nvSpPr>
          <p:spPr>
            <a:xfrm>
              <a:off x="-2005825" y="5206325"/>
              <a:ext cx="47775" cy="99175"/>
            </a:xfrm>
            <a:custGeom>
              <a:avLst/>
              <a:gdLst/>
              <a:ahLst/>
              <a:cxnLst/>
              <a:rect l="l" t="t" r="r" b="b"/>
              <a:pathLst>
                <a:path w="1911" h="3967" extrusionOk="0">
                  <a:moveTo>
                    <a:pt x="877" y="0"/>
                  </a:moveTo>
                  <a:cubicBezTo>
                    <a:pt x="825" y="0"/>
                    <a:pt x="771" y="19"/>
                    <a:pt x="713" y="57"/>
                  </a:cubicBezTo>
                  <a:cubicBezTo>
                    <a:pt x="82" y="483"/>
                    <a:pt x="478" y="1991"/>
                    <a:pt x="301" y="1991"/>
                  </a:cubicBezTo>
                  <a:cubicBezTo>
                    <a:pt x="295" y="1991"/>
                    <a:pt x="289" y="1989"/>
                    <a:pt x="282" y="1986"/>
                  </a:cubicBezTo>
                  <a:cubicBezTo>
                    <a:pt x="276" y="1983"/>
                    <a:pt x="269" y="1982"/>
                    <a:pt x="263" y="1982"/>
                  </a:cubicBezTo>
                  <a:cubicBezTo>
                    <a:pt x="57" y="1982"/>
                    <a:pt x="1" y="3519"/>
                    <a:pt x="1" y="3519"/>
                  </a:cubicBezTo>
                  <a:lnTo>
                    <a:pt x="1910" y="3966"/>
                  </a:lnTo>
                  <a:cubicBezTo>
                    <a:pt x="1777" y="3803"/>
                    <a:pt x="1411" y="2211"/>
                    <a:pt x="1382" y="1329"/>
                  </a:cubicBezTo>
                  <a:cubicBezTo>
                    <a:pt x="1357" y="575"/>
                    <a:pt x="1166" y="0"/>
                    <a:pt x="8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83"/>
            <p:cNvSpPr/>
            <p:nvPr/>
          </p:nvSpPr>
          <p:spPr>
            <a:xfrm>
              <a:off x="-2085500" y="5345100"/>
              <a:ext cx="742050" cy="519500"/>
            </a:xfrm>
            <a:custGeom>
              <a:avLst/>
              <a:gdLst/>
              <a:ahLst/>
              <a:cxnLst/>
              <a:rect l="l" t="t" r="r" b="b"/>
              <a:pathLst>
                <a:path w="29682" h="20780" extrusionOk="0">
                  <a:moveTo>
                    <a:pt x="5231" y="0"/>
                  </a:moveTo>
                  <a:cubicBezTo>
                    <a:pt x="3569" y="0"/>
                    <a:pt x="1221" y="457"/>
                    <a:pt x="587" y="2245"/>
                  </a:cubicBezTo>
                  <a:cubicBezTo>
                    <a:pt x="0" y="3904"/>
                    <a:pt x="4397" y="14056"/>
                    <a:pt x="7264" y="16047"/>
                  </a:cubicBezTo>
                  <a:cubicBezTo>
                    <a:pt x="10130" y="18038"/>
                    <a:pt x="16833" y="20207"/>
                    <a:pt x="21629" y="20753"/>
                  </a:cubicBezTo>
                  <a:cubicBezTo>
                    <a:pt x="21782" y="20771"/>
                    <a:pt x="21934" y="20779"/>
                    <a:pt x="22085" y="20779"/>
                  </a:cubicBezTo>
                  <a:cubicBezTo>
                    <a:pt x="26638" y="20779"/>
                    <a:pt x="29682" y="12994"/>
                    <a:pt x="21629" y="11924"/>
                  </a:cubicBezTo>
                  <a:cubicBezTo>
                    <a:pt x="16396" y="11230"/>
                    <a:pt x="12668" y="10267"/>
                    <a:pt x="12137" y="9889"/>
                  </a:cubicBezTo>
                  <a:cubicBezTo>
                    <a:pt x="11607" y="9510"/>
                    <a:pt x="8460" y="1877"/>
                    <a:pt x="6944" y="262"/>
                  </a:cubicBezTo>
                  <a:cubicBezTo>
                    <a:pt x="6824" y="133"/>
                    <a:pt x="6127" y="0"/>
                    <a:pt x="5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83"/>
            <p:cNvSpPr/>
            <p:nvPr/>
          </p:nvSpPr>
          <p:spPr>
            <a:xfrm>
              <a:off x="-1667200" y="5634125"/>
              <a:ext cx="5250" cy="2175"/>
            </a:xfrm>
            <a:custGeom>
              <a:avLst/>
              <a:gdLst/>
              <a:ahLst/>
              <a:cxnLst/>
              <a:rect l="l" t="t" r="r" b="b"/>
              <a:pathLst>
                <a:path w="210" h="87" extrusionOk="0">
                  <a:moveTo>
                    <a:pt x="0" y="1"/>
                  </a:moveTo>
                  <a:cubicBezTo>
                    <a:pt x="51" y="50"/>
                    <a:pt x="123" y="76"/>
                    <a:pt x="210" y="86"/>
                  </a:cubicBezTo>
                  <a:cubicBezTo>
                    <a:pt x="141" y="53"/>
                    <a:pt x="71" y="2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83"/>
            <p:cNvSpPr/>
            <p:nvPr/>
          </p:nvSpPr>
          <p:spPr>
            <a:xfrm>
              <a:off x="-1690625" y="5225975"/>
              <a:ext cx="329775" cy="481975"/>
            </a:xfrm>
            <a:custGeom>
              <a:avLst/>
              <a:gdLst/>
              <a:ahLst/>
              <a:cxnLst/>
              <a:rect l="l" t="t" r="r" b="b"/>
              <a:pathLst>
                <a:path w="13191" h="19279" extrusionOk="0">
                  <a:moveTo>
                    <a:pt x="5982" y="0"/>
                  </a:moveTo>
                  <a:cubicBezTo>
                    <a:pt x="4946" y="0"/>
                    <a:pt x="3986" y="189"/>
                    <a:pt x="3285" y="645"/>
                  </a:cubicBezTo>
                  <a:cubicBezTo>
                    <a:pt x="1204" y="2001"/>
                    <a:pt x="1" y="7517"/>
                    <a:pt x="432" y="9892"/>
                  </a:cubicBezTo>
                  <a:cubicBezTo>
                    <a:pt x="882" y="12387"/>
                    <a:pt x="3531" y="12680"/>
                    <a:pt x="4744" y="12680"/>
                  </a:cubicBezTo>
                  <a:cubicBezTo>
                    <a:pt x="4973" y="12680"/>
                    <a:pt x="5151" y="12670"/>
                    <a:pt x="5253" y="12662"/>
                  </a:cubicBezTo>
                  <a:cubicBezTo>
                    <a:pt x="5315" y="12657"/>
                    <a:pt x="5347" y="12654"/>
                    <a:pt x="5348" y="12654"/>
                  </a:cubicBezTo>
                  <a:lnTo>
                    <a:pt x="5348" y="12654"/>
                  </a:lnTo>
                  <a:cubicBezTo>
                    <a:pt x="5347" y="12654"/>
                    <a:pt x="5253" y="13211"/>
                    <a:pt x="5198" y="13865"/>
                  </a:cubicBezTo>
                  <a:cubicBezTo>
                    <a:pt x="5181" y="14030"/>
                    <a:pt x="5169" y="14194"/>
                    <a:pt x="5166" y="14366"/>
                  </a:cubicBezTo>
                  <a:cubicBezTo>
                    <a:pt x="5162" y="14473"/>
                    <a:pt x="5157" y="14577"/>
                    <a:pt x="5160" y="14681"/>
                  </a:cubicBezTo>
                  <a:cubicBezTo>
                    <a:pt x="5163" y="15106"/>
                    <a:pt x="3969" y="19053"/>
                    <a:pt x="6180" y="19270"/>
                  </a:cubicBezTo>
                  <a:cubicBezTo>
                    <a:pt x="6234" y="19276"/>
                    <a:pt x="6289" y="19278"/>
                    <a:pt x="6343" y="19278"/>
                  </a:cubicBezTo>
                  <a:cubicBezTo>
                    <a:pt x="8297" y="19278"/>
                    <a:pt x="10020" y="15960"/>
                    <a:pt x="10210" y="15471"/>
                  </a:cubicBezTo>
                  <a:cubicBezTo>
                    <a:pt x="10546" y="14606"/>
                    <a:pt x="11076" y="11480"/>
                    <a:pt x="11357" y="10348"/>
                  </a:cubicBezTo>
                  <a:cubicBezTo>
                    <a:pt x="11860" y="8392"/>
                    <a:pt x="13191" y="3598"/>
                    <a:pt x="12234" y="2227"/>
                  </a:cubicBezTo>
                  <a:cubicBezTo>
                    <a:pt x="11458" y="1114"/>
                    <a:pt x="8497" y="0"/>
                    <a:pt x="59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83"/>
            <p:cNvSpPr/>
            <p:nvPr/>
          </p:nvSpPr>
          <p:spPr>
            <a:xfrm>
              <a:off x="-1653325" y="5370975"/>
              <a:ext cx="17075" cy="20750"/>
            </a:xfrm>
            <a:custGeom>
              <a:avLst/>
              <a:gdLst/>
              <a:ahLst/>
              <a:cxnLst/>
              <a:rect l="l" t="t" r="r" b="b"/>
              <a:pathLst>
                <a:path w="683" h="830" extrusionOk="0">
                  <a:moveTo>
                    <a:pt x="360" y="1"/>
                  </a:moveTo>
                  <a:cubicBezTo>
                    <a:pt x="193" y="1"/>
                    <a:pt x="46" y="166"/>
                    <a:pt x="25" y="382"/>
                  </a:cubicBezTo>
                  <a:cubicBezTo>
                    <a:pt x="1" y="611"/>
                    <a:pt x="123" y="810"/>
                    <a:pt x="300" y="828"/>
                  </a:cubicBezTo>
                  <a:cubicBezTo>
                    <a:pt x="308" y="829"/>
                    <a:pt x="317" y="829"/>
                    <a:pt x="325" y="829"/>
                  </a:cubicBezTo>
                  <a:cubicBezTo>
                    <a:pt x="490" y="829"/>
                    <a:pt x="638" y="666"/>
                    <a:pt x="661" y="448"/>
                  </a:cubicBezTo>
                  <a:cubicBezTo>
                    <a:pt x="683" y="221"/>
                    <a:pt x="560" y="20"/>
                    <a:pt x="385" y="2"/>
                  </a:cubicBezTo>
                  <a:cubicBezTo>
                    <a:pt x="377" y="1"/>
                    <a:pt x="368" y="1"/>
                    <a:pt x="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83"/>
            <p:cNvSpPr/>
            <p:nvPr/>
          </p:nvSpPr>
          <p:spPr>
            <a:xfrm>
              <a:off x="-1556575" y="5391400"/>
              <a:ext cx="17125" cy="20750"/>
            </a:xfrm>
            <a:custGeom>
              <a:avLst/>
              <a:gdLst/>
              <a:ahLst/>
              <a:cxnLst/>
              <a:rect l="l" t="t" r="r" b="b"/>
              <a:pathLst>
                <a:path w="685" h="830" extrusionOk="0">
                  <a:moveTo>
                    <a:pt x="360" y="1"/>
                  </a:moveTo>
                  <a:cubicBezTo>
                    <a:pt x="193" y="1"/>
                    <a:pt x="47" y="166"/>
                    <a:pt x="24" y="382"/>
                  </a:cubicBezTo>
                  <a:cubicBezTo>
                    <a:pt x="0" y="611"/>
                    <a:pt x="123" y="810"/>
                    <a:pt x="300" y="828"/>
                  </a:cubicBezTo>
                  <a:cubicBezTo>
                    <a:pt x="308" y="829"/>
                    <a:pt x="317" y="829"/>
                    <a:pt x="325" y="829"/>
                  </a:cubicBezTo>
                  <a:cubicBezTo>
                    <a:pt x="490" y="829"/>
                    <a:pt x="638" y="664"/>
                    <a:pt x="660" y="448"/>
                  </a:cubicBezTo>
                  <a:cubicBezTo>
                    <a:pt x="684" y="221"/>
                    <a:pt x="560" y="20"/>
                    <a:pt x="385" y="2"/>
                  </a:cubicBezTo>
                  <a:cubicBezTo>
                    <a:pt x="377" y="1"/>
                    <a:pt x="368" y="1"/>
                    <a:pt x="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83"/>
            <p:cNvSpPr/>
            <p:nvPr/>
          </p:nvSpPr>
          <p:spPr>
            <a:xfrm>
              <a:off x="-1657950" y="5318050"/>
              <a:ext cx="41350" cy="20050"/>
            </a:xfrm>
            <a:custGeom>
              <a:avLst/>
              <a:gdLst/>
              <a:ahLst/>
              <a:cxnLst/>
              <a:rect l="l" t="t" r="r" b="b"/>
              <a:pathLst>
                <a:path w="1654" h="802" extrusionOk="0">
                  <a:moveTo>
                    <a:pt x="763" y="1"/>
                  </a:moveTo>
                  <a:cubicBezTo>
                    <a:pt x="351" y="1"/>
                    <a:pt x="22" y="154"/>
                    <a:pt x="12" y="359"/>
                  </a:cubicBezTo>
                  <a:cubicBezTo>
                    <a:pt x="0" y="579"/>
                    <a:pt x="356" y="775"/>
                    <a:pt x="807" y="799"/>
                  </a:cubicBezTo>
                  <a:cubicBezTo>
                    <a:pt x="835" y="801"/>
                    <a:pt x="863" y="801"/>
                    <a:pt x="891" y="801"/>
                  </a:cubicBezTo>
                  <a:cubicBezTo>
                    <a:pt x="1303" y="801"/>
                    <a:pt x="1632" y="648"/>
                    <a:pt x="1643" y="441"/>
                  </a:cubicBezTo>
                  <a:cubicBezTo>
                    <a:pt x="1654" y="223"/>
                    <a:pt x="1297" y="25"/>
                    <a:pt x="847" y="3"/>
                  </a:cubicBezTo>
                  <a:cubicBezTo>
                    <a:pt x="819" y="2"/>
                    <a:pt x="791" y="1"/>
                    <a:pt x="7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83"/>
            <p:cNvSpPr/>
            <p:nvPr/>
          </p:nvSpPr>
          <p:spPr>
            <a:xfrm>
              <a:off x="-1555725" y="5339400"/>
              <a:ext cx="41825" cy="24500"/>
            </a:xfrm>
            <a:custGeom>
              <a:avLst/>
              <a:gdLst/>
              <a:ahLst/>
              <a:cxnLst/>
              <a:rect l="l" t="t" r="r" b="b"/>
              <a:pathLst>
                <a:path w="1673" h="980" extrusionOk="0">
                  <a:moveTo>
                    <a:pt x="456" y="0"/>
                  </a:moveTo>
                  <a:cubicBezTo>
                    <a:pt x="274" y="0"/>
                    <a:pt x="135" y="55"/>
                    <a:pt x="88" y="164"/>
                  </a:cubicBezTo>
                  <a:cubicBezTo>
                    <a:pt x="1" y="366"/>
                    <a:pt x="264" y="674"/>
                    <a:pt x="677" y="855"/>
                  </a:cubicBezTo>
                  <a:cubicBezTo>
                    <a:pt x="870" y="938"/>
                    <a:pt x="1060" y="979"/>
                    <a:pt x="1217" y="979"/>
                  </a:cubicBezTo>
                  <a:cubicBezTo>
                    <a:pt x="1400" y="979"/>
                    <a:pt x="1538" y="924"/>
                    <a:pt x="1586" y="816"/>
                  </a:cubicBezTo>
                  <a:cubicBezTo>
                    <a:pt x="1672" y="616"/>
                    <a:pt x="1409" y="306"/>
                    <a:pt x="996" y="125"/>
                  </a:cubicBezTo>
                  <a:cubicBezTo>
                    <a:pt x="804" y="41"/>
                    <a:pt x="614" y="0"/>
                    <a:pt x="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83"/>
            <p:cNvSpPr/>
            <p:nvPr/>
          </p:nvSpPr>
          <p:spPr>
            <a:xfrm>
              <a:off x="-1635375" y="5341950"/>
              <a:ext cx="34025" cy="86300"/>
            </a:xfrm>
            <a:custGeom>
              <a:avLst/>
              <a:gdLst/>
              <a:ahLst/>
              <a:cxnLst/>
              <a:rect l="l" t="t" r="r" b="b"/>
              <a:pathLst>
                <a:path w="1361" h="3452" extrusionOk="0">
                  <a:moveTo>
                    <a:pt x="1301" y="1"/>
                  </a:moveTo>
                  <a:cubicBezTo>
                    <a:pt x="1284" y="1"/>
                    <a:pt x="1267" y="10"/>
                    <a:pt x="1258" y="30"/>
                  </a:cubicBezTo>
                  <a:cubicBezTo>
                    <a:pt x="851" y="904"/>
                    <a:pt x="1" y="3291"/>
                    <a:pt x="439" y="3423"/>
                  </a:cubicBezTo>
                  <a:cubicBezTo>
                    <a:pt x="507" y="3443"/>
                    <a:pt x="579" y="3452"/>
                    <a:pt x="653" y="3452"/>
                  </a:cubicBezTo>
                  <a:cubicBezTo>
                    <a:pt x="850" y="3452"/>
                    <a:pt x="1054" y="3387"/>
                    <a:pt x="1191" y="3303"/>
                  </a:cubicBezTo>
                  <a:cubicBezTo>
                    <a:pt x="1269" y="3257"/>
                    <a:pt x="1236" y="3152"/>
                    <a:pt x="1159" y="3152"/>
                  </a:cubicBezTo>
                  <a:cubicBezTo>
                    <a:pt x="1149" y="3152"/>
                    <a:pt x="1138" y="3154"/>
                    <a:pt x="1126" y="3158"/>
                  </a:cubicBezTo>
                  <a:cubicBezTo>
                    <a:pt x="1047" y="3185"/>
                    <a:pt x="892" y="3240"/>
                    <a:pt x="760" y="3240"/>
                  </a:cubicBezTo>
                  <a:cubicBezTo>
                    <a:pt x="677" y="3240"/>
                    <a:pt x="604" y="3219"/>
                    <a:pt x="564" y="3156"/>
                  </a:cubicBezTo>
                  <a:cubicBezTo>
                    <a:pt x="432" y="2954"/>
                    <a:pt x="1186" y="632"/>
                    <a:pt x="1349" y="66"/>
                  </a:cubicBezTo>
                  <a:cubicBezTo>
                    <a:pt x="1361" y="28"/>
                    <a:pt x="1331" y="1"/>
                    <a:pt x="13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83"/>
            <p:cNvSpPr/>
            <p:nvPr/>
          </p:nvSpPr>
          <p:spPr>
            <a:xfrm>
              <a:off x="-1604950" y="5446075"/>
              <a:ext cx="44850" cy="27075"/>
            </a:xfrm>
            <a:custGeom>
              <a:avLst/>
              <a:gdLst/>
              <a:ahLst/>
              <a:cxnLst/>
              <a:rect l="l" t="t" r="r" b="b"/>
              <a:pathLst>
                <a:path w="1794" h="1083" extrusionOk="0">
                  <a:moveTo>
                    <a:pt x="1395" y="0"/>
                  </a:moveTo>
                  <a:cubicBezTo>
                    <a:pt x="1225" y="0"/>
                    <a:pt x="1090" y="83"/>
                    <a:pt x="934" y="83"/>
                  </a:cubicBezTo>
                  <a:cubicBezTo>
                    <a:pt x="926" y="83"/>
                    <a:pt x="917" y="83"/>
                    <a:pt x="909" y="82"/>
                  </a:cubicBezTo>
                  <a:cubicBezTo>
                    <a:pt x="744" y="69"/>
                    <a:pt x="618" y="19"/>
                    <a:pt x="474" y="19"/>
                  </a:cubicBezTo>
                  <a:cubicBezTo>
                    <a:pt x="410" y="19"/>
                    <a:pt x="341" y="29"/>
                    <a:pt x="264" y="57"/>
                  </a:cubicBezTo>
                  <a:cubicBezTo>
                    <a:pt x="84" y="121"/>
                    <a:pt x="7" y="272"/>
                    <a:pt x="5" y="431"/>
                  </a:cubicBezTo>
                  <a:cubicBezTo>
                    <a:pt x="1" y="479"/>
                    <a:pt x="5" y="527"/>
                    <a:pt x="20" y="572"/>
                  </a:cubicBezTo>
                  <a:cubicBezTo>
                    <a:pt x="27" y="634"/>
                    <a:pt x="50" y="694"/>
                    <a:pt x="86" y="747"/>
                  </a:cubicBezTo>
                  <a:cubicBezTo>
                    <a:pt x="117" y="799"/>
                    <a:pt x="158" y="844"/>
                    <a:pt x="206" y="881"/>
                  </a:cubicBezTo>
                  <a:cubicBezTo>
                    <a:pt x="394" y="1033"/>
                    <a:pt x="686" y="1083"/>
                    <a:pt x="917" y="1083"/>
                  </a:cubicBezTo>
                  <a:cubicBezTo>
                    <a:pt x="934" y="1083"/>
                    <a:pt x="951" y="1082"/>
                    <a:pt x="967" y="1082"/>
                  </a:cubicBezTo>
                  <a:cubicBezTo>
                    <a:pt x="1256" y="1071"/>
                    <a:pt x="1600" y="955"/>
                    <a:pt x="1736" y="690"/>
                  </a:cubicBezTo>
                  <a:cubicBezTo>
                    <a:pt x="1754" y="655"/>
                    <a:pt x="1768" y="621"/>
                    <a:pt x="1777" y="585"/>
                  </a:cubicBezTo>
                  <a:cubicBezTo>
                    <a:pt x="1777" y="567"/>
                    <a:pt x="1784" y="557"/>
                    <a:pt x="1784" y="539"/>
                  </a:cubicBezTo>
                  <a:cubicBezTo>
                    <a:pt x="1790" y="497"/>
                    <a:pt x="1793" y="455"/>
                    <a:pt x="1790" y="413"/>
                  </a:cubicBezTo>
                  <a:lnTo>
                    <a:pt x="1793" y="404"/>
                  </a:lnTo>
                  <a:cubicBezTo>
                    <a:pt x="1775" y="208"/>
                    <a:pt x="1662" y="19"/>
                    <a:pt x="1427" y="1"/>
                  </a:cubicBezTo>
                  <a:cubicBezTo>
                    <a:pt x="1416" y="1"/>
                    <a:pt x="1405" y="0"/>
                    <a:pt x="13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83"/>
            <p:cNvSpPr/>
            <p:nvPr/>
          </p:nvSpPr>
          <p:spPr>
            <a:xfrm>
              <a:off x="-1661550" y="5191500"/>
              <a:ext cx="312050" cy="250350"/>
            </a:xfrm>
            <a:custGeom>
              <a:avLst/>
              <a:gdLst/>
              <a:ahLst/>
              <a:cxnLst/>
              <a:rect l="l" t="t" r="r" b="b"/>
              <a:pathLst>
                <a:path w="12482" h="10014" extrusionOk="0">
                  <a:moveTo>
                    <a:pt x="3937" y="0"/>
                  </a:moveTo>
                  <a:cubicBezTo>
                    <a:pt x="3596" y="0"/>
                    <a:pt x="3258" y="26"/>
                    <a:pt x="2927" y="80"/>
                  </a:cubicBezTo>
                  <a:cubicBezTo>
                    <a:pt x="1308" y="347"/>
                    <a:pt x="0" y="2240"/>
                    <a:pt x="1019" y="3712"/>
                  </a:cubicBezTo>
                  <a:cubicBezTo>
                    <a:pt x="2039" y="5187"/>
                    <a:pt x="4821" y="5455"/>
                    <a:pt x="6711" y="5455"/>
                  </a:cubicBezTo>
                  <a:cubicBezTo>
                    <a:pt x="7795" y="5455"/>
                    <a:pt x="8585" y="5367"/>
                    <a:pt x="8586" y="5367"/>
                  </a:cubicBezTo>
                  <a:lnTo>
                    <a:pt x="8586" y="5367"/>
                  </a:lnTo>
                  <a:cubicBezTo>
                    <a:pt x="8586" y="5367"/>
                    <a:pt x="8303" y="9179"/>
                    <a:pt x="10375" y="9987"/>
                  </a:cubicBezTo>
                  <a:cubicBezTo>
                    <a:pt x="10422" y="10005"/>
                    <a:pt x="10468" y="10014"/>
                    <a:pt x="10514" y="10014"/>
                  </a:cubicBezTo>
                  <a:cubicBezTo>
                    <a:pt x="11587" y="10014"/>
                    <a:pt x="12481" y="5228"/>
                    <a:pt x="12177" y="3967"/>
                  </a:cubicBezTo>
                  <a:cubicBezTo>
                    <a:pt x="11860" y="2653"/>
                    <a:pt x="10254" y="2264"/>
                    <a:pt x="10254" y="2264"/>
                  </a:cubicBezTo>
                  <a:cubicBezTo>
                    <a:pt x="8857" y="1220"/>
                    <a:pt x="6311" y="0"/>
                    <a:pt x="3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83"/>
            <p:cNvSpPr/>
            <p:nvPr/>
          </p:nvSpPr>
          <p:spPr>
            <a:xfrm>
              <a:off x="-1434200" y="5407350"/>
              <a:ext cx="85325" cy="81475"/>
            </a:xfrm>
            <a:custGeom>
              <a:avLst/>
              <a:gdLst/>
              <a:ahLst/>
              <a:cxnLst/>
              <a:rect l="l" t="t" r="r" b="b"/>
              <a:pathLst>
                <a:path w="3413" h="3259" extrusionOk="0">
                  <a:moveTo>
                    <a:pt x="1327" y="0"/>
                  </a:moveTo>
                  <a:cubicBezTo>
                    <a:pt x="609" y="0"/>
                    <a:pt x="128" y="392"/>
                    <a:pt x="128" y="392"/>
                  </a:cubicBezTo>
                  <a:lnTo>
                    <a:pt x="0" y="2872"/>
                  </a:lnTo>
                  <a:cubicBezTo>
                    <a:pt x="0" y="2872"/>
                    <a:pt x="621" y="3259"/>
                    <a:pt x="1292" y="3259"/>
                  </a:cubicBezTo>
                  <a:cubicBezTo>
                    <a:pt x="1402" y="3259"/>
                    <a:pt x="1515" y="3248"/>
                    <a:pt x="1626" y="3224"/>
                  </a:cubicBezTo>
                  <a:cubicBezTo>
                    <a:pt x="3412" y="2828"/>
                    <a:pt x="3338" y="615"/>
                    <a:pt x="2046" y="133"/>
                  </a:cubicBezTo>
                  <a:cubicBezTo>
                    <a:pt x="1789" y="37"/>
                    <a:pt x="1547" y="0"/>
                    <a:pt x="1327" y="0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83"/>
            <p:cNvSpPr/>
            <p:nvPr/>
          </p:nvSpPr>
          <p:spPr>
            <a:xfrm>
              <a:off x="-1419725" y="5426725"/>
              <a:ext cx="38800" cy="46250"/>
            </a:xfrm>
            <a:custGeom>
              <a:avLst/>
              <a:gdLst/>
              <a:ahLst/>
              <a:cxnLst/>
              <a:rect l="l" t="t" r="r" b="b"/>
              <a:pathLst>
                <a:path w="1552" h="1850" extrusionOk="0">
                  <a:moveTo>
                    <a:pt x="1322" y="1"/>
                  </a:moveTo>
                  <a:cubicBezTo>
                    <a:pt x="624" y="1"/>
                    <a:pt x="111" y="728"/>
                    <a:pt x="36" y="1365"/>
                  </a:cubicBezTo>
                  <a:cubicBezTo>
                    <a:pt x="1" y="1669"/>
                    <a:pt x="45" y="1850"/>
                    <a:pt x="134" y="1850"/>
                  </a:cubicBezTo>
                  <a:cubicBezTo>
                    <a:pt x="167" y="1850"/>
                    <a:pt x="206" y="1824"/>
                    <a:pt x="249" y="1771"/>
                  </a:cubicBezTo>
                  <a:cubicBezTo>
                    <a:pt x="389" y="1597"/>
                    <a:pt x="658" y="1495"/>
                    <a:pt x="929" y="1495"/>
                  </a:cubicBezTo>
                  <a:cubicBezTo>
                    <a:pt x="1145" y="1495"/>
                    <a:pt x="1362" y="1559"/>
                    <a:pt x="1515" y="1703"/>
                  </a:cubicBezTo>
                  <a:cubicBezTo>
                    <a:pt x="1519" y="1707"/>
                    <a:pt x="1524" y="1709"/>
                    <a:pt x="1528" y="1709"/>
                  </a:cubicBezTo>
                  <a:cubicBezTo>
                    <a:pt x="1541" y="1709"/>
                    <a:pt x="1551" y="1696"/>
                    <a:pt x="1545" y="1682"/>
                  </a:cubicBezTo>
                  <a:cubicBezTo>
                    <a:pt x="1420" y="1356"/>
                    <a:pt x="1117" y="1231"/>
                    <a:pt x="801" y="1231"/>
                  </a:cubicBezTo>
                  <a:cubicBezTo>
                    <a:pt x="648" y="1231"/>
                    <a:pt x="492" y="1261"/>
                    <a:pt x="352" y="1311"/>
                  </a:cubicBezTo>
                  <a:cubicBezTo>
                    <a:pt x="494" y="841"/>
                    <a:pt x="837" y="145"/>
                    <a:pt x="1469" y="75"/>
                  </a:cubicBezTo>
                  <a:cubicBezTo>
                    <a:pt x="1508" y="71"/>
                    <a:pt x="1497" y="15"/>
                    <a:pt x="1464" y="11"/>
                  </a:cubicBezTo>
                  <a:cubicBezTo>
                    <a:pt x="1416" y="4"/>
                    <a:pt x="1368" y="1"/>
                    <a:pt x="1322" y="1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83"/>
            <p:cNvSpPr/>
            <p:nvPr/>
          </p:nvSpPr>
          <p:spPr>
            <a:xfrm>
              <a:off x="-1662000" y="5636300"/>
              <a:ext cx="250" cy="150"/>
            </a:xfrm>
            <a:custGeom>
              <a:avLst/>
              <a:gdLst/>
              <a:ahLst/>
              <a:cxnLst/>
              <a:rect l="l" t="t" r="r" b="b"/>
              <a:pathLst>
                <a:path w="10" h="6" extrusionOk="0">
                  <a:moveTo>
                    <a:pt x="0" y="1"/>
                  </a:moveTo>
                  <a:cubicBezTo>
                    <a:pt x="3" y="1"/>
                    <a:pt x="6" y="2"/>
                    <a:pt x="9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83"/>
            <p:cNvSpPr/>
            <p:nvPr/>
          </p:nvSpPr>
          <p:spPr>
            <a:xfrm>
              <a:off x="-1877750" y="5571500"/>
              <a:ext cx="601150" cy="883650"/>
            </a:xfrm>
            <a:custGeom>
              <a:avLst/>
              <a:gdLst/>
              <a:ahLst/>
              <a:cxnLst/>
              <a:rect l="l" t="t" r="r" b="b"/>
              <a:pathLst>
                <a:path w="24046" h="35346" extrusionOk="0">
                  <a:moveTo>
                    <a:pt x="17713" y="0"/>
                  </a:moveTo>
                  <a:cubicBezTo>
                    <a:pt x="17241" y="0"/>
                    <a:pt x="16208" y="498"/>
                    <a:pt x="14723" y="717"/>
                  </a:cubicBezTo>
                  <a:cubicBezTo>
                    <a:pt x="14154" y="801"/>
                    <a:pt x="13698" y="823"/>
                    <a:pt x="13332" y="823"/>
                  </a:cubicBezTo>
                  <a:cubicBezTo>
                    <a:pt x="12926" y="823"/>
                    <a:pt x="12630" y="796"/>
                    <a:pt x="12412" y="796"/>
                  </a:cubicBezTo>
                  <a:cubicBezTo>
                    <a:pt x="12219" y="796"/>
                    <a:pt x="12087" y="817"/>
                    <a:pt x="11994" y="896"/>
                  </a:cubicBezTo>
                  <a:cubicBezTo>
                    <a:pt x="11709" y="1129"/>
                    <a:pt x="12164" y="2431"/>
                    <a:pt x="11382" y="3022"/>
                  </a:cubicBezTo>
                  <a:cubicBezTo>
                    <a:pt x="11344" y="3053"/>
                    <a:pt x="11303" y="3082"/>
                    <a:pt x="11258" y="3106"/>
                  </a:cubicBezTo>
                  <a:cubicBezTo>
                    <a:pt x="10275" y="3760"/>
                    <a:pt x="9340" y="4661"/>
                    <a:pt x="8538" y="5847"/>
                  </a:cubicBezTo>
                  <a:cubicBezTo>
                    <a:pt x="4784" y="11393"/>
                    <a:pt x="1718" y="24945"/>
                    <a:pt x="681" y="26015"/>
                  </a:cubicBezTo>
                  <a:cubicBezTo>
                    <a:pt x="0" y="26720"/>
                    <a:pt x="928" y="28913"/>
                    <a:pt x="4208" y="30821"/>
                  </a:cubicBezTo>
                  <a:cubicBezTo>
                    <a:pt x="5926" y="31820"/>
                    <a:pt x="12000" y="31804"/>
                    <a:pt x="15028" y="32744"/>
                  </a:cubicBezTo>
                  <a:cubicBezTo>
                    <a:pt x="17683" y="33567"/>
                    <a:pt x="19197" y="35346"/>
                    <a:pt x="20664" y="35346"/>
                  </a:cubicBezTo>
                  <a:cubicBezTo>
                    <a:pt x="21066" y="35346"/>
                    <a:pt x="21465" y="35212"/>
                    <a:pt x="21883" y="34888"/>
                  </a:cubicBezTo>
                  <a:cubicBezTo>
                    <a:pt x="24046" y="33209"/>
                    <a:pt x="22756" y="24027"/>
                    <a:pt x="22557" y="23423"/>
                  </a:cubicBezTo>
                  <a:cubicBezTo>
                    <a:pt x="22379" y="22882"/>
                    <a:pt x="22600" y="19280"/>
                    <a:pt x="22440" y="15170"/>
                  </a:cubicBezTo>
                  <a:cubicBezTo>
                    <a:pt x="22386" y="13773"/>
                    <a:pt x="23486" y="9575"/>
                    <a:pt x="23312" y="8162"/>
                  </a:cubicBezTo>
                  <a:cubicBezTo>
                    <a:pt x="22844" y="4333"/>
                    <a:pt x="20629" y="3550"/>
                    <a:pt x="18455" y="2328"/>
                  </a:cubicBezTo>
                  <a:cubicBezTo>
                    <a:pt x="18407" y="2299"/>
                    <a:pt x="18354" y="2274"/>
                    <a:pt x="18304" y="2248"/>
                  </a:cubicBezTo>
                  <a:cubicBezTo>
                    <a:pt x="18271" y="2236"/>
                    <a:pt x="18239" y="2220"/>
                    <a:pt x="18211" y="2200"/>
                  </a:cubicBezTo>
                  <a:cubicBezTo>
                    <a:pt x="17590" y="1795"/>
                    <a:pt x="18215" y="277"/>
                    <a:pt x="17912" y="52"/>
                  </a:cubicBezTo>
                  <a:cubicBezTo>
                    <a:pt x="17864" y="16"/>
                    <a:pt x="17797" y="0"/>
                    <a:pt x="177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83"/>
            <p:cNvSpPr/>
            <p:nvPr/>
          </p:nvSpPr>
          <p:spPr>
            <a:xfrm>
              <a:off x="-1533975" y="5586925"/>
              <a:ext cx="204750" cy="514325"/>
            </a:xfrm>
            <a:custGeom>
              <a:avLst/>
              <a:gdLst/>
              <a:ahLst/>
              <a:cxnLst/>
              <a:rect l="l" t="t" r="r" b="b"/>
              <a:pathLst>
                <a:path w="8190" h="20573" extrusionOk="0">
                  <a:moveTo>
                    <a:pt x="5379" y="0"/>
                  </a:moveTo>
                  <a:cubicBezTo>
                    <a:pt x="4237" y="0"/>
                    <a:pt x="2979" y="646"/>
                    <a:pt x="2648" y="2251"/>
                  </a:cubicBezTo>
                  <a:cubicBezTo>
                    <a:pt x="2359" y="3644"/>
                    <a:pt x="225" y="14616"/>
                    <a:pt x="190" y="15291"/>
                  </a:cubicBezTo>
                  <a:cubicBezTo>
                    <a:pt x="1" y="19042"/>
                    <a:pt x="1358" y="20572"/>
                    <a:pt x="2890" y="20572"/>
                  </a:cubicBezTo>
                  <a:cubicBezTo>
                    <a:pt x="4401" y="20572"/>
                    <a:pt x="6082" y="19084"/>
                    <a:pt x="6616" y="16771"/>
                  </a:cubicBezTo>
                  <a:cubicBezTo>
                    <a:pt x="7724" y="11978"/>
                    <a:pt x="8189" y="7926"/>
                    <a:pt x="7415" y="1320"/>
                  </a:cubicBezTo>
                  <a:cubicBezTo>
                    <a:pt x="7322" y="514"/>
                    <a:pt x="6396" y="0"/>
                    <a:pt x="5379" y="0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83"/>
            <p:cNvSpPr/>
            <p:nvPr/>
          </p:nvSpPr>
          <p:spPr>
            <a:xfrm>
              <a:off x="-1373325" y="5456200"/>
              <a:ext cx="54425" cy="105575"/>
            </a:xfrm>
            <a:custGeom>
              <a:avLst/>
              <a:gdLst/>
              <a:ahLst/>
              <a:cxnLst/>
              <a:rect l="l" t="t" r="r" b="b"/>
              <a:pathLst>
                <a:path w="2177" h="4223" extrusionOk="0">
                  <a:moveTo>
                    <a:pt x="1739" y="0"/>
                  </a:moveTo>
                  <a:cubicBezTo>
                    <a:pt x="1362" y="0"/>
                    <a:pt x="1010" y="1208"/>
                    <a:pt x="695" y="1208"/>
                  </a:cubicBezTo>
                  <a:cubicBezTo>
                    <a:pt x="617" y="1208"/>
                    <a:pt x="542" y="1134"/>
                    <a:pt x="469" y="949"/>
                  </a:cubicBezTo>
                  <a:cubicBezTo>
                    <a:pt x="467" y="945"/>
                    <a:pt x="465" y="943"/>
                    <a:pt x="463" y="943"/>
                  </a:cubicBezTo>
                  <a:cubicBezTo>
                    <a:pt x="391" y="943"/>
                    <a:pt x="0" y="2974"/>
                    <a:pt x="0" y="2974"/>
                  </a:cubicBezTo>
                  <a:lnTo>
                    <a:pt x="1328" y="4222"/>
                  </a:lnTo>
                  <a:cubicBezTo>
                    <a:pt x="1328" y="4222"/>
                    <a:pt x="1678" y="1947"/>
                    <a:pt x="1863" y="1367"/>
                  </a:cubicBezTo>
                  <a:cubicBezTo>
                    <a:pt x="2050" y="785"/>
                    <a:pt x="2176" y="241"/>
                    <a:pt x="1842" y="32"/>
                  </a:cubicBezTo>
                  <a:cubicBezTo>
                    <a:pt x="1808" y="10"/>
                    <a:pt x="1773" y="0"/>
                    <a:pt x="17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83"/>
            <p:cNvSpPr/>
            <p:nvPr/>
          </p:nvSpPr>
          <p:spPr>
            <a:xfrm>
              <a:off x="-1487925" y="5376675"/>
              <a:ext cx="173350" cy="212500"/>
            </a:xfrm>
            <a:custGeom>
              <a:avLst/>
              <a:gdLst/>
              <a:ahLst/>
              <a:cxnLst/>
              <a:rect l="l" t="t" r="r" b="b"/>
              <a:pathLst>
                <a:path w="6934" h="8500" extrusionOk="0">
                  <a:moveTo>
                    <a:pt x="2667" y="0"/>
                  </a:moveTo>
                  <a:cubicBezTo>
                    <a:pt x="2661" y="0"/>
                    <a:pt x="2654" y="4"/>
                    <a:pt x="2652" y="10"/>
                  </a:cubicBezTo>
                  <a:lnTo>
                    <a:pt x="3" y="6827"/>
                  </a:lnTo>
                  <a:cubicBezTo>
                    <a:pt x="0" y="6836"/>
                    <a:pt x="5" y="6845"/>
                    <a:pt x="14" y="6848"/>
                  </a:cubicBezTo>
                  <a:lnTo>
                    <a:pt x="4261" y="8498"/>
                  </a:lnTo>
                  <a:cubicBezTo>
                    <a:pt x="4263" y="8499"/>
                    <a:pt x="4265" y="8499"/>
                    <a:pt x="4267" y="8499"/>
                  </a:cubicBezTo>
                  <a:cubicBezTo>
                    <a:pt x="4273" y="8499"/>
                    <a:pt x="4280" y="8495"/>
                    <a:pt x="4282" y="8489"/>
                  </a:cubicBezTo>
                  <a:lnTo>
                    <a:pt x="6931" y="1673"/>
                  </a:lnTo>
                  <a:cubicBezTo>
                    <a:pt x="6934" y="1664"/>
                    <a:pt x="6929" y="1655"/>
                    <a:pt x="6922" y="1651"/>
                  </a:cubicBezTo>
                  <a:lnTo>
                    <a:pt x="2673" y="1"/>
                  </a:lnTo>
                  <a:cubicBezTo>
                    <a:pt x="2671" y="1"/>
                    <a:pt x="2669" y="0"/>
                    <a:pt x="2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83"/>
            <p:cNvSpPr/>
            <p:nvPr/>
          </p:nvSpPr>
          <p:spPr>
            <a:xfrm>
              <a:off x="-1421600" y="5392150"/>
              <a:ext cx="17800" cy="15225"/>
            </a:xfrm>
            <a:custGeom>
              <a:avLst/>
              <a:gdLst/>
              <a:ahLst/>
              <a:cxnLst/>
              <a:rect l="l" t="t" r="r" b="b"/>
              <a:pathLst>
                <a:path w="712" h="609" extrusionOk="0">
                  <a:moveTo>
                    <a:pt x="408" y="1"/>
                  </a:moveTo>
                  <a:cubicBezTo>
                    <a:pt x="137" y="1"/>
                    <a:pt x="1" y="327"/>
                    <a:pt x="192" y="518"/>
                  </a:cubicBezTo>
                  <a:cubicBezTo>
                    <a:pt x="254" y="580"/>
                    <a:pt x="331" y="608"/>
                    <a:pt x="406" y="608"/>
                  </a:cubicBezTo>
                  <a:cubicBezTo>
                    <a:pt x="562" y="608"/>
                    <a:pt x="712" y="487"/>
                    <a:pt x="712" y="304"/>
                  </a:cubicBezTo>
                  <a:cubicBezTo>
                    <a:pt x="712" y="137"/>
                    <a:pt x="575" y="1"/>
                    <a:pt x="4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83"/>
            <p:cNvSpPr/>
            <p:nvPr/>
          </p:nvSpPr>
          <p:spPr>
            <a:xfrm>
              <a:off x="-1471925" y="5424950"/>
              <a:ext cx="143875" cy="218250"/>
            </a:xfrm>
            <a:custGeom>
              <a:avLst/>
              <a:gdLst/>
              <a:ahLst/>
              <a:cxnLst/>
              <a:rect l="l" t="t" r="r" b="b"/>
              <a:pathLst>
                <a:path w="5755" h="8730" extrusionOk="0">
                  <a:moveTo>
                    <a:pt x="4645" y="1"/>
                  </a:moveTo>
                  <a:cubicBezTo>
                    <a:pt x="4597" y="1"/>
                    <a:pt x="4543" y="4"/>
                    <a:pt x="4486" y="10"/>
                  </a:cubicBezTo>
                  <a:cubicBezTo>
                    <a:pt x="4437" y="13"/>
                    <a:pt x="4389" y="20"/>
                    <a:pt x="4342" y="31"/>
                  </a:cubicBezTo>
                  <a:cubicBezTo>
                    <a:pt x="4205" y="53"/>
                    <a:pt x="4070" y="86"/>
                    <a:pt x="3938" y="130"/>
                  </a:cubicBezTo>
                  <a:cubicBezTo>
                    <a:pt x="3892" y="145"/>
                    <a:pt x="3850" y="161"/>
                    <a:pt x="3804" y="175"/>
                  </a:cubicBezTo>
                  <a:cubicBezTo>
                    <a:pt x="3670" y="221"/>
                    <a:pt x="3542" y="276"/>
                    <a:pt x="3416" y="341"/>
                  </a:cubicBezTo>
                  <a:cubicBezTo>
                    <a:pt x="3365" y="363"/>
                    <a:pt x="3320" y="387"/>
                    <a:pt x="3280" y="409"/>
                  </a:cubicBezTo>
                  <a:cubicBezTo>
                    <a:pt x="3099" y="513"/>
                    <a:pt x="2963" y="631"/>
                    <a:pt x="2912" y="743"/>
                  </a:cubicBezTo>
                  <a:cubicBezTo>
                    <a:pt x="2558" y="1533"/>
                    <a:pt x="2820" y="2787"/>
                    <a:pt x="2593" y="3298"/>
                  </a:cubicBezTo>
                  <a:cubicBezTo>
                    <a:pt x="2163" y="4258"/>
                    <a:pt x="1306" y="4393"/>
                    <a:pt x="652" y="5801"/>
                  </a:cubicBezTo>
                  <a:cubicBezTo>
                    <a:pt x="1" y="7211"/>
                    <a:pt x="160" y="8374"/>
                    <a:pt x="166" y="8730"/>
                  </a:cubicBezTo>
                  <a:cubicBezTo>
                    <a:pt x="166" y="8730"/>
                    <a:pt x="4857" y="7961"/>
                    <a:pt x="4933" y="7801"/>
                  </a:cubicBezTo>
                  <a:cubicBezTo>
                    <a:pt x="5010" y="7630"/>
                    <a:pt x="5225" y="5363"/>
                    <a:pt x="5405" y="4381"/>
                  </a:cubicBezTo>
                  <a:cubicBezTo>
                    <a:pt x="5755" y="2493"/>
                    <a:pt x="5068" y="381"/>
                    <a:pt x="4905" y="88"/>
                  </a:cubicBezTo>
                  <a:cubicBezTo>
                    <a:pt x="4871" y="25"/>
                    <a:pt x="4777" y="1"/>
                    <a:pt x="46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83"/>
            <p:cNvSpPr/>
            <p:nvPr/>
          </p:nvSpPr>
          <p:spPr>
            <a:xfrm>
              <a:off x="-1363375" y="5425175"/>
              <a:ext cx="13925" cy="74100"/>
            </a:xfrm>
            <a:custGeom>
              <a:avLst/>
              <a:gdLst/>
              <a:ahLst/>
              <a:cxnLst/>
              <a:rect l="l" t="t" r="r" b="b"/>
              <a:pathLst>
                <a:path w="557" h="2964" extrusionOk="0">
                  <a:moveTo>
                    <a:pt x="144" y="1"/>
                  </a:moveTo>
                  <a:cubicBezTo>
                    <a:pt x="95" y="4"/>
                    <a:pt x="47" y="11"/>
                    <a:pt x="0" y="22"/>
                  </a:cubicBezTo>
                  <a:cubicBezTo>
                    <a:pt x="223" y="984"/>
                    <a:pt x="424" y="1963"/>
                    <a:pt x="488" y="2947"/>
                  </a:cubicBezTo>
                  <a:cubicBezTo>
                    <a:pt x="488" y="2958"/>
                    <a:pt x="498" y="2964"/>
                    <a:pt x="508" y="2964"/>
                  </a:cubicBezTo>
                  <a:cubicBezTo>
                    <a:pt x="518" y="2964"/>
                    <a:pt x="528" y="2958"/>
                    <a:pt x="529" y="2946"/>
                  </a:cubicBezTo>
                  <a:cubicBezTo>
                    <a:pt x="557" y="1931"/>
                    <a:pt x="365" y="978"/>
                    <a:pt x="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83"/>
            <p:cNvSpPr/>
            <p:nvPr/>
          </p:nvSpPr>
          <p:spPr>
            <a:xfrm>
              <a:off x="-1376850" y="5428175"/>
              <a:ext cx="13750" cy="74350"/>
            </a:xfrm>
            <a:custGeom>
              <a:avLst/>
              <a:gdLst/>
              <a:ahLst/>
              <a:cxnLst/>
              <a:rect l="l" t="t" r="r" b="b"/>
              <a:pathLst>
                <a:path w="550" h="2974" extrusionOk="0">
                  <a:moveTo>
                    <a:pt x="135" y="1"/>
                  </a:moveTo>
                  <a:cubicBezTo>
                    <a:pt x="89" y="16"/>
                    <a:pt x="47" y="31"/>
                    <a:pt x="1" y="46"/>
                  </a:cubicBezTo>
                  <a:cubicBezTo>
                    <a:pt x="222" y="1002"/>
                    <a:pt x="415" y="1976"/>
                    <a:pt x="485" y="2955"/>
                  </a:cubicBezTo>
                  <a:cubicBezTo>
                    <a:pt x="485" y="2967"/>
                    <a:pt x="494" y="2974"/>
                    <a:pt x="503" y="2974"/>
                  </a:cubicBezTo>
                  <a:cubicBezTo>
                    <a:pt x="513" y="2974"/>
                    <a:pt x="522" y="2967"/>
                    <a:pt x="521" y="2955"/>
                  </a:cubicBezTo>
                  <a:cubicBezTo>
                    <a:pt x="550" y="1942"/>
                    <a:pt x="355" y="982"/>
                    <a:pt x="1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83"/>
            <p:cNvSpPr/>
            <p:nvPr/>
          </p:nvSpPr>
          <p:spPr>
            <a:xfrm>
              <a:off x="-1389950" y="5433450"/>
              <a:ext cx="13275" cy="72275"/>
            </a:xfrm>
            <a:custGeom>
              <a:avLst/>
              <a:gdLst/>
              <a:ahLst/>
              <a:cxnLst/>
              <a:rect l="l" t="t" r="r" b="b"/>
              <a:pathLst>
                <a:path w="531" h="2891" extrusionOk="0">
                  <a:moveTo>
                    <a:pt x="137" y="1"/>
                  </a:moveTo>
                  <a:cubicBezTo>
                    <a:pt x="88" y="23"/>
                    <a:pt x="41" y="47"/>
                    <a:pt x="1" y="69"/>
                  </a:cubicBezTo>
                  <a:cubicBezTo>
                    <a:pt x="216" y="993"/>
                    <a:pt x="396" y="1931"/>
                    <a:pt x="463" y="2874"/>
                  </a:cubicBezTo>
                  <a:cubicBezTo>
                    <a:pt x="463" y="2885"/>
                    <a:pt x="474" y="2890"/>
                    <a:pt x="484" y="2890"/>
                  </a:cubicBezTo>
                  <a:cubicBezTo>
                    <a:pt x="494" y="2890"/>
                    <a:pt x="503" y="2885"/>
                    <a:pt x="502" y="2875"/>
                  </a:cubicBezTo>
                  <a:cubicBezTo>
                    <a:pt x="531" y="1886"/>
                    <a:pt x="349" y="952"/>
                    <a:pt x="1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83"/>
            <p:cNvSpPr/>
            <p:nvPr/>
          </p:nvSpPr>
          <p:spPr>
            <a:xfrm>
              <a:off x="-1549000" y="5615475"/>
              <a:ext cx="231550" cy="498975"/>
            </a:xfrm>
            <a:custGeom>
              <a:avLst/>
              <a:gdLst/>
              <a:ahLst/>
              <a:cxnLst/>
              <a:rect l="l" t="t" r="r" b="b"/>
              <a:pathLst>
                <a:path w="9262" h="19959" extrusionOk="0">
                  <a:moveTo>
                    <a:pt x="5453" y="1"/>
                  </a:moveTo>
                  <a:cubicBezTo>
                    <a:pt x="3782" y="1"/>
                    <a:pt x="2103" y="549"/>
                    <a:pt x="1805" y="1989"/>
                  </a:cubicBezTo>
                  <a:cubicBezTo>
                    <a:pt x="1513" y="3406"/>
                    <a:pt x="221" y="14137"/>
                    <a:pt x="187" y="14824"/>
                  </a:cubicBezTo>
                  <a:cubicBezTo>
                    <a:pt x="0" y="18498"/>
                    <a:pt x="1352" y="19959"/>
                    <a:pt x="2954" y="19959"/>
                  </a:cubicBezTo>
                  <a:cubicBezTo>
                    <a:pt x="4656" y="19959"/>
                    <a:pt x="6639" y="18311"/>
                    <a:pt x="7362" y="15914"/>
                  </a:cubicBezTo>
                  <a:cubicBezTo>
                    <a:pt x="8796" y="11162"/>
                    <a:pt x="8109" y="6423"/>
                    <a:pt x="9077" y="1631"/>
                  </a:cubicBezTo>
                  <a:cubicBezTo>
                    <a:pt x="9262" y="716"/>
                    <a:pt x="7363" y="1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83"/>
            <p:cNvSpPr/>
            <p:nvPr/>
          </p:nvSpPr>
          <p:spPr>
            <a:xfrm>
              <a:off x="-1721225" y="5744500"/>
              <a:ext cx="38350" cy="85100"/>
            </a:xfrm>
            <a:custGeom>
              <a:avLst/>
              <a:gdLst/>
              <a:ahLst/>
              <a:cxnLst/>
              <a:rect l="l" t="t" r="r" b="b"/>
              <a:pathLst>
                <a:path w="1534" h="3404" extrusionOk="0">
                  <a:moveTo>
                    <a:pt x="1455" y="1"/>
                  </a:moveTo>
                  <a:cubicBezTo>
                    <a:pt x="1430" y="1"/>
                    <a:pt x="1405" y="12"/>
                    <a:pt x="1392" y="35"/>
                  </a:cubicBezTo>
                  <a:cubicBezTo>
                    <a:pt x="1075" y="620"/>
                    <a:pt x="792" y="1232"/>
                    <a:pt x="502" y="1832"/>
                  </a:cubicBezTo>
                  <a:cubicBezTo>
                    <a:pt x="264" y="2323"/>
                    <a:pt x="32" y="2805"/>
                    <a:pt x="2" y="3358"/>
                  </a:cubicBezTo>
                  <a:cubicBezTo>
                    <a:pt x="0" y="3387"/>
                    <a:pt x="24" y="3403"/>
                    <a:pt x="48" y="3403"/>
                  </a:cubicBezTo>
                  <a:cubicBezTo>
                    <a:pt x="63" y="3403"/>
                    <a:pt x="78" y="3397"/>
                    <a:pt x="86" y="3382"/>
                  </a:cubicBezTo>
                  <a:cubicBezTo>
                    <a:pt x="417" y="2808"/>
                    <a:pt x="687" y="2188"/>
                    <a:pt x="984" y="1594"/>
                  </a:cubicBezTo>
                  <a:cubicBezTo>
                    <a:pt x="1226" y="1111"/>
                    <a:pt x="1460" y="612"/>
                    <a:pt x="1528" y="72"/>
                  </a:cubicBezTo>
                  <a:cubicBezTo>
                    <a:pt x="1534" y="27"/>
                    <a:pt x="1494" y="1"/>
                    <a:pt x="14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83"/>
            <p:cNvSpPr/>
            <p:nvPr/>
          </p:nvSpPr>
          <p:spPr>
            <a:xfrm>
              <a:off x="-1565750" y="5626700"/>
              <a:ext cx="245775" cy="503275"/>
            </a:xfrm>
            <a:custGeom>
              <a:avLst/>
              <a:gdLst/>
              <a:ahLst/>
              <a:cxnLst/>
              <a:rect l="l" t="t" r="r" b="b"/>
              <a:pathLst>
                <a:path w="9831" h="20131" extrusionOk="0">
                  <a:moveTo>
                    <a:pt x="3883" y="1"/>
                  </a:moveTo>
                  <a:cubicBezTo>
                    <a:pt x="3881" y="1"/>
                    <a:pt x="3879" y="1"/>
                    <a:pt x="3877" y="1"/>
                  </a:cubicBezTo>
                  <a:cubicBezTo>
                    <a:pt x="2849" y="168"/>
                    <a:pt x="2382" y="1190"/>
                    <a:pt x="2184" y="2120"/>
                  </a:cubicBezTo>
                  <a:cubicBezTo>
                    <a:pt x="1836" y="3767"/>
                    <a:pt x="1782" y="5493"/>
                    <a:pt x="1485" y="7158"/>
                  </a:cubicBezTo>
                  <a:cubicBezTo>
                    <a:pt x="991" y="9935"/>
                    <a:pt x="1" y="13218"/>
                    <a:pt x="984" y="15981"/>
                  </a:cubicBezTo>
                  <a:cubicBezTo>
                    <a:pt x="1530" y="17515"/>
                    <a:pt x="2591" y="20130"/>
                    <a:pt x="4410" y="20130"/>
                  </a:cubicBezTo>
                  <a:cubicBezTo>
                    <a:pt x="4704" y="20130"/>
                    <a:pt x="5019" y="20062"/>
                    <a:pt x="5354" y="19909"/>
                  </a:cubicBezTo>
                  <a:cubicBezTo>
                    <a:pt x="7890" y="18757"/>
                    <a:pt x="8975" y="16029"/>
                    <a:pt x="9819" y="13570"/>
                  </a:cubicBezTo>
                  <a:cubicBezTo>
                    <a:pt x="9830" y="13537"/>
                    <a:pt x="9800" y="13512"/>
                    <a:pt x="9770" y="13512"/>
                  </a:cubicBezTo>
                  <a:cubicBezTo>
                    <a:pt x="9756" y="13512"/>
                    <a:pt x="9741" y="13518"/>
                    <a:pt x="9732" y="13534"/>
                  </a:cubicBezTo>
                  <a:cubicBezTo>
                    <a:pt x="8576" y="15682"/>
                    <a:pt x="7974" y="17833"/>
                    <a:pt x="5821" y="19251"/>
                  </a:cubicBezTo>
                  <a:cubicBezTo>
                    <a:pt x="5345" y="19564"/>
                    <a:pt x="4866" y="19782"/>
                    <a:pt x="4377" y="19782"/>
                  </a:cubicBezTo>
                  <a:cubicBezTo>
                    <a:pt x="4017" y="19782"/>
                    <a:pt x="3653" y="19664"/>
                    <a:pt x="3281" y="19378"/>
                  </a:cubicBezTo>
                  <a:cubicBezTo>
                    <a:pt x="2847" y="19043"/>
                    <a:pt x="2509" y="18338"/>
                    <a:pt x="2237" y="17869"/>
                  </a:cubicBezTo>
                  <a:cubicBezTo>
                    <a:pt x="1580" y="16731"/>
                    <a:pt x="1024" y="15472"/>
                    <a:pt x="942" y="14145"/>
                  </a:cubicBezTo>
                  <a:cubicBezTo>
                    <a:pt x="797" y="11785"/>
                    <a:pt x="1451" y="9348"/>
                    <a:pt x="1862" y="7038"/>
                  </a:cubicBezTo>
                  <a:cubicBezTo>
                    <a:pt x="2042" y="6031"/>
                    <a:pt x="2207" y="5022"/>
                    <a:pt x="2310" y="4003"/>
                  </a:cubicBezTo>
                  <a:cubicBezTo>
                    <a:pt x="2469" y="2453"/>
                    <a:pt x="2355" y="920"/>
                    <a:pt x="3902" y="61"/>
                  </a:cubicBezTo>
                  <a:cubicBezTo>
                    <a:pt x="3934" y="43"/>
                    <a:pt x="3914" y="1"/>
                    <a:pt x="38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83"/>
            <p:cNvSpPr/>
            <p:nvPr/>
          </p:nvSpPr>
          <p:spPr>
            <a:xfrm>
              <a:off x="-1365400" y="5699175"/>
              <a:ext cx="40625" cy="314050"/>
            </a:xfrm>
            <a:custGeom>
              <a:avLst/>
              <a:gdLst/>
              <a:ahLst/>
              <a:cxnLst/>
              <a:rect l="l" t="t" r="r" b="b"/>
              <a:pathLst>
                <a:path w="1625" h="12562" extrusionOk="0">
                  <a:moveTo>
                    <a:pt x="1585" y="1"/>
                  </a:moveTo>
                  <a:cubicBezTo>
                    <a:pt x="1577" y="1"/>
                    <a:pt x="1569" y="5"/>
                    <a:pt x="1567" y="15"/>
                  </a:cubicBezTo>
                  <a:cubicBezTo>
                    <a:pt x="704" y="4149"/>
                    <a:pt x="1073" y="8395"/>
                    <a:pt x="11" y="12500"/>
                  </a:cubicBezTo>
                  <a:cubicBezTo>
                    <a:pt x="0" y="12538"/>
                    <a:pt x="29" y="12562"/>
                    <a:pt x="59" y="12562"/>
                  </a:cubicBezTo>
                  <a:cubicBezTo>
                    <a:pt x="79" y="12562"/>
                    <a:pt x="99" y="12551"/>
                    <a:pt x="108" y="12527"/>
                  </a:cubicBezTo>
                  <a:cubicBezTo>
                    <a:pt x="1624" y="8571"/>
                    <a:pt x="1096" y="4143"/>
                    <a:pt x="1603" y="19"/>
                  </a:cubicBezTo>
                  <a:cubicBezTo>
                    <a:pt x="1604" y="7"/>
                    <a:pt x="1594" y="1"/>
                    <a:pt x="15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83"/>
            <p:cNvSpPr/>
            <p:nvPr/>
          </p:nvSpPr>
          <p:spPr>
            <a:xfrm>
              <a:off x="-2003700" y="5499550"/>
              <a:ext cx="18100" cy="20425"/>
            </a:xfrm>
            <a:custGeom>
              <a:avLst/>
              <a:gdLst/>
              <a:ahLst/>
              <a:cxnLst/>
              <a:rect l="l" t="t" r="r" b="b"/>
              <a:pathLst>
                <a:path w="724" h="817" extrusionOk="0">
                  <a:moveTo>
                    <a:pt x="90" y="1"/>
                  </a:moveTo>
                  <a:cubicBezTo>
                    <a:pt x="38" y="1"/>
                    <a:pt x="1" y="73"/>
                    <a:pt x="24" y="122"/>
                  </a:cubicBezTo>
                  <a:cubicBezTo>
                    <a:pt x="128" y="353"/>
                    <a:pt x="345" y="664"/>
                    <a:pt x="561" y="805"/>
                  </a:cubicBezTo>
                  <a:cubicBezTo>
                    <a:pt x="574" y="813"/>
                    <a:pt x="589" y="817"/>
                    <a:pt x="604" y="817"/>
                  </a:cubicBezTo>
                  <a:cubicBezTo>
                    <a:pt x="663" y="817"/>
                    <a:pt x="724" y="759"/>
                    <a:pt x="700" y="697"/>
                  </a:cubicBezTo>
                  <a:cubicBezTo>
                    <a:pt x="603" y="445"/>
                    <a:pt x="344" y="175"/>
                    <a:pt x="131" y="16"/>
                  </a:cubicBezTo>
                  <a:cubicBezTo>
                    <a:pt x="117" y="5"/>
                    <a:pt x="103" y="1"/>
                    <a:pt x="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83"/>
            <p:cNvSpPr/>
            <p:nvPr/>
          </p:nvSpPr>
          <p:spPr>
            <a:xfrm>
              <a:off x="-1982850" y="5499150"/>
              <a:ext cx="14325" cy="30125"/>
            </a:xfrm>
            <a:custGeom>
              <a:avLst/>
              <a:gdLst/>
              <a:ahLst/>
              <a:cxnLst/>
              <a:rect l="l" t="t" r="r" b="b"/>
              <a:pathLst>
                <a:path w="573" h="1205" extrusionOk="0">
                  <a:moveTo>
                    <a:pt x="124" y="1"/>
                  </a:moveTo>
                  <a:cubicBezTo>
                    <a:pt x="64" y="1"/>
                    <a:pt x="0" y="54"/>
                    <a:pt x="23" y="123"/>
                  </a:cubicBezTo>
                  <a:cubicBezTo>
                    <a:pt x="81" y="301"/>
                    <a:pt x="128" y="484"/>
                    <a:pt x="164" y="669"/>
                  </a:cubicBezTo>
                  <a:cubicBezTo>
                    <a:pt x="197" y="834"/>
                    <a:pt x="201" y="1011"/>
                    <a:pt x="288" y="1156"/>
                  </a:cubicBezTo>
                  <a:cubicBezTo>
                    <a:pt x="309" y="1189"/>
                    <a:pt x="343" y="1205"/>
                    <a:pt x="377" y="1205"/>
                  </a:cubicBezTo>
                  <a:cubicBezTo>
                    <a:pt x="419" y="1205"/>
                    <a:pt x="461" y="1179"/>
                    <a:pt x="475" y="1132"/>
                  </a:cubicBezTo>
                  <a:cubicBezTo>
                    <a:pt x="572" y="797"/>
                    <a:pt x="337" y="348"/>
                    <a:pt x="200" y="48"/>
                  </a:cubicBezTo>
                  <a:cubicBezTo>
                    <a:pt x="184" y="15"/>
                    <a:pt x="154" y="1"/>
                    <a:pt x="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83"/>
            <p:cNvSpPr/>
            <p:nvPr/>
          </p:nvSpPr>
          <p:spPr>
            <a:xfrm>
              <a:off x="-1664075" y="5649350"/>
              <a:ext cx="29800" cy="11600"/>
            </a:xfrm>
            <a:custGeom>
              <a:avLst/>
              <a:gdLst/>
              <a:ahLst/>
              <a:cxnLst/>
              <a:rect l="l" t="t" r="r" b="b"/>
              <a:pathLst>
                <a:path w="1192" h="464" extrusionOk="0">
                  <a:moveTo>
                    <a:pt x="152" y="1"/>
                  </a:moveTo>
                  <a:cubicBezTo>
                    <a:pt x="34" y="1"/>
                    <a:pt x="1" y="182"/>
                    <a:pt x="125" y="227"/>
                  </a:cubicBezTo>
                  <a:cubicBezTo>
                    <a:pt x="407" y="332"/>
                    <a:pt x="707" y="444"/>
                    <a:pt x="1010" y="463"/>
                  </a:cubicBezTo>
                  <a:cubicBezTo>
                    <a:pt x="1013" y="463"/>
                    <a:pt x="1015" y="463"/>
                    <a:pt x="1018" y="463"/>
                  </a:cubicBezTo>
                  <a:cubicBezTo>
                    <a:pt x="1168" y="463"/>
                    <a:pt x="1191" y="231"/>
                    <a:pt x="1046" y="191"/>
                  </a:cubicBezTo>
                  <a:cubicBezTo>
                    <a:pt x="766" y="112"/>
                    <a:pt x="470" y="83"/>
                    <a:pt x="187" y="5"/>
                  </a:cubicBezTo>
                  <a:cubicBezTo>
                    <a:pt x="175" y="2"/>
                    <a:pt x="163" y="1"/>
                    <a:pt x="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83"/>
            <p:cNvSpPr/>
            <p:nvPr/>
          </p:nvSpPr>
          <p:spPr>
            <a:xfrm>
              <a:off x="-1680325" y="5667275"/>
              <a:ext cx="28525" cy="9175"/>
            </a:xfrm>
            <a:custGeom>
              <a:avLst/>
              <a:gdLst/>
              <a:ahLst/>
              <a:cxnLst/>
              <a:rect l="l" t="t" r="r" b="b"/>
              <a:pathLst>
                <a:path w="1141" h="367" extrusionOk="0">
                  <a:moveTo>
                    <a:pt x="160" y="0"/>
                  </a:moveTo>
                  <a:cubicBezTo>
                    <a:pt x="30" y="0"/>
                    <a:pt x="0" y="224"/>
                    <a:pt x="136" y="245"/>
                  </a:cubicBezTo>
                  <a:lnTo>
                    <a:pt x="889" y="364"/>
                  </a:lnTo>
                  <a:cubicBezTo>
                    <a:pt x="900" y="366"/>
                    <a:pt x="911" y="367"/>
                    <a:pt x="921" y="367"/>
                  </a:cubicBezTo>
                  <a:cubicBezTo>
                    <a:pt x="1111" y="367"/>
                    <a:pt x="1141" y="80"/>
                    <a:pt x="929" y="63"/>
                  </a:cubicBezTo>
                  <a:lnTo>
                    <a:pt x="169" y="1"/>
                  </a:lnTo>
                  <a:cubicBezTo>
                    <a:pt x="166" y="0"/>
                    <a:pt x="163" y="0"/>
                    <a:pt x="1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83"/>
            <p:cNvSpPr/>
            <p:nvPr/>
          </p:nvSpPr>
          <p:spPr>
            <a:xfrm>
              <a:off x="-1567675" y="5604275"/>
              <a:ext cx="8700" cy="33725"/>
            </a:xfrm>
            <a:custGeom>
              <a:avLst/>
              <a:gdLst/>
              <a:ahLst/>
              <a:cxnLst/>
              <a:rect l="l" t="t" r="r" b="b"/>
              <a:pathLst>
                <a:path w="348" h="1349" extrusionOk="0">
                  <a:moveTo>
                    <a:pt x="116" y="0"/>
                  </a:moveTo>
                  <a:cubicBezTo>
                    <a:pt x="81" y="0"/>
                    <a:pt x="46" y="20"/>
                    <a:pt x="37" y="60"/>
                  </a:cubicBezTo>
                  <a:cubicBezTo>
                    <a:pt x="0" y="240"/>
                    <a:pt x="46" y="429"/>
                    <a:pt x="46" y="610"/>
                  </a:cubicBezTo>
                  <a:cubicBezTo>
                    <a:pt x="46" y="816"/>
                    <a:pt x="3" y="1024"/>
                    <a:pt x="25" y="1228"/>
                  </a:cubicBezTo>
                  <a:cubicBezTo>
                    <a:pt x="35" y="1305"/>
                    <a:pt x="93" y="1348"/>
                    <a:pt x="151" y="1348"/>
                  </a:cubicBezTo>
                  <a:cubicBezTo>
                    <a:pt x="199" y="1348"/>
                    <a:pt x="246" y="1320"/>
                    <a:pt x="269" y="1261"/>
                  </a:cubicBezTo>
                  <a:cubicBezTo>
                    <a:pt x="347" y="1057"/>
                    <a:pt x="331" y="824"/>
                    <a:pt x="314" y="610"/>
                  </a:cubicBezTo>
                  <a:cubicBezTo>
                    <a:pt x="301" y="421"/>
                    <a:pt x="296" y="204"/>
                    <a:pt x="195" y="41"/>
                  </a:cubicBezTo>
                  <a:cubicBezTo>
                    <a:pt x="177" y="14"/>
                    <a:pt x="147" y="0"/>
                    <a:pt x="1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83"/>
            <p:cNvSpPr/>
            <p:nvPr/>
          </p:nvSpPr>
          <p:spPr>
            <a:xfrm>
              <a:off x="-1549025" y="5606875"/>
              <a:ext cx="11000" cy="34800"/>
            </a:xfrm>
            <a:custGeom>
              <a:avLst/>
              <a:gdLst/>
              <a:ahLst/>
              <a:cxnLst/>
              <a:rect l="l" t="t" r="r" b="b"/>
              <a:pathLst>
                <a:path w="440" h="1392" extrusionOk="0">
                  <a:moveTo>
                    <a:pt x="146" y="1"/>
                  </a:moveTo>
                  <a:cubicBezTo>
                    <a:pt x="91" y="1"/>
                    <a:pt x="36" y="36"/>
                    <a:pt x="44" y="103"/>
                  </a:cubicBezTo>
                  <a:cubicBezTo>
                    <a:pt x="68" y="293"/>
                    <a:pt x="76" y="485"/>
                    <a:pt x="64" y="675"/>
                  </a:cubicBezTo>
                  <a:cubicBezTo>
                    <a:pt x="53" y="866"/>
                    <a:pt x="1" y="1058"/>
                    <a:pt x="7" y="1248"/>
                  </a:cubicBezTo>
                  <a:cubicBezTo>
                    <a:pt x="9" y="1330"/>
                    <a:pt x="89" y="1391"/>
                    <a:pt x="163" y="1391"/>
                  </a:cubicBezTo>
                  <a:cubicBezTo>
                    <a:pt x="207" y="1391"/>
                    <a:pt x="249" y="1370"/>
                    <a:pt x="272" y="1320"/>
                  </a:cubicBezTo>
                  <a:cubicBezTo>
                    <a:pt x="439" y="944"/>
                    <a:pt x="357" y="459"/>
                    <a:pt x="252" y="75"/>
                  </a:cubicBezTo>
                  <a:cubicBezTo>
                    <a:pt x="239" y="25"/>
                    <a:pt x="192" y="1"/>
                    <a:pt x="1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83"/>
            <p:cNvSpPr/>
            <p:nvPr/>
          </p:nvSpPr>
          <p:spPr>
            <a:xfrm>
              <a:off x="-1525750" y="5605700"/>
              <a:ext cx="9900" cy="36000"/>
            </a:xfrm>
            <a:custGeom>
              <a:avLst/>
              <a:gdLst/>
              <a:ahLst/>
              <a:cxnLst/>
              <a:rect l="l" t="t" r="r" b="b"/>
              <a:pathLst>
                <a:path w="396" h="1440" extrusionOk="0">
                  <a:moveTo>
                    <a:pt x="148" y="1"/>
                  </a:moveTo>
                  <a:cubicBezTo>
                    <a:pt x="103" y="1"/>
                    <a:pt x="59" y="30"/>
                    <a:pt x="62" y="87"/>
                  </a:cubicBezTo>
                  <a:cubicBezTo>
                    <a:pt x="71" y="309"/>
                    <a:pt x="86" y="532"/>
                    <a:pt x="78" y="753"/>
                  </a:cubicBezTo>
                  <a:cubicBezTo>
                    <a:pt x="71" y="955"/>
                    <a:pt x="1" y="1163"/>
                    <a:pt x="65" y="1356"/>
                  </a:cubicBezTo>
                  <a:cubicBezTo>
                    <a:pt x="82" y="1411"/>
                    <a:pt x="130" y="1440"/>
                    <a:pt x="178" y="1440"/>
                  </a:cubicBezTo>
                  <a:cubicBezTo>
                    <a:pt x="216" y="1440"/>
                    <a:pt x="254" y="1422"/>
                    <a:pt x="277" y="1385"/>
                  </a:cubicBezTo>
                  <a:cubicBezTo>
                    <a:pt x="396" y="1204"/>
                    <a:pt x="366" y="963"/>
                    <a:pt x="355" y="753"/>
                  </a:cubicBezTo>
                  <a:cubicBezTo>
                    <a:pt x="346" y="520"/>
                    <a:pt x="306" y="288"/>
                    <a:pt x="237" y="63"/>
                  </a:cubicBezTo>
                  <a:cubicBezTo>
                    <a:pt x="224" y="21"/>
                    <a:pt x="186" y="1"/>
                    <a:pt x="1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83"/>
            <p:cNvSpPr/>
            <p:nvPr/>
          </p:nvSpPr>
          <p:spPr>
            <a:xfrm>
              <a:off x="-1503175" y="5602300"/>
              <a:ext cx="8500" cy="34325"/>
            </a:xfrm>
            <a:custGeom>
              <a:avLst/>
              <a:gdLst/>
              <a:ahLst/>
              <a:cxnLst/>
              <a:rect l="l" t="t" r="r" b="b"/>
              <a:pathLst>
                <a:path w="340" h="1373" extrusionOk="0">
                  <a:moveTo>
                    <a:pt x="170" y="1"/>
                  </a:moveTo>
                  <a:cubicBezTo>
                    <a:pt x="120" y="1"/>
                    <a:pt x="70" y="34"/>
                    <a:pt x="66" y="100"/>
                  </a:cubicBezTo>
                  <a:cubicBezTo>
                    <a:pt x="46" y="472"/>
                    <a:pt x="25" y="843"/>
                    <a:pt x="6" y="1214"/>
                  </a:cubicBezTo>
                  <a:cubicBezTo>
                    <a:pt x="1" y="1319"/>
                    <a:pt x="86" y="1372"/>
                    <a:pt x="170" y="1372"/>
                  </a:cubicBezTo>
                  <a:cubicBezTo>
                    <a:pt x="255" y="1372"/>
                    <a:pt x="340" y="1319"/>
                    <a:pt x="334" y="1214"/>
                  </a:cubicBezTo>
                  <a:lnTo>
                    <a:pt x="274" y="100"/>
                  </a:lnTo>
                  <a:cubicBezTo>
                    <a:pt x="270" y="34"/>
                    <a:pt x="220" y="1"/>
                    <a:pt x="1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83"/>
            <p:cNvSpPr/>
            <p:nvPr/>
          </p:nvSpPr>
          <p:spPr>
            <a:xfrm>
              <a:off x="-1481425" y="5599075"/>
              <a:ext cx="8300" cy="25800"/>
            </a:xfrm>
            <a:custGeom>
              <a:avLst/>
              <a:gdLst/>
              <a:ahLst/>
              <a:cxnLst/>
              <a:rect l="l" t="t" r="r" b="b"/>
              <a:pathLst>
                <a:path w="332" h="1032" extrusionOk="0">
                  <a:moveTo>
                    <a:pt x="166" y="0"/>
                  </a:moveTo>
                  <a:cubicBezTo>
                    <a:pt x="113" y="0"/>
                    <a:pt x="60" y="36"/>
                    <a:pt x="56" y="107"/>
                  </a:cubicBezTo>
                  <a:cubicBezTo>
                    <a:pt x="43" y="381"/>
                    <a:pt x="1" y="669"/>
                    <a:pt x="47" y="943"/>
                  </a:cubicBezTo>
                  <a:cubicBezTo>
                    <a:pt x="57" y="1002"/>
                    <a:pt x="112" y="1032"/>
                    <a:pt x="166" y="1032"/>
                  </a:cubicBezTo>
                  <a:cubicBezTo>
                    <a:pt x="221" y="1032"/>
                    <a:pt x="275" y="1002"/>
                    <a:pt x="285" y="943"/>
                  </a:cubicBezTo>
                  <a:cubicBezTo>
                    <a:pt x="332" y="669"/>
                    <a:pt x="290" y="382"/>
                    <a:pt x="276" y="107"/>
                  </a:cubicBezTo>
                  <a:cubicBezTo>
                    <a:pt x="272" y="36"/>
                    <a:pt x="219" y="0"/>
                    <a:pt x="1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83"/>
            <p:cNvSpPr/>
            <p:nvPr/>
          </p:nvSpPr>
          <p:spPr>
            <a:xfrm>
              <a:off x="-1507200" y="5860325"/>
              <a:ext cx="14525" cy="39750"/>
            </a:xfrm>
            <a:custGeom>
              <a:avLst/>
              <a:gdLst/>
              <a:ahLst/>
              <a:cxnLst/>
              <a:rect l="l" t="t" r="r" b="b"/>
              <a:pathLst>
                <a:path w="581" h="1590" extrusionOk="0">
                  <a:moveTo>
                    <a:pt x="455" y="1"/>
                  </a:moveTo>
                  <a:cubicBezTo>
                    <a:pt x="407" y="1"/>
                    <a:pt x="361" y="25"/>
                    <a:pt x="352" y="80"/>
                  </a:cubicBezTo>
                  <a:cubicBezTo>
                    <a:pt x="315" y="328"/>
                    <a:pt x="246" y="565"/>
                    <a:pt x="168" y="803"/>
                  </a:cubicBezTo>
                  <a:cubicBezTo>
                    <a:pt x="97" y="1020"/>
                    <a:pt x="1" y="1237"/>
                    <a:pt x="19" y="1468"/>
                  </a:cubicBezTo>
                  <a:cubicBezTo>
                    <a:pt x="24" y="1535"/>
                    <a:pt x="85" y="1590"/>
                    <a:pt x="147" y="1590"/>
                  </a:cubicBezTo>
                  <a:cubicBezTo>
                    <a:pt x="175" y="1590"/>
                    <a:pt x="202" y="1579"/>
                    <a:pt x="225" y="1554"/>
                  </a:cubicBezTo>
                  <a:cubicBezTo>
                    <a:pt x="547" y="1193"/>
                    <a:pt x="511" y="563"/>
                    <a:pt x="571" y="110"/>
                  </a:cubicBezTo>
                  <a:cubicBezTo>
                    <a:pt x="580" y="41"/>
                    <a:pt x="516" y="1"/>
                    <a:pt x="4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83"/>
            <p:cNvSpPr/>
            <p:nvPr/>
          </p:nvSpPr>
          <p:spPr>
            <a:xfrm>
              <a:off x="-1496800" y="5892250"/>
              <a:ext cx="13375" cy="37650"/>
            </a:xfrm>
            <a:custGeom>
              <a:avLst/>
              <a:gdLst/>
              <a:ahLst/>
              <a:cxnLst/>
              <a:rect l="l" t="t" r="r" b="b"/>
              <a:pathLst>
                <a:path w="535" h="1506" extrusionOk="0">
                  <a:moveTo>
                    <a:pt x="303" y="1"/>
                  </a:moveTo>
                  <a:cubicBezTo>
                    <a:pt x="254" y="1"/>
                    <a:pt x="207" y="29"/>
                    <a:pt x="188" y="96"/>
                  </a:cubicBezTo>
                  <a:cubicBezTo>
                    <a:pt x="73" y="500"/>
                    <a:pt x="1" y="1074"/>
                    <a:pt x="260" y="1440"/>
                  </a:cubicBezTo>
                  <a:cubicBezTo>
                    <a:pt x="291" y="1484"/>
                    <a:pt x="343" y="1506"/>
                    <a:pt x="392" y="1506"/>
                  </a:cubicBezTo>
                  <a:cubicBezTo>
                    <a:pt x="465" y="1506"/>
                    <a:pt x="535" y="1458"/>
                    <a:pt x="532" y="1365"/>
                  </a:cubicBezTo>
                  <a:cubicBezTo>
                    <a:pt x="526" y="1178"/>
                    <a:pt x="463" y="1004"/>
                    <a:pt x="439" y="818"/>
                  </a:cubicBezTo>
                  <a:cubicBezTo>
                    <a:pt x="411" y="602"/>
                    <a:pt x="411" y="382"/>
                    <a:pt x="441" y="165"/>
                  </a:cubicBezTo>
                  <a:cubicBezTo>
                    <a:pt x="455" y="67"/>
                    <a:pt x="377" y="1"/>
                    <a:pt x="3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83"/>
            <p:cNvSpPr/>
            <p:nvPr/>
          </p:nvSpPr>
          <p:spPr>
            <a:xfrm>
              <a:off x="-1477000" y="5875925"/>
              <a:ext cx="7175" cy="22300"/>
            </a:xfrm>
            <a:custGeom>
              <a:avLst/>
              <a:gdLst/>
              <a:ahLst/>
              <a:cxnLst/>
              <a:rect l="l" t="t" r="r" b="b"/>
              <a:pathLst>
                <a:path w="287" h="892" extrusionOk="0">
                  <a:moveTo>
                    <a:pt x="101" y="0"/>
                  </a:moveTo>
                  <a:cubicBezTo>
                    <a:pt x="49" y="0"/>
                    <a:pt x="1" y="34"/>
                    <a:pt x="5" y="104"/>
                  </a:cubicBezTo>
                  <a:cubicBezTo>
                    <a:pt x="20" y="342"/>
                    <a:pt x="32" y="577"/>
                    <a:pt x="69" y="813"/>
                  </a:cubicBezTo>
                  <a:cubicBezTo>
                    <a:pt x="77" y="867"/>
                    <a:pt x="120" y="891"/>
                    <a:pt x="166" y="891"/>
                  </a:cubicBezTo>
                  <a:cubicBezTo>
                    <a:pt x="224" y="891"/>
                    <a:pt x="286" y="852"/>
                    <a:pt x="285" y="783"/>
                  </a:cubicBezTo>
                  <a:cubicBezTo>
                    <a:pt x="279" y="556"/>
                    <a:pt x="249" y="331"/>
                    <a:pt x="220" y="104"/>
                  </a:cubicBezTo>
                  <a:cubicBezTo>
                    <a:pt x="212" y="36"/>
                    <a:pt x="155" y="0"/>
                    <a:pt x="1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83"/>
            <p:cNvSpPr/>
            <p:nvPr/>
          </p:nvSpPr>
          <p:spPr>
            <a:xfrm>
              <a:off x="-1383375" y="5713400"/>
              <a:ext cx="9575" cy="34450"/>
            </a:xfrm>
            <a:custGeom>
              <a:avLst/>
              <a:gdLst/>
              <a:ahLst/>
              <a:cxnLst/>
              <a:rect l="l" t="t" r="r" b="b"/>
              <a:pathLst>
                <a:path w="383" h="1378" extrusionOk="0">
                  <a:moveTo>
                    <a:pt x="202" y="0"/>
                  </a:moveTo>
                  <a:cubicBezTo>
                    <a:pt x="159" y="0"/>
                    <a:pt x="115" y="29"/>
                    <a:pt x="119" y="80"/>
                  </a:cubicBezTo>
                  <a:cubicBezTo>
                    <a:pt x="149" y="456"/>
                    <a:pt x="115" y="818"/>
                    <a:pt x="28" y="1184"/>
                  </a:cubicBezTo>
                  <a:cubicBezTo>
                    <a:pt x="0" y="1303"/>
                    <a:pt x="103" y="1377"/>
                    <a:pt x="196" y="1377"/>
                  </a:cubicBezTo>
                  <a:cubicBezTo>
                    <a:pt x="258" y="1377"/>
                    <a:pt x="316" y="1344"/>
                    <a:pt x="327" y="1267"/>
                  </a:cubicBezTo>
                  <a:cubicBezTo>
                    <a:pt x="383" y="864"/>
                    <a:pt x="368" y="456"/>
                    <a:pt x="279" y="59"/>
                  </a:cubicBezTo>
                  <a:cubicBezTo>
                    <a:pt x="271" y="19"/>
                    <a:pt x="237" y="0"/>
                    <a:pt x="2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83"/>
            <p:cNvSpPr/>
            <p:nvPr/>
          </p:nvSpPr>
          <p:spPr>
            <a:xfrm>
              <a:off x="-1370575" y="5732725"/>
              <a:ext cx="7525" cy="29175"/>
            </a:xfrm>
            <a:custGeom>
              <a:avLst/>
              <a:gdLst/>
              <a:ahLst/>
              <a:cxnLst/>
              <a:rect l="l" t="t" r="r" b="b"/>
              <a:pathLst>
                <a:path w="301" h="1167" extrusionOk="0">
                  <a:moveTo>
                    <a:pt x="128" y="0"/>
                  </a:moveTo>
                  <a:cubicBezTo>
                    <a:pt x="90" y="0"/>
                    <a:pt x="53" y="26"/>
                    <a:pt x="50" y="79"/>
                  </a:cubicBezTo>
                  <a:cubicBezTo>
                    <a:pt x="35" y="397"/>
                    <a:pt x="1" y="721"/>
                    <a:pt x="28" y="1039"/>
                  </a:cubicBezTo>
                  <a:cubicBezTo>
                    <a:pt x="35" y="1123"/>
                    <a:pt x="101" y="1166"/>
                    <a:pt x="166" y="1166"/>
                  </a:cubicBezTo>
                  <a:cubicBezTo>
                    <a:pt x="229" y="1166"/>
                    <a:pt x="291" y="1125"/>
                    <a:pt x="293" y="1039"/>
                  </a:cubicBezTo>
                  <a:cubicBezTo>
                    <a:pt x="300" y="720"/>
                    <a:pt x="246" y="395"/>
                    <a:pt x="213" y="79"/>
                  </a:cubicBezTo>
                  <a:cubicBezTo>
                    <a:pt x="208" y="27"/>
                    <a:pt x="168" y="0"/>
                    <a:pt x="1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83"/>
            <p:cNvSpPr/>
            <p:nvPr/>
          </p:nvSpPr>
          <p:spPr>
            <a:xfrm>
              <a:off x="-1404725" y="6023200"/>
              <a:ext cx="14725" cy="47225"/>
            </a:xfrm>
            <a:custGeom>
              <a:avLst/>
              <a:gdLst/>
              <a:ahLst/>
              <a:cxnLst/>
              <a:rect l="l" t="t" r="r" b="b"/>
              <a:pathLst>
                <a:path w="589" h="1889" extrusionOk="0">
                  <a:moveTo>
                    <a:pt x="304" y="0"/>
                  </a:moveTo>
                  <a:cubicBezTo>
                    <a:pt x="235" y="0"/>
                    <a:pt x="163" y="59"/>
                    <a:pt x="179" y="148"/>
                  </a:cubicBezTo>
                  <a:cubicBezTo>
                    <a:pt x="273" y="694"/>
                    <a:pt x="155" y="1158"/>
                    <a:pt x="28" y="1682"/>
                  </a:cubicBezTo>
                  <a:cubicBezTo>
                    <a:pt x="1" y="1796"/>
                    <a:pt x="102" y="1889"/>
                    <a:pt x="199" y="1889"/>
                  </a:cubicBezTo>
                  <a:cubicBezTo>
                    <a:pt x="248" y="1889"/>
                    <a:pt x="296" y="1865"/>
                    <a:pt x="325" y="1807"/>
                  </a:cubicBezTo>
                  <a:cubicBezTo>
                    <a:pt x="589" y="1285"/>
                    <a:pt x="557" y="636"/>
                    <a:pt x="408" y="85"/>
                  </a:cubicBezTo>
                  <a:cubicBezTo>
                    <a:pt x="392" y="26"/>
                    <a:pt x="348" y="0"/>
                    <a:pt x="3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83"/>
            <p:cNvSpPr/>
            <p:nvPr/>
          </p:nvSpPr>
          <p:spPr>
            <a:xfrm>
              <a:off x="-1337125" y="6175025"/>
              <a:ext cx="16175" cy="31050"/>
            </a:xfrm>
            <a:custGeom>
              <a:avLst/>
              <a:gdLst/>
              <a:ahLst/>
              <a:cxnLst/>
              <a:rect l="l" t="t" r="r" b="b"/>
              <a:pathLst>
                <a:path w="647" h="1242" extrusionOk="0">
                  <a:moveTo>
                    <a:pt x="116" y="0"/>
                  </a:moveTo>
                  <a:cubicBezTo>
                    <a:pt x="58" y="0"/>
                    <a:pt x="0" y="42"/>
                    <a:pt x="4" y="109"/>
                  </a:cubicBezTo>
                  <a:cubicBezTo>
                    <a:pt x="22" y="439"/>
                    <a:pt x="156" y="891"/>
                    <a:pt x="334" y="1170"/>
                  </a:cubicBezTo>
                  <a:cubicBezTo>
                    <a:pt x="366" y="1219"/>
                    <a:pt x="415" y="1241"/>
                    <a:pt x="464" y="1241"/>
                  </a:cubicBezTo>
                  <a:cubicBezTo>
                    <a:pt x="556" y="1241"/>
                    <a:pt x="646" y="1164"/>
                    <a:pt x="616" y="1053"/>
                  </a:cubicBezTo>
                  <a:cubicBezTo>
                    <a:pt x="565" y="869"/>
                    <a:pt x="468" y="703"/>
                    <a:pt x="396" y="528"/>
                  </a:cubicBezTo>
                  <a:cubicBezTo>
                    <a:pt x="333" y="370"/>
                    <a:pt x="287" y="203"/>
                    <a:pt x="207" y="53"/>
                  </a:cubicBezTo>
                  <a:cubicBezTo>
                    <a:pt x="188" y="17"/>
                    <a:pt x="152" y="0"/>
                    <a:pt x="1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83"/>
            <p:cNvSpPr/>
            <p:nvPr/>
          </p:nvSpPr>
          <p:spPr>
            <a:xfrm>
              <a:off x="-1348975" y="6201025"/>
              <a:ext cx="9525" cy="30250"/>
            </a:xfrm>
            <a:custGeom>
              <a:avLst/>
              <a:gdLst/>
              <a:ahLst/>
              <a:cxnLst/>
              <a:rect l="l" t="t" r="r" b="b"/>
              <a:pathLst>
                <a:path w="381" h="1210" extrusionOk="0">
                  <a:moveTo>
                    <a:pt x="172" y="1"/>
                  </a:moveTo>
                  <a:cubicBezTo>
                    <a:pt x="103" y="1"/>
                    <a:pt x="27" y="62"/>
                    <a:pt x="39" y="152"/>
                  </a:cubicBezTo>
                  <a:cubicBezTo>
                    <a:pt x="84" y="475"/>
                    <a:pt x="12" y="761"/>
                    <a:pt x="2" y="1080"/>
                  </a:cubicBezTo>
                  <a:cubicBezTo>
                    <a:pt x="0" y="1155"/>
                    <a:pt x="75" y="1209"/>
                    <a:pt x="144" y="1209"/>
                  </a:cubicBezTo>
                  <a:cubicBezTo>
                    <a:pt x="185" y="1209"/>
                    <a:pt x="224" y="1190"/>
                    <a:pt x="243" y="1144"/>
                  </a:cubicBezTo>
                  <a:cubicBezTo>
                    <a:pt x="380" y="821"/>
                    <a:pt x="337" y="424"/>
                    <a:pt x="271" y="88"/>
                  </a:cubicBezTo>
                  <a:cubicBezTo>
                    <a:pt x="259" y="27"/>
                    <a:pt x="217" y="1"/>
                    <a:pt x="1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83"/>
            <p:cNvSpPr/>
            <p:nvPr/>
          </p:nvSpPr>
          <p:spPr>
            <a:xfrm>
              <a:off x="-1359725" y="6362275"/>
              <a:ext cx="13200" cy="36975"/>
            </a:xfrm>
            <a:custGeom>
              <a:avLst/>
              <a:gdLst/>
              <a:ahLst/>
              <a:cxnLst/>
              <a:rect l="l" t="t" r="r" b="b"/>
              <a:pathLst>
                <a:path w="528" h="1479" extrusionOk="0">
                  <a:moveTo>
                    <a:pt x="168" y="1"/>
                  </a:moveTo>
                  <a:cubicBezTo>
                    <a:pt x="115" y="1"/>
                    <a:pt x="59" y="36"/>
                    <a:pt x="52" y="102"/>
                  </a:cubicBezTo>
                  <a:cubicBezTo>
                    <a:pt x="1" y="503"/>
                    <a:pt x="4" y="1065"/>
                    <a:pt x="242" y="1413"/>
                  </a:cubicBezTo>
                  <a:cubicBezTo>
                    <a:pt x="273" y="1459"/>
                    <a:pt x="319" y="1479"/>
                    <a:pt x="364" y="1479"/>
                  </a:cubicBezTo>
                  <a:cubicBezTo>
                    <a:pt x="448" y="1479"/>
                    <a:pt x="528" y="1409"/>
                    <a:pt x="502" y="1304"/>
                  </a:cubicBezTo>
                  <a:cubicBezTo>
                    <a:pt x="456" y="1111"/>
                    <a:pt x="356" y="937"/>
                    <a:pt x="311" y="743"/>
                  </a:cubicBezTo>
                  <a:cubicBezTo>
                    <a:pt x="264" y="532"/>
                    <a:pt x="249" y="316"/>
                    <a:pt x="263" y="102"/>
                  </a:cubicBezTo>
                  <a:cubicBezTo>
                    <a:pt x="266" y="34"/>
                    <a:pt x="219" y="1"/>
                    <a:pt x="1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83"/>
            <p:cNvSpPr/>
            <p:nvPr/>
          </p:nvSpPr>
          <p:spPr>
            <a:xfrm>
              <a:off x="-1806350" y="6152750"/>
              <a:ext cx="19525" cy="39400"/>
            </a:xfrm>
            <a:custGeom>
              <a:avLst/>
              <a:gdLst/>
              <a:ahLst/>
              <a:cxnLst/>
              <a:rect l="l" t="t" r="r" b="b"/>
              <a:pathLst>
                <a:path w="781" h="1576" extrusionOk="0">
                  <a:moveTo>
                    <a:pt x="593" y="1"/>
                  </a:moveTo>
                  <a:cubicBezTo>
                    <a:pt x="542" y="1"/>
                    <a:pt x="491" y="28"/>
                    <a:pt x="483" y="82"/>
                  </a:cubicBezTo>
                  <a:cubicBezTo>
                    <a:pt x="448" y="317"/>
                    <a:pt x="432" y="546"/>
                    <a:pt x="350" y="771"/>
                  </a:cubicBezTo>
                  <a:cubicBezTo>
                    <a:pt x="267" y="995"/>
                    <a:pt x="128" y="1184"/>
                    <a:pt x="41" y="1404"/>
                  </a:cubicBezTo>
                  <a:cubicBezTo>
                    <a:pt x="1" y="1507"/>
                    <a:pt x="91" y="1576"/>
                    <a:pt x="181" y="1576"/>
                  </a:cubicBezTo>
                  <a:cubicBezTo>
                    <a:pt x="217" y="1576"/>
                    <a:pt x="252" y="1565"/>
                    <a:pt x="279" y="1541"/>
                  </a:cubicBezTo>
                  <a:cubicBezTo>
                    <a:pt x="642" y="1227"/>
                    <a:pt x="781" y="540"/>
                    <a:pt x="704" y="82"/>
                  </a:cubicBezTo>
                  <a:cubicBezTo>
                    <a:pt x="695" y="28"/>
                    <a:pt x="644" y="1"/>
                    <a:pt x="5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83"/>
            <p:cNvSpPr/>
            <p:nvPr/>
          </p:nvSpPr>
          <p:spPr>
            <a:xfrm>
              <a:off x="-1791100" y="6183675"/>
              <a:ext cx="12650" cy="36425"/>
            </a:xfrm>
            <a:custGeom>
              <a:avLst/>
              <a:gdLst/>
              <a:ahLst/>
              <a:cxnLst/>
              <a:rect l="l" t="t" r="r" b="b"/>
              <a:pathLst>
                <a:path w="506" h="1457" extrusionOk="0">
                  <a:moveTo>
                    <a:pt x="392" y="0"/>
                  </a:moveTo>
                  <a:cubicBezTo>
                    <a:pt x="334" y="0"/>
                    <a:pt x="272" y="39"/>
                    <a:pt x="265" y="114"/>
                  </a:cubicBezTo>
                  <a:cubicBezTo>
                    <a:pt x="234" y="509"/>
                    <a:pt x="156" y="898"/>
                    <a:pt x="35" y="1277"/>
                  </a:cubicBezTo>
                  <a:cubicBezTo>
                    <a:pt x="0" y="1385"/>
                    <a:pt x="92" y="1457"/>
                    <a:pt x="181" y="1457"/>
                  </a:cubicBezTo>
                  <a:cubicBezTo>
                    <a:pt x="239" y="1457"/>
                    <a:pt x="295" y="1426"/>
                    <a:pt x="314" y="1353"/>
                  </a:cubicBezTo>
                  <a:cubicBezTo>
                    <a:pt x="424" y="949"/>
                    <a:pt x="486" y="533"/>
                    <a:pt x="501" y="114"/>
                  </a:cubicBezTo>
                  <a:cubicBezTo>
                    <a:pt x="505" y="38"/>
                    <a:pt x="450" y="0"/>
                    <a:pt x="3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83"/>
            <p:cNvSpPr/>
            <p:nvPr/>
          </p:nvSpPr>
          <p:spPr>
            <a:xfrm>
              <a:off x="-1577650" y="6050150"/>
              <a:ext cx="11750" cy="36925"/>
            </a:xfrm>
            <a:custGeom>
              <a:avLst/>
              <a:gdLst/>
              <a:ahLst/>
              <a:cxnLst/>
              <a:rect l="l" t="t" r="r" b="b"/>
              <a:pathLst>
                <a:path w="470" h="1477" extrusionOk="0">
                  <a:moveTo>
                    <a:pt x="363" y="1"/>
                  </a:moveTo>
                  <a:cubicBezTo>
                    <a:pt x="334" y="1"/>
                    <a:pt x="305" y="15"/>
                    <a:pt x="287" y="45"/>
                  </a:cubicBezTo>
                  <a:cubicBezTo>
                    <a:pt x="179" y="231"/>
                    <a:pt x="143" y="461"/>
                    <a:pt x="94" y="668"/>
                  </a:cubicBezTo>
                  <a:cubicBezTo>
                    <a:pt x="38" y="885"/>
                    <a:pt x="8" y="1106"/>
                    <a:pt x="1" y="1329"/>
                  </a:cubicBezTo>
                  <a:cubicBezTo>
                    <a:pt x="0" y="1422"/>
                    <a:pt x="83" y="1477"/>
                    <a:pt x="162" y="1477"/>
                  </a:cubicBezTo>
                  <a:cubicBezTo>
                    <a:pt x="223" y="1477"/>
                    <a:pt x="281" y="1444"/>
                    <a:pt x="296" y="1370"/>
                  </a:cubicBezTo>
                  <a:cubicBezTo>
                    <a:pt x="335" y="1165"/>
                    <a:pt x="357" y="958"/>
                    <a:pt x="378" y="752"/>
                  </a:cubicBezTo>
                  <a:cubicBezTo>
                    <a:pt x="401" y="535"/>
                    <a:pt x="469" y="312"/>
                    <a:pt x="460" y="93"/>
                  </a:cubicBezTo>
                  <a:cubicBezTo>
                    <a:pt x="458" y="37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83"/>
            <p:cNvSpPr/>
            <p:nvPr/>
          </p:nvSpPr>
          <p:spPr>
            <a:xfrm>
              <a:off x="-1566875" y="6075600"/>
              <a:ext cx="8900" cy="27725"/>
            </a:xfrm>
            <a:custGeom>
              <a:avLst/>
              <a:gdLst/>
              <a:ahLst/>
              <a:cxnLst/>
              <a:rect l="l" t="t" r="r" b="b"/>
              <a:pathLst>
                <a:path w="356" h="1109" extrusionOk="0">
                  <a:moveTo>
                    <a:pt x="250" y="1"/>
                  </a:moveTo>
                  <a:cubicBezTo>
                    <a:pt x="218" y="1"/>
                    <a:pt x="187" y="21"/>
                    <a:pt x="188" y="63"/>
                  </a:cubicBezTo>
                  <a:cubicBezTo>
                    <a:pt x="195" y="358"/>
                    <a:pt x="107" y="677"/>
                    <a:pt x="28" y="958"/>
                  </a:cubicBezTo>
                  <a:cubicBezTo>
                    <a:pt x="1" y="1049"/>
                    <a:pt x="76" y="1108"/>
                    <a:pt x="149" y="1108"/>
                  </a:cubicBezTo>
                  <a:cubicBezTo>
                    <a:pt x="198" y="1108"/>
                    <a:pt x="246" y="1082"/>
                    <a:pt x="263" y="1022"/>
                  </a:cubicBezTo>
                  <a:cubicBezTo>
                    <a:pt x="356" y="690"/>
                    <a:pt x="339" y="403"/>
                    <a:pt x="318" y="63"/>
                  </a:cubicBezTo>
                  <a:cubicBezTo>
                    <a:pt x="316" y="22"/>
                    <a:pt x="282" y="1"/>
                    <a:pt x="2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83"/>
            <p:cNvSpPr/>
            <p:nvPr/>
          </p:nvSpPr>
          <p:spPr>
            <a:xfrm>
              <a:off x="-1600000" y="6064700"/>
              <a:ext cx="12025" cy="24575"/>
            </a:xfrm>
            <a:custGeom>
              <a:avLst/>
              <a:gdLst/>
              <a:ahLst/>
              <a:cxnLst/>
              <a:rect l="l" t="t" r="r" b="b"/>
              <a:pathLst>
                <a:path w="481" h="983" extrusionOk="0">
                  <a:moveTo>
                    <a:pt x="362" y="1"/>
                  </a:moveTo>
                  <a:cubicBezTo>
                    <a:pt x="323" y="1"/>
                    <a:pt x="284" y="22"/>
                    <a:pt x="268" y="73"/>
                  </a:cubicBezTo>
                  <a:cubicBezTo>
                    <a:pt x="187" y="315"/>
                    <a:pt x="91" y="550"/>
                    <a:pt x="28" y="800"/>
                  </a:cubicBezTo>
                  <a:cubicBezTo>
                    <a:pt x="1" y="910"/>
                    <a:pt x="91" y="983"/>
                    <a:pt x="178" y="983"/>
                  </a:cubicBezTo>
                  <a:cubicBezTo>
                    <a:pt x="236" y="983"/>
                    <a:pt x="293" y="951"/>
                    <a:pt x="313" y="878"/>
                  </a:cubicBezTo>
                  <a:cubicBezTo>
                    <a:pt x="382" y="629"/>
                    <a:pt x="413" y="378"/>
                    <a:pt x="464" y="126"/>
                  </a:cubicBezTo>
                  <a:cubicBezTo>
                    <a:pt x="480" y="50"/>
                    <a:pt x="421" y="1"/>
                    <a:pt x="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83"/>
            <p:cNvSpPr/>
            <p:nvPr/>
          </p:nvSpPr>
          <p:spPr>
            <a:xfrm>
              <a:off x="-1686700" y="5886975"/>
              <a:ext cx="16650" cy="37475"/>
            </a:xfrm>
            <a:custGeom>
              <a:avLst/>
              <a:gdLst/>
              <a:ahLst/>
              <a:cxnLst/>
              <a:rect l="l" t="t" r="r" b="b"/>
              <a:pathLst>
                <a:path w="666" h="1499" extrusionOk="0">
                  <a:moveTo>
                    <a:pt x="540" y="0"/>
                  </a:moveTo>
                  <a:cubicBezTo>
                    <a:pt x="475" y="0"/>
                    <a:pt x="406" y="43"/>
                    <a:pt x="397" y="126"/>
                  </a:cubicBezTo>
                  <a:cubicBezTo>
                    <a:pt x="354" y="564"/>
                    <a:pt x="189" y="916"/>
                    <a:pt x="40" y="1323"/>
                  </a:cubicBezTo>
                  <a:cubicBezTo>
                    <a:pt x="1" y="1428"/>
                    <a:pt x="88" y="1498"/>
                    <a:pt x="177" y="1498"/>
                  </a:cubicBezTo>
                  <a:cubicBezTo>
                    <a:pt x="225" y="1498"/>
                    <a:pt x="273" y="1478"/>
                    <a:pt x="303" y="1434"/>
                  </a:cubicBezTo>
                  <a:cubicBezTo>
                    <a:pt x="553" y="1065"/>
                    <a:pt x="635" y="563"/>
                    <a:pt x="661" y="127"/>
                  </a:cubicBezTo>
                  <a:cubicBezTo>
                    <a:pt x="665" y="42"/>
                    <a:pt x="604" y="0"/>
                    <a:pt x="5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83"/>
            <p:cNvSpPr/>
            <p:nvPr/>
          </p:nvSpPr>
          <p:spPr>
            <a:xfrm>
              <a:off x="-1673000" y="5906600"/>
              <a:ext cx="12825" cy="27625"/>
            </a:xfrm>
            <a:custGeom>
              <a:avLst/>
              <a:gdLst/>
              <a:ahLst/>
              <a:cxnLst/>
              <a:rect l="l" t="t" r="r" b="b"/>
              <a:pathLst>
                <a:path w="513" h="1105" extrusionOk="0">
                  <a:moveTo>
                    <a:pt x="374" y="1"/>
                  </a:moveTo>
                  <a:cubicBezTo>
                    <a:pt x="329" y="1"/>
                    <a:pt x="283" y="26"/>
                    <a:pt x="265" y="83"/>
                  </a:cubicBezTo>
                  <a:cubicBezTo>
                    <a:pt x="174" y="367"/>
                    <a:pt x="59" y="653"/>
                    <a:pt x="14" y="948"/>
                  </a:cubicBezTo>
                  <a:cubicBezTo>
                    <a:pt x="1" y="1029"/>
                    <a:pt x="78" y="1104"/>
                    <a:pt x="147" y="1104"/>
                  </a:cubicBezTo>
                  <a:cubicBezTo>
                    <a:pt x="182" y="1104"/>
                    <a:pt x="215" y="1086"/>
                    <a:pt x="234" y="1041"/>
                  </a:cubicBezTo>
                  <a:cubicBezTo>
                    <a:pt x="355" y="755"/>
                    <a:pt x="413" y="445"/>
                    <a:pt x="490" y="144"/>
                  </a:cubicBezTo>
                  <a:cubicBezTo>
                    <a:pt x="512" y="57"/>
                    <a:pt x="443" y="1"/>
                    <a:pt x="3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83"/>
            <p:cNvSpPr/>
            <p:nvPr/>
          </p:nvSpPr>
          <p:spPr>
            <a:xfrm>
              <a:off x="-1513650" y="6311175"/>
              <a:ext cx="11425" cy="37550"/>
            </a:xfrm>
            <a:custGeom>
              <a:avLst/>
              <a:gdLst/>
              <a:ahLst/>
              <a:cxnLst/>
              <a:rect l="l" t="t" r="r" b="b"/>
              <a:pathLst>
                <a:path w="457" h="1502" extrusionOk="0">
                  <a:moveTo>
                    <a:pt x="173" y="0"/>
                  </a:moveTo>
                  <a:cubicBezTo>
                    <a:pt x="101" y="0"/>
                    <a:pt x="30" y="47"/>
                    <a:pt x="37" y="135"/>
                  </a:cubicBezTo>
                  <a:cubicBezTo>
                    <a:pt x="72" y="544"/>
                    <a:pt x="31" y="942"/>
                    <a:pt x="6" y="1349"/>
                  </a:cubicBezTo>
                  <a:cubicBezTo>
                    <a:pt x="0" y="1450"/>
                    <a:pt x="77" y="1501"/>
                    <a:pt x="157" y="1501"/>
                  </a:cubicBezTo>
                  <a:cubicBezTo>
                    <a:pt x="224" y="1501"/>
                    <a:pt x="293" y="1465"/>
                    <a:pt x="317" y="1391"/>
                  </a:cubicBezTo>
                  <a:cubicBezTo>
                    <a:pt x="456" y="970"/>
                    <a:pt x="422" y="520"/>
                    <a:pt x="310" y="98"/>
                  </a:cubicBezTo>
                  <a:cubicBezTo>
                    <a:pt x="292" y="32"/>
                    <a:pt x="232" y="0"/>
                    <a:pt x="1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83"/>
            <p:cNvSpPr/>
            <p:nvPr/>
          </p:nvSpPr>
          <p:spPr>
            <a:xfrm>
              <a:off x="-1530900" y="6287350"/>
              <a:ext cx="11425" cy="31400"/>
            </a:xfrm>
            <a:custGeom>
              <a:avLst/>
              <a:gdLst/>
              <a:ahLst/>
              <a:cxnLst/>
              <a:rect l="l" t="t" r="r" b="b"/>
              <a:pathLst>
                <a:path w="457" h="1256" extrusionOk="0">
                  <a:moveTo>
                    <a:pt x="363" y="0"/>
                  </a:moveTo>
                  <a:cubicBezTo>
                    <a:pt x="321" y="0"/>
                    <a:pt x="277" y="23"/>
                    <a:pt x="260" y="68"/>
                  </a:cubicBezTo>
                  <a:cubicBezTo>
                    <a:pt x="138" y="391"/>
                    <a:pt x="73" y="768"/>
                    <a:pt x="15" y="1109"/>
                  </a:cubicBezTo>
                  <a:cubicBezTo>
                    <a:pt x="1" y="1197"/>
                    <a:pt x="71" y="1256"/>
                    <a:pt x="138" y="1256"/>
                  </a:cubicBezTo>
                  <a:cubicBezTo>
                    <a:pt x="182" y="1256"/>
                    <a:pt x="224" y="1231"/>
                    <a:pt x="239" y="1172"/>
                  </a:cubicBezTo>
                  <a:cubicBezTo>
                    <a:pt x="331" y="828"/>
                    <a:pt x="430" y="451"/>
                    <a:pt x="452" y="94"/>
                  </a:cubicBezTo>
                  <a:cubicBezTo>
                    <a:pt x="457" y="31"/>
                    <a:pt x="412" y="0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6"/>
          <p:cNvSpPr txBox="1">
            <a:spLocks noGrp="1"/>
          </p:cNvSpPr>
          <p:nvPr>
            <p:ph type="title"/>
          </p:nvPr>
        </p:nvSpPr>
        <p:spPr>
          <a:xfrm>
            <a:off x="680525" y="408000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LP Model</a:t>
            </a:r>
            <a:endParaRPr sz="3200" dirty="0"/>
          </a:p>
        </p:txBody>
      </p:sp>
      <p:graphicFrame>
        <p:nvGraphicFramePr>
          <p:cNvPr id="3" name="Google Shape;370;p36">
            <a:extLst>
              <a:ext uri="{FF2B5EF4-FFF2-40B4-BE49-F238E27FC236}">
                <a16:creationId xmlns:a16="http://schemas.microsoft.com/office/drawing/2014/main" id="{62BB88EE-DF2C-17B3-EF1E-A1C1A26C2D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333999"/>
              </p:ext>
            </p:extLst>
          </p:nvPr>
        </p:nvGraphicFramePr>
        <p:xfrm>
          <a:off x="767133" y="3817107"/>
          <a:ext cx="7704001" cy="853380"/>
        </p:xfrm>
        <a:graphic>
          <a:graphicData uri="http://schemas.openxmlformats.org/drawingml/2006/table">
            <a:tbl>
              <a:tblPr>
                <a:noFill/>
                <a:tableStyleId>{F54219F9-C625-4EB5-814F-78E2ABC67EAC}</a:tableStyleId>
              </a:tblPr>
              <a:tblGrid>
                <a:gridCol w="1651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3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3127">
                  <a:extLst>
                    <a:ext uri="{9D8B030D-6E8A-4147-A177-3AD203B41FA5}">
                      <a16:colId xmlns:a16="http://schemas.microsoft.com/office/drawing/2014/main" val="2543758430"/>
                    </a:ext>
                  </a:extLst>
                </a:gridCol>
                <a:gridCol w="1513127">
                  <a:extLst>
                    <a:ext uri="{9D8B030D-6E8A-4147-A177-3AD203B41FA5}">
                      <a16:colId xmlns:a16="http://schemas.microsoft.com/office/drawing/2014/main" val="2866043017"/>
                    </a:ext>
                  </a:extLst>
                </a:gridCol>
                <a:gridCol w="1513127">
                  <a:extLst>
                    <a:ext uri="{9D8B030D-6E8A-4147-A177-3AD203B41FA5}">
                      <a16:colId xmlns:a16="http://schemas.microsoft.com/office/drawing/2014/main" val="2593702475"/>
                    </a:ext>
                  </a:extLst>
                </a:gridCol>
              </a:tblGrid>
              <a:tr h="41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dirty="0">
                        <a:solidFill>
                          <a:schemeClr val="dk1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Scenario 1</a:t>
                      </a:r>
                      <a:endParaRPr sz="16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Scenario 2</a:t>
                      </a:r>
                      <a:endParaRPr sz="16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Scenario 3</a:t>
                      </a:r>
                      <a:endParaRPr sz="16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Scenario 4</a:t>
                      </a:r>
                      <a:endParaRPr sz="16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Cost</a:t>
                      </a:r>
                      <a:endParaRPr sz="1600" b="0" dirty="0">
                        <a:solidFill>
                          <a:schemeClr val="dk1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600" b="1" i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$2597</a:t>
                      </a:r>
                      <a:endParaRPr sz="1600" b="1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$3128</a:t>
                      </a:r>
                      <a:endParaRPr sz="1600" b="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$2464</a:t>
                      </a:r>
                      <a:endParaRPr sz="1600" b="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$664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Google Shape;1915;p78">
            <a:extLst>
              <a:ext uri="{FF2B5EF4-FFF2-40B4-BE49-F238E27FC236}">
                <a16:creationId xmlns:a16="http://schemas.microsoft.com/office/drawing/2014/main" id="{7B667806-C53A-86A5-B697-E30CD43B8B81}"/>
              </a:ext>
            </a:extLst>
          </p:cNvPr>
          <p:cNvGrpSpPr/>
          <p:nvPr/>
        </p:nvGrpSpPr>
        <p:grpSpPr>
          <a:xfrm>
            <a:off x="6052312" y="861895"/>
            <a:ext cx="2411163" cy="2862611"/>
            <a:chOff x="-3194600" y="-1375400"/>
            <a:chExt cx="2145150" cy="2482775"/>
          </a:xfrm>
        </p:grpSpPr>
        <p:sp>
          <p:nvSpPr>
            <p:cNvPr id="5" name="Google Shape;1916;p78">
              <a:extLst>
                <a:ext uri="{FF2B5EF4-FFF2-40B4-BE49-F238E27FC236}">
                  <a16:creationId xmlns:a16="http://schemas.microsoft.com/office/drawing/2014/main" id="{0CECA240-2A61-5599-8BE0-64DB2B04522A}"/>
                </a:ext>
              </a:extLst>
            </p:cNvPr>
            <p:cNvSpPr/>
            <p:nvPr/>
          </p:nvSpPr>
          <p:spPr>
            <a:xfrm>
              <a:off x="-3181425" y="-1119000"/>
              <a:ext cx="328725" cy="2115525"/>
            </a:xfrm>
            <a:custGeom>
              <a:avLst/>
              <a:gdLst/>
              <a:ahLst/>
              <a:cxnLst/>
              <a:rect l="l" t="t" r="r" b="b"/>
              <a:pathLst>
                <a:path w="13149" h="84621" extrusionOk="0">
                  <a:moveTo>
                    <a:pt x="12159" y="0"/>
                  </a:moveTo>
                  <a:cubicBezTo>
                    <a:pt x="11702" y="0"/>
                    <a:pt x="11303" y="335"/>
                    <a:pt x="11234" y="800"/>
                  </a:cubicBezTo>
                  <a:lnTo>
                    <a:pt x="75" y="83563"/>
                  </a:lnTo>
                  <a:cubicBezTo>
                    <a:pt x="0" y="84124"/>
                    <a:pt x="436" y="84621"/>
                    <a:pt x="1002" y="84621"/>
                  </a:cubicBezTo>
                  <a:cubicBezTo>
                    <a:pt x="1468" y="84619"/>
                    <a:pt x="1863" y="84275"/>
                    <a:pt x="1926" y="83813"/>
                  </a:cubicBezTo>
                  <a:lnTo>
                    <a:pt x="13086" y="1049"/>
                  </a:lnTo>
                  <a:cubicBezTo>
                    <a:pt x="13148" y="541"/>
                    <a:pt x="12791" y="77"/>
                    <a:pt x="12283" y="9"/>
                  </a:cubicBezTo>
                  <a:cubicBezTo>
                    <a:pt x="12242" y="3"/>
                    <a:pt x="12200" y="0"/>
                    <a:pt x="12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917;p78">
              <a:extLst>
                <a:ext uri="{FF2B5EF4-FFF2-40B4-BE49-F238E27FC236}">
                  <a16:creationId xmlns:a16="http://schemas.microsoft.com/office/drawing/2014/main" id="{D37BFD7A-101E-1E80-5E32-8751663E51C4}"/>
                </a:ext>
              </a:extLst>
            </p:cNvPr>
            <p:cNvSpPr/>
            <p:nvPr/>
          </p:nvSpPr>
          <p:spPr>
            <a:xfrm>
              <a:off x="-2744000" y="-1119225"/>
              <a:ext cx="342000" cy="2214125"/>
            </a:xfrm>
            <a:custGeom>
              <a:avLst/>
              <a:gdLst/>
              <a:ahLst/>
              <a:cxnLst/>
              <a:rect l="l" t="t" r="r" b="b"/>
              <a:pathLst>
                <a:path w="13680" h="88565" extrusionOk="0">
                  <a:moveTo>
                    <a:pt x="12684" y="0"/>
                  </a:moveTo>
                  <a:cubicBezTo>
                    <a:pt x="12223" y="0"/>
                    <a:pt x="11823" y="340"/>
                    <a:pt x="11759" y="809"/>
                  </a:cubicBezTo>
                  <a:lnTo>
                    <a:pt x="69" y="87505"/>
                  </a:lnTo>
                  <a:cubicBezTo>
                    <a:pt x="0" y="88016"/>
                    <a:pt x="359" y="88486"/>
                    <a:pt x="870" y="88555"/>
                  </a:cubicBezTo>
                  <a:cubicBezTo>
                    <a:pt x="911" y="88561"/>
                    <a:pt x="953" y="88564"/>
                    <a:pt x="997" y="88564"/>
                  </a:cubicBezTo>
                  <a:cubicBezTo>
                    <a:pt x="1462" y="88563"/>
                    <a:pt x="1857" y="88217"/>
                    <a:pt x="1920" y="87754"/>
                  </a:cubicBezTo>
                  <a:lnTo>
                    <a:pt x="13611" y="1058"/>
                  </a:lnTo>
                  <a:cubicBezTo>
                    <a:pt x="13679" y="547"/>
                    <a:pt x="13320" y="77"/>
                    <a:pt x="12810" y="9"/>
                  </a:cubicBezTo>
                  <a:cubicBezTo>
                    <a:pt x="12767" y="3"/>
                    <a:pt x="12725" y="0"/>
                    <a:pt x="126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918;p78">
              <a:extLst>
                <a:ext uri="{FF2B5EF4-FFF2-40B4-BE49-F238E27FC236}">
                  <a16:creationId xmlns:a16="http://schemas.microsoft.com/office/drawing/2014/main" id="{547CEE8A-28F0-599A-3481-B092A485C5A9}"/>
                </a:ext>
              </a:extLst>
            </p:cNvPr>
            <p:cNvSpPr/>
            <p:nvPr/>
          </p:nvSpPr>
          <p:spPr>
            <a:xfrm>
              <a:off x="-2072800" y="-1119225"/>
              <a:ext cx="341925" cy="2214125"/>
            </a:xfrm>
            <a:custGeom>
              <a:avLst/>
              <a:gdLst/>
              <a:ahLst/>
              <a:cxnLst/>
              <a:rect l="l" t="t" r="r" b="b"/>
              <a:pathLst>
                <a:path w="13677" h="88565" extrusionOk="0">
                  <a:moveTo>
                    <a:pt x="996" y="0"/>
                  </a:moveTo>
                  <a:cubicBezTo>
                    <a:pt x="954" y="0"/>
                    <a:pt x="912" y="3"/>
                    <a:pt x="870" y="9"/>
                  </a:cubicBezTo>
                  <a:cubicBezTo>
                    <a:pt x="358" y="77"/>
                    <a:pt x="0" y="547"/>
                    <a:pt x="69" y="1058"/>
                  </a:cubicBezTo>
                  <a:lnTo>
                    <a:pt x="11760" y="87754"/>
                  </a:lnTo>
                  <a:cubicBezTo>
                    <a:pt x="11821" y="88217"/>
                    <a:pt x="12216" y="88563"/>
                    <a:pt x="12683" y="88564"/>
                  </a:cubicBezTo>
                  <a:cubicBezTo>
                    <a:pt x="12725" y="88564"/>
                    <a:pt x="12767" y="88561"/>
                    <a:pt x="12809" y="88555"/>
                  </a:cubicBezTo>
                  <a:cubicBezTo>
                    <a:pt x="13319" y="88486"/>
                    <a:pt x="13677" y="88016"/>
                    <a:pt x="13609" y="87505"/>
                  </a:cubicBezTo>
                  <a:lnTo>
                    <a:pt x="1920" y="809"/>
                  </a:lnTo>
                  <a:cubicBezTo>
                    <a:pt x="1856" y="340"/>
                    <a:pt x="1455" y="0"/>
                    <a:pt x="9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19;p78">
              <a:extLst>
                <a:ext uri="{FF2B5EF4-FFF2-40B4-BE49-F238E27FC236}">
                  <a16:creationId xmlns:a16="http://schemas.microsoft.com/office/drawing/2014/main" id="{72D894B2-8E9C-2516-0A72-800FB70277EF}"/>
                </a:ext>
              </a:extLst>
            </p:cNvPr>
            <p:cNvSpPr/>
            <p:nvPr/>
          </p:nvSpPr>
          <p:spPr>
            <a:xfrm>
              <a:off x="-3017500" y="-1375400"/>
              <a:ext cx="1298150" cy="1392225"/>
            </a:xfrm>
            <a:custGeom>
              <a:avLst/>
              <a:gdLst/>
              <a:ahLst/>
              <a:cxnLst/>
              <a:rect l="l" t="t" r="r" b="b"/>
              <a:pathLst>
                <a:path w="51926" h="55689" extrusionOk="0">
                  <a:moveTo>
                    <a:pt x="1" y="0"/>
                  </a:moveTo>
                  <a:lnTo>
                    <a:pt x="5605" y="55689"/>
                  </a:lnTo>
                  <a:lnTo>
                    <a:pt x="51925" y="55689"/>
                  </a:lnTo>
                  <a:lnTo>
                    <a:pt x="46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20;p78">
              <a:extLst>
                <a:ext uri="{FF2B5EF4-FFF2-40B4-BE49-F238E27FC236}">
                  <a16:creationId xmlns:a16="http://schemas.microsoft.com/office/drawing/2014/main" id="{6F7CD781-A105-0368-8B10-B7A321703647}"/>
                </a:ext>
              </a:extLst>
            </p:cNvPr>
            <p:cNvSpPr/>
            <p:nvPr/>
          </p:nvSpPr>
          <p:spPr>
            <a:xfrm>
              <a:off x="-2938100" y="16800"/>
              <a:ext cx="1260750" cy="115925"/>
            </a:xfrm>
            <a:custGeom>
              <a:avLst/>
              <a:gdLst/>
              <a:ahLst/>
              <a:cxnLst/>
              <a:rect l="l" t="t" r="r" b="b"/>
              <a:pathLst>
                <a:path w="50430" h="4637" extrusionOk="0">
                  <a:moveTo>
                    <a:pt x="0" y="1"/>
                  </a:moveTo>
                  <a:lnTo>
                    <a:pt x="0" y="4637"/>
                  </a:lnTo>
                  <a:lnTo>
                    <a:pt x="50430" y="4637"/>
                  </a:lnTo>
                  <a:lnTo>
                    <a:pt x="504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21;p78">
              <a:extLst>
                <a:ext uri="{FF2B5EF4-FFF2-40B4-BE49-F238E27FC236}">
                  <a16:creationId xmlns:a16="http://schemas.microsoft.com/office/drawing/2014/main" id="{52D8623A-8A8B-5BCC-F31D-D5EA2390DFAD}"/>
                </a:ext>
              </a:extLst>
            </p:cNvPr>
            <p:cNvSpPr/>
            <p:nvPr/>
          </p:nvSpPr>
          <p:spPr>
            <a:xfrm>
              <a:off x="-3194600" y="424775"/>
              <a:ext cx="1500875" cy="120675"/>
            </a:xfrm>
            <a:custGeom>
              <a:avLst/>
              <a:gdLst/>
              <a:ahLst/>
              <a:cxnLst/>
              <a:rect l="l" t="t" r="r" b="b"/>
              <a:pathLst>
                <a:path w="60035" h="4827" extrusionOk="0">
                  <a:moveTo>
                    <a:pt x="996" y="0"/>
                  </a:moveTo>
                  <a:cubicBezTo>
                    <a:pt x="537" y="0"/>
                    <a:pt x="138" y="337"/>
                    <a:pt x="72" y="803"/>
                  </a:cubicBezTo>
                  <a:cubicBezTo>
                    <a:pt x="1" y="1315"/>
                    <a:pt x="355" y="1786"/>
                    <a:pt x="867" y="1858"/>
                  </a:cubicBezTo>
                  <a:lnTo>
                    <a:pt x="21851" y="4818"/>
                  </a:lnTo>
                  <a:cubicBezTo>
                    <a:pt x="21894" y="4824"/>
                    <a:pt x="21939" y="4827"/>
                    <a:pt x="21982" y="4827"/>
                  </a:cubicBezTo>
                  <a:lnTo>
                    <a:pt x="59102" y="4827"/>
                  </a:lnTo>
                  <a:cubicBezTo>
                    <a:pt x="59617" y="4827"/>
                    <a:pt x="60035" y="4408"/>
                    <a:pt x="60035" y="3893"/>
                  </a:cubicBezTo>
                  <a:cubicBezTo>
                    <a:pt x="60035" y="3378"/>
                    <a:pt x="59617" y="2959"/>
                    <a:pt x="59102" y="2959"/>
                  </a:cubicBezTo>
                  <a:lnTo>
                    <a:pt x="22047" y="2959"/>
                  </a:lnTo>
                  <a:lnTo>
                    <a:pt x="1127" y="10"/>
                  </a:lnTo>
                  <a:cubicBezTo>
                    <a:pt x="1083" y="3"/>
                    <a:pt x="1039" y="0"/>
                    <a:pt x="9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22;p78">
              <a:extLst>
                <a:ext uri="{FF2B5EF4-FFF2-40B4-BE49-F238E27FC236}">
                  <a16:creationId xmlns:a16="http://schemas.microsoft.com/office/drawing/2014/main" id="{A75566AE-D265-7817-DC98-5A029E18FF00}"/>
                </a:ext>
              </a:extLst>
            </p:cNvPr>
            <p:cNvSpPr/>
            <p:nvPr/>
          </p:nvSpPr>
          <p:spPr>
            <a:xfrm>
              <a:off x="-2709850" y="-1033750"/>
              <a:ext cx="170325" cy="480050"/>
            </a:xfrm>
            <a:custGeom>
              <a:avLst/>
              <a:gdLst/>
              <a:ahLst/>
              <a:cxnLst/>
              <a:rect l="l" t="t" r="r" b="b"/>
              <a:pathLst>
                <a:path w="6813" h="19202" extrusionOk="0">
                  <a:moveTo>
                    <a:pt x="0" y="0"/>
                  </a:moveTo>
                  <a:lnTo>
                    <a:pt x="2003" y="19201"/>
                  </a:lnTo>
                  <a:lnTo>
                    <a:pt x="6812" y="19201"/>
                  </a:lnTo>
                  <a:lnTo>
                    <a:pt x="48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23;p78">
              <a:extLst>
                <a:ext uri="{FF2B5EF4-FFF2-40B4-BE49-F238E27FC236}">
                  <a16:creationId xmlns:a16="http://schemas.microsoft.com/office/drawing/2014/main" id="{3CB8675B-1A9B-778D-FD52-F7F1B62337DC}"/>
                </a:ext>
              </a:extLst>
            </p:cNvPr>
            <p:cNvSpPr/>
            <p:nvPr/>
          </p:nvSpPr>
          <p:spPr>
            <a:xfrm>
              <a:off x="-2495975" y="-892075"/>
              <a:ext cx="153350" cy="338375"/>
            </a:xfrm>
            <a:custGeom>
              <a:avLst/>
              <a:gdLst/>
              <a:ahLst/>
              <a:cxnLst/>
              <a:rect l="l" t="t" r="r" b="b"/>
              <a:pathLst>
                <a:path w="6134" h="13535" extrusionOk="0">
                  <a:moveTo>
                    <a:pt x="1" y="0"/>
                  </a:moveTo>
                  <a:lnTo>
                    <a:pt x="1324" y="13534"/>
                  </a:lnTo>
                  <a:lnTo>
                    <a:pt x="6133" y="13534"/>
                  </a:lnTo>
                  <a:lnTo>
                    <a:pt x="48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924;p78">
              <a:extLst>
                <a:ext uri="{FF2B5EF4-FFF2-40B4-BE49-F238E27FC236}">
                  <a16:creationId xmlns:a16="http://schemas.microsoft.com/office/drawing/2014/main" id="{E0A177F1-66D1-81D6-482A-E1D7B0A11543}"/>
                </a:ext>
              </a:extLst>
            </p:cNvPr>
            <p:cNvSpPr/>
            <p:nvPr/>
          </p:nvSpPr>
          <p:spPr>
            <a:xfrm>
              <a:off x="-2303450" y="-927050"/>
              <a:ext cx="157725" cy="373350"/>
            </a:xfrm>
            <a:custGeom>
              <a:avLst/>
              <a:gdLst/>
              <a:ahLst/>
              <a:cxnLst/>
              <a:rect l="l" t="t" r="r" b="b"/>
              <a:pathLst>
                <a:path w="6309" h="14934" extrusionOk="0">
                  <a:moveTo>
                    <a:pt x="1" y="0"/>
                  </a:moveTo>
                  <a:lnTo>
                    <a:pt x="1499" y="14933"/>
                  </a:lnTo>
                  <a:lnTo>
                    <a:pt x="6308" y="14933"/>
                  </a:lnTo>
                  <a:lnTo>
                    <a:pt x="48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25;p78">
              <a:extLst>
                <a:ext uri="{FF2B5EF4-FFF2-40B4-BE49-F238E27FC236}">
                  <a16:creationId xmlns:a16="http://schemas.microsoft.com/office/drawing/2014/main" id="{A2DC77E2-5494-CA9E-CBB3-0C3CECA8C436}"/>
                </a:ext>
              </a:extLst>
            </p:cNvPr>
            <p:cNvSpPr/>
            <p:nvPr/>
          </p:nvSpPr>
          <p:spPr>
            <a:xfrm>
              <a:off x="-2089750" y="-799675"/>
              <a:ext cx="140925" cy="245975"/>
            </a:xfrm>
            <a:custGeom>
              <a:avLst/>
              <a:gdLst/>
              <a:ahLst/>
              <a:cxnLst/>
              <a:rect l="l" t="t" r="r" b="b"/>
              <a:pathLst>
                <a:path w="5637" h="9839" extrusionOk="0">
                  <a:moveTo>
                    <a:pt x="0" y="1"/>
                  </a:moveTo>
                  <a:lnTo>
                    <a:pt x="826" y="9838"/>
                  </a:lnTo>
                  <a:lnTo>
                    <a:pt x="5636" y="9838"/>
                  </a:lnTo>
                  <a:lnTo>
                    <a:pt x="4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26;p78">
              <a:extLst>
                <a:ext uri="{FF2B5EF4-FFF2-40B4-BE49-F238E27FC236}">
                  <a16:creationId xmlns:a16="http://schemas.microsoft.com/office/drawing/2014/main" id="{028AAE59-C587-1EC3-4EEE-A523AE463ED8}"/>
                </a:ext>
              </a:extLst>
            </p:cNvPr>
            <p:cNvSpPr/>
            <p:nvPr/>
          </p:nvSpPr>
          <p:spPr>
            <a:xfrm>
              <a:off x="-2816150" y="-1150400"/>
              <a:ext cx="928400" cy="603775"/>
            </a:xfrm>
            <a:custGeom>
              <a:avLst/>
              <a:gdLst/>
              <a:ahLst/>
              <a:cxnLst/>
              <a:rect l="l" t="t" r="r" b="b"/>
              <a:pathLst>
                <a:path w="37136" h="24151" extrusionOk="0">
                  <a:moveTo>
                    <a:pt x="465" y="0"/>
                  </a:moveTo>
                  <a:lnTo>
                    <a:pt x="1" y="51"/>
                  </a:lnTo>
                  <a:lnTo>
                    <a:pt x="2590" y="24150"/>
                  </a:lnTo>
                  <a:lnTo>
                    <a:pt x="37136" y="24150"/>
                  </a:lnTo>
                  <a:lnTo>
                    <a:pt x="37136" y="23683"/>
                  </a:lnTo>
                  <a:lnTo>
                    <a:pt x="3010" y="2368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27;p78">
              <a:extLst>
                <a:ext uri="{FF2B5EF4-FFF2-40B4-BE49-F238E27FC236}">
                  <a16:creationId xmlns:a16="http://schemas.microsoft.com/office/drawing/2014/main" id="{0BDFF53C-7A06-2F86-6E0B-75812558F702}"/>
                </a:ext>
              </a:extLst>
            </p:cNvPr>
            <p:cNvSpPr/>
            <p:nvPr/>
          </p:nvSpPr>
          <p:spPr>
            <a:xfrm>
              <a:off x="-2645125" y="-486650"/>
              <a:ext cx="411800" cy="11700"/>
            </a:xfrm>
            <a:custGeom>
              <a:avLst/>
              <a:gdLst/>
              <a:ahLst/>
              <a:cxnLst/>
              <a:rect l="l" t="t" r="r" b="b"/>
              <a:pathLst>
                <a:path w="16472" h="468" extrusionOk="0">
                  <a:moveTo>
                    <a:pt x="0" y="1"/>
                  </a:moveTo>
                  <a:lnTo>
                    <a:pt x="0" y="467"/>
                  </a:lnTo>
                  <a:lnTo>
                    <a:pt x="16472" y="467"/>
                  </a:lnTo>
                  <a:lnTo>
                    <a:pt x="16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28;p78">
              <a:extLst>
                <a:ext uri="{FF2B5EF4-FFF2-40B4-BE49-F238E27FC236}">
                  <a16:creationId xmlns:a16="http://schemas.microsoft.com/office/drawing/2014/main" id="{49DDA8D0-780F-B61A-D666-0947E8728760}"/>
                </a:ext>
              </a:extLst>
            </p:cNvPr>
            <p:cNvSpPr/>
            <p:nvPr/>
          </p:nvSpPr>
          <p:spPr>
            <a:xfrm>
              <a:off x="-2636275" y="-451975"/>
              <a:ext cx="176625" cy="11700"/>
            </a:xfrm>
            <a:custGeom>
              <a:avLst/>
              <a:gdLst/>
              <a:ahLst/>
              <a:cxnLst/>
              <a:rect l="l" t="t" r="r" b="b"/>
              <a:pathLst>
                <a:path w="7065" h="468" extrusionOk="0">
                  <a:moveTo>
                    <a:pt x="1" y="1"/>
                  </a:moveTo>
                  <a:lnTo>
                    <a:pt x="1" y="468"/>
                  </a:lnTo>
                  <a:lnTo>
                    <a:pt x="7064" y="468"/>
                  </a:lnTo>
                  <a:lnTo>
                    <a:pt x="70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29;p78">
              <a:extLst>
                <a:ext uri="{FF2B5EF4-FFF2-40B4-BE49-F238E27FC236}">
                  <a16:creationId xmlns:a16="http://schemas.microsoft.com/office/drawing/2014/main" id="{929C21B1-425A-EE90-CD26-74B00BBEFC83}"/>
                </a:ext>
              </a:extLst>
            </p:cNvPr>
            <p:cNvSpPr/>
            <p:nvPr/>
          </p:nvSpPr>
          <p:spPr>
            <a:xfrm>
              <a:off x="-2420725" y="-451975"/>
              <a:ext cx="196275" cy="11700"/>
            </a:xfrm>
            <a:custGeom>
              <a:avLst/>
              <a:gdLst/>
              <a:ahLst/>
              <a:cxnLst/>
              <a:rect l="l" t="t" r="r" b="b"/>
              <a:pathLst>
                <a:path w="7851" h="468" extrusionOk="0">
                  <a:moveTo>
                    <a:pt x="0" y="1"/>
                  </a:moveTo>
                  <a:lnTo>
                    <a:pt x="0" y="468"/>
                  </a:lnTo>
                  <a:lnTo>
                    <a:pt x="7851" y="468"/>
                  </a:lnTo>
                  <a:lnTo>
                    <a:pt x="78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30;p78">
              <a:extLst>
                <a:ext uri="{FF2B5EF4-FFF2-40B4-BE49-F238E27FC236}">
                  <a16:creationId xmlns:a16="http://schemas.microsoft.com/office/drawing/2014/main" id="{8F58334B-C681-A40D-0DBD-E326FEFDC3AC}"/>
                </a:ext>
              </a:extLst>
            </p:cNvPr>
            <p:cNvSpPr/>
            <p:nvPr/>
          </p:nvSpPr>
          <p:spPr>
            <a:xfrm>
              <a:off x="-2620475" y="-343575"/>
              <a:ext cx="321650" cy="11675"/>
            </a:xfrm>
            <a:custGeom>
              <a:avLst/>
              <a:gdLst/>
              <a:ahLst/>
              <a:cxnLst/>
              <a:rect l="l" t="t" r="r" b="b"/>
              <a:pathLst>
                <a:path w="12866" h="467" extrusionOk="0">
                  <a:moveTo>
                    <a:pt x="0" y="0"/>
                  </a:moveTo>
                  <a:lnTo>
                    <a:pt x="0" y="467"/>
                  </a:lnTo>
                  <a:lnTo>
                    <a:pt x="12866" y="467"/>
                  </a:lnTo>
                  <a:lnTo>
                    <a:pt x="128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31;p78">
              <a:extLst>
                <a:ext uri="{FF2B5EF4-FFF2-40B4-BE49-F238E27FC236}">
                  <a16:creationId xmlns:a16="http://schemas.microsoft.com/office/drawing/2014/main" id="{32CBC65F-401B-7334-001E-42B15210D013}"/>
                </a:ext>
              </a:extLst>
            </p:cNvPr>
            <p:cNvSpPr/>
            <p:nvPr/>
          </p:nvSpPr>
          <p:spPr>
            <a:xfrm>
              <a:off x="-2632225" y="-377600"/>
              <a:ext cx="360450" cy="11675"/>
            </a:xfrm>
            <a:custGeom>
              <a:avLst/>
              <a:gdLst/>
              <a:ahLst/>
              <a:cxnLst/>
              <a:rect l="l" t="t" r="r" b="b"/>
              <a:pathLst>
                <a:path w="14418" h="467" extrusionOk="0">
                  <a:moveTo>
                    <a:pt x="1" y="1"/>
                  </a:moveTo>
                  <a:lnTo>
                    <a:pt x="1" y="466"/>
                  </a:lnTo>
                  <a:lnTo>
                    <a:pt x="14418" y="466"/>
                  </a:lnTo>
                  <a:lnTo>
                    <a:pt x="144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32;p78">
              <a:extLst>
                <a:ext uri="{FF2B5EF4-FFF2-40B4-BE49-F238E27FC236}">
                  <a16:creationId xmlns:a16="http://schemas.microsoft.com/office/drawing/2014/main" id="{FFDE9BA3-262E-AB2E-4EBF-D865C01FBCF8}"/>
                </a:ext>
              </a:extLst>
            </p:cNvPr>
            <p:cNvSpPr/>
            <p:nvPr/>
          </p:nvSpPr>
          <p:spPr>
            <a:xfrm>
              <a:off x="-2610050" y="-279825"/>
              <a:ext cx="205175" cy="11675"/>
            </a:xfrm>
            <a:custGeom>
              <a:avLst/>
              <a:gdLst/>
              <a:ahLst/>
              <a:cxnLst/>
              <a:rect l="l" t="t" r="r" b="b"/>
              <a:pathLst>
                <a:path w="8207" h="467" extrusionOk="0">
                  <a:moveTo>
                    <a:pt x="1" y="0"/>
                  </a:moveTo>
                  <a:lnTo>
                    <a:pt x="1" y="467"/>
                  </a:lnTo>
                  <a:lnTo>
                    <a:pt x="8206" y="467"/>
                  </a:lnTo>
                  <a:lnTo>
                    <a:pt x="82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33;p78">
              <a:extLst>
                <a:ext uri="{FF2B5EF4-FFF2-40B4-BE49-F238E27FC236}">
                  <a16:creationId xmlns:a16="http://schemas.microsoft.com/office/drawing/2014/main" id="{3F65E5F3-1548-5627-193C-816D0BB5DCE6}"/>
                </a:ext>
              </a:extLst>
            </p:cNvPr>
            <p:cNvSpPr/>
            <p:nvPr/>
          </p:nvSpPr>
          <p:spPr>
            <a:xfrm>
              <a:off x="-2368775" y="-279825"/>
              <a:ext cx="119175" cy="11675"/>
            </a:xfrm>
            <a:custGeom>
              <a:avLst/>
              <a:gdLst/>
              <a:ahLst/>
              <a:cxnLst/>
              <a:rect l="l" t="t" r="r" b="b"/>
              <a:pathLst>
                <a:path w="4767" h="467" extrusionOk="0">
                  <a:moveTo>
                    <a:pt x="1" y="0"/>
                  </a:moveTo>
                  <a:lnTo>
                    <a:pt x="1" y="467"/>
                  </a:lnTo>
                  <a:lnTo>
                    <a:pt x="4767" y="467"/>
                  </a:lnTo>
                  <a:lnTo>
                    <a:pt x="4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34;p78">
              <a:extLst>
                <a:ext uri="{FF2B5EF4-FFF2-40B4-BE49-F238E27FC236}">
                  <a16:creationId xmlns:a16="http://schemas.microsoft.com/office/drawing/2014/main" id="{D329BA13-008E-24FF-51A2-50F05A934EEF}"/>
                </a:ext>
              </a:extLst>
            </p:cNvPr>
            <p:cNvSpPr/>
            <p:nvPr/>
          </p:nvSpPr>
          <p:spPr>
            <a:xfrm>
              <a:off x="-2610050" y="-245125"/>
              <a:ext cx="268175" cy="11675"/>
            </a:xfrm>
            <a:custGeom>
              <a:avLst/>
              <a:gdLst/>
              <a:ahLst/>
              <a:cxnLst/>
              <a:rect l="l" t="t" r="r" b="b"/>
              <a:pathLst>
                <a:path w="10727" h="467" extrusionOk="0">
                  <a:moveTo>
                    <a:pt x="1" y="1"/>
                  </a:moveTo>
                  <a:lnTo>
                    <a:pt x="1" y="466"/>
                  </a:lnTo>
                  <a:lnTo>
                    <a:pt x="10726" y="466"/>
                  </a:lnTo>
                  <a:lnTo>
                    <a:pt x="107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35;p78">
              <a:extLst>
                <a:ext uri="{FF2B5EF4-FFF2-40B4-BE49-F238E27FC236}">
                  <a16:creationId xmlns:a16="http://schemas.microsoft.com/office/drawing/2014/main" id="{7676DEE7-6D8A-96C6-1672-3F27C1A8F4B6}"/>
                </a:ext>
              </a:extLst>
            </p:cNvPr>
            <p:cNvSpPr/>
            <p:nvPr/>
          </p:nvSpPr>
          <p:spPr>
            <a:xfrm>
              <a:off x="-2602550" y="-175875"/>
              <a:ext cx="411850" cy="11700"/>
            </a:xfrm>
            <a:custGeom>
              <a:avLst/>
              <a:gdLst/>
              <a:ahLst/>
              <a:cxnLst/>
              <a:rect l="l" t="t" r="r" b="b"/>
              <a:pathLst>
                <a:path w="16474" h="468" extrusionOk="0">
                  <a:moveTo>
                    <a:pt x="0" y="1"/>
                  </a:moveTo>
                  <a:lnTo>
                    <a:pt x="0" y="468"/>
                  </a:lnTo>
                  <a:lnTo>
                    <a:pt x="16473" y="468"/>
                  </a:lnTo>
                  <a:lnTo>
                    <a:pt x="164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36;p78">
              <a:extLst>
                <a:ext uri="{FF2B5EF4-FFF2-40B4-BE49-F238E27FC236}">
                  <a16:creationId xmlns:a16="http://schemas.microsoft.com/office/drawing/2014/main" id="{42C54F91-6EFA-22FE-51C2-0EEFE0EB7EFE}"/>
                </a:ext>
              </a:extLst>
            </p:cNvPr>
            <p:cNvSpPr/>
            <p:nvPr/>
          </p:nvSpPr>
          <p:spPr>
            <a:xfrm>
              <a:off x="-2594500" y="-141150"/>
              <a:ext cx="241425" cy="11700"/>
            </a:xfrm>
            <a:custGeom>
              <a:avLst/>
              <a:gdLst/>
              <a:ahLst/>
              <a:cxnLst/>
              <a:rect l="l" t="t" r="r" b="b"/>
              <a:pathLst>
                <a:path w="9657" h="468" extrusionOk="0">
                  <a:moveTo>
                    <a:pt x="0" y="0"/>
                  </a:moveTo>
                  <a:lnTo>
                    <a:pt x="0" y="467"/>
                  </a:lnTo>
                  <a:lnTo>
                    <a:pt x="9657" y="467"/>
                  </a:lnTo>
                  <a:lnTo>
                    <a:pt x="96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37;p78">
              <a:extLst>
                <a:ext uri="{FF2B5EF4-FFF2-40B4-BE49-F238E27FC236}">
                  <a16:creationId xmlns:a16="http://schemas.microsoft.com/office/drawing/2014/main" id="{C84FC0FB-EEB1-D179-121D-0F922CF4F910}"/>
                </a:ext>
              </a:extLst>
            </p:cNvPr>
            <p:cNvSpPr/>
            <p:nvPr/>
          </p:nvSpPr>
          <p:spPr>
            <a:xfrm>
              <a:off x="-2318850" y="-141150"/>
              <a:ext cx="136150" cy="11700"/>
            </a:xfrm>
            <a:custGeom>
              <a:avLst/>
              <a:gdLst/>
              <a:ahLst/>
              <a:cxnLst/>
              <a:rect l="l" t="t" r="r" b="b"/>
              <a:pathLst>
                <a:path w="5446" h="468" extrusionOk="0">
                  <a:moveTo>
                    <a:pt x="0" y="0"/>
                  </a:moveTo>
                  <a:lnTo>
                    <a:pt x="0" y="467"/>
                  </a:lnTo>
                  <a:lnTo>
                    <a:pt x="5446" y="467"/>
                  </a:lnTo>
                  <a:lnTo>
                    <a:pt x="54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38;p78">
              <a:extLst>
                <a:ext uri="{FF2B5EF4-FFF2-40B4-BE49-F238E27FC236}">
                  <a16:creationId xmlns:a16="http://schemas.microsoft.com/office/drawing/2014/main" id="{078C55DF-E793-3941-FFD4-29744D49E671}"/>
                </a:ext>
              </a:extLst>
            </p:cNvPr>
            <p:cNvSpPr/>
            <p:nvPr/>
          </p:nvSpPr>
          <p:spPr>
            <a:xfrm>
              <a:off x="-2389075" y="-1151350"/>
              <a:ext cx="411800" cy="11700"/>
            </a:xfrm>
            <a:custGeom>
              <a:avLst/>
              <a:gdLst/>
              <a:ahLst/>
              <a:cxnLst/>
              <a:rect l="l" t="t" r="r" b="b"/>
              <a:pathLst>
                <a:path w="16472" h="468" extrusionOk="0">
                  <a:moveTo>
                    <a:pt x="0" y="1"/>
                  </a:moveTo>
                  <a:lnTo>
                    <a:pt x="0" y="468"/>
                  </a:lnTo>
                  <a:lnTo>
                    <a:pt x="16472" y="468"/>
                  </a:lnTo>
                  <a:lnTo>
                    <a:pt x="16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39;p78">
              <a:extLst>
                <a:ext uri="{FF2B5EF4-FFF2-40B4-BE49-F238E27FC236}">
                  <a16:creationId xmlns:a16="http://schemas.microsoft.com/office/drawing/2014/main" id="{C313BA72-0407-3683-6FCE-4748805090CD}"/>
                </a:ext>
              </a:extLst>
            </p:cNvPr>
            <p:cNvSpPr/>
            <p:nvPr/>
          </p:nvSpPr>
          <p:spPr>
            <a:xfrm>
              <a:off x="-2368425" y="-1083525"/>
              <a:ext cx="188750" cy="11700"/>
            </a:xfrm>
            <a:custGeom>
              <a:avLst/>
              <a:gdLst/>
              <a:ahLst/>
              <a:cxnLst/>
              <a:rect l="l" t="t" r="r" b="b"/>
              <a:pathLst>
                <a:path w="7550" h="468" extrusionOk="0">
                  <a:moveTo>
                    <a:pt x="0" y="1"/>
                  </a:moveTo>
                  <a:lnTo>
                    <a:pt x="0" y="468"/>
                  </a:lnTo>
                  <a:lnTo>
                    <a:pt x="7550" y="468"/>
                  </a:lnTo>
                  <a:lnTo>
                    <a:pt x="75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40;p78">
              <a:extLst>
                <a:ext uri="{FF2B5EF4-FFF2-40B4-BE49-F238E27FC236}">
                  <a16:creationId xmlns:a16="http://schemas.microsoft.com/office/drawing/2014/main" id="{5446D768-68CE-3B84-C36D-DE58105C033D}"/>
                </a:ext>
              </a:extLst>
            </p:cNvPr>
            <p:cNvSpPr/>
            <p:nvPr/>
          </p:nvSpPr>
          <p:spPr>
            <a:xfrm>
              <a:off x="-2381075" y="-1116625"/>
              <a:ext cx="241450" cy="11700"/>
            </a:xfrm>
            <a:custGeom>
              <a:avLst/>
              <a:gdLst/>
              <a:ahLst/>
              <a:cxnLst/>
              <a:rect l="l" t="t" r="r" b="b"/>
              <a:pathLst>
                <a:path w="9658" h="468" extrusionOk="0">
                  <a:moveTo>
                    <a:pt x="0" y="0"/>
                  </a:moveTo>
                  <a:lnTo>
                    <a:pt x="0" y="467"/>
                  </a:lnTo>
                  <a:lnTo>
                    <a:pt x="9657" y="467"/>
                  </a:lnTo>
                  <a:lnTo>
                    <a:pt x="96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41;p78">
              <a:extLst>
                <a:ext uri="{FF2B5EF4-FFF2-40B4-BE49-F238E27FC236}">
                  <a16:creationId xmlns:a16="http://schemas.microsoft.com/office/drawing/2014/main" id="{1ED0E29F-B4E1-C707-9759-BE99FFE876F3}"/>
                </a:ext>
              </a:extLst>
            </p:cNvPr>
            <p:cNvSpPr/>
            <p:nvPr/>
          </p:nvSpPr>
          <p:spPr>
            <a:xfrm>
              <a:off x="-2105425" y="-1116625"/>
              <a:ext cx="136175" cy="11700"/>
            </a:xfrm>
            <a:custGeom>
              <a:avLst/>
              <a:gdLst/>
              <a:ahLst/>
              <a:cxnLst/>
              <a:rect l="l" t="t" r="r" b="b"/>
              <a:pathLst>
                <a:path w="5447" h="468" extrusionOk="0">
                  <a:moveTo>
                    <a:pt x="0" y="0"/>
                  </a:moveTo>
                  <a:lnTo>
                    <a:pt x="0" y="467"/>
                  </a:lnTo>
                  <a:lnTo>
                    <a:pt x="5446" y="467"/>
                  </a:lnTo>
                  <a:lnTo>
                    <a:pt x="54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42;p78">
              <a:extLst>
                <a:ext uri="{FF2B5EF4-FFF2-40B4-BE49-F238E27FC236}">
                  <a16:creationId xmlns:a16="http://schemas.microsoft.com/office/drawing/2014/main" id="{B515AAEC-FF3B-32DB-BD7A-02525767AD6F}"/>
                </a:ext>
              </a:extLst>
            </p:cNvPr>
            <p:cNvSpPr/>
            <p:nvPr/>
          </p:nvSpPr>
          <p:spPr>
            <a:xfrm>
              <a:off x="-2745125" y="-483050"/>
              <a:ext cx="62800" cy="55575"/>
            </a:xfrm>
            <a:custGeom>
              <a:avLst/>
              <a:gdLst/>
              <a:ahLst/>
              <a:cxnLst/>
              <a:rect l="l" t="t" r="r" b="b"/>
              <a:pathLst>
                <a:path w="2512" h="2223" extrusionOk="0">
                  <a:moveTo>
                    <a:pt x="0" y="0"/>
                  </a:moveTo>
                  <a:lnTo>
                    <a:pt x="288" y="2222"/>
                  </a:lnTo>
                  <a:lnTo>
                    <a:pt x="2511" y="2222"/>
                  </a:lnTo>
                  <a:lnTo>
                    <a:pt x="22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43;p78">
              <a:extLst>
                <a:ext uri="{FF2B5EF4-FFF2-40B4-BE49-F238E27FC236}">
                  <a16:creationId xmlns:a16="http://schemas.microsoft.com/office/drawing/2014/main" id="{303BA143-F14F-99C4-9B15-9DABCC399FE5}"/>
                </a:ext>
              </a:extLst>
            </p:cNvPr>
            <p:cNvSpPr/>
            <p:nvPr/>
          </p:nvSpPr>
          <p:spPr>
            <a:xfrm>
              <a:off x="-2734700" y="-380250"/>
              <a:ext cx="62800" cy="55625"/>
            </a:xfrm>
            <a:custGeom>
              <a:avLst/>
              <a:gdLst/>
              <a:ahLst/>
              <a:cxnLst/>
              <a:rect l="l" t="t" r="r" b="b"/>
              <a:pathLst>
                <a:path w="2512" h="2225" extrusionOk="0">
                  <a:moveTo>
                    <a:pt x="1" y="0"/>
                  </a:moveTo>
                  <a:lnTo>
                    <a:pt x="288" y="2224"/>
                  </a:lnTo>
                  <a:lnTo>
                    <a:pt x="2512" y="222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44;p78">
              <a:extLst>
                <a:ext uri="{FF2B5EF4-FFF2-40B4-BE49-F238E27FC236}">
                  <a16:creationId xmlns:a16="http://schemas.microsoft.com/office/drawing/2014/main" id="{703DA0B5-A19F-3398-862D-CB303BA7D161}"/>
                </a:ext>
              </a:extLst>
            </p:cNvPr>
            <p:cNvSpPr/>
            <p:nvPr/>
          </p:nvSpPr>
          <p:spPr>
            <a:xfrm>
              <a:off x="-2724250" y="-277400"/>
              <a:ext cx="62800" cy="55575"/>
            </a:xfrm>
            <a:custGeom>
              <a:avLst/>
              <a:gdLst/>
              <a:ahLst/>
              <a:cxnLst/>
              <a:rect l="l" t="t" r="r" b="b"/>
              <a:pathLst>
                <a:path w="2512" h="2223" extrusionOk="0">
                  <a:moveTo>
                    <a:pt x="0" y="0"/>
                  </a:moveTo>
                  <a:lnTo>
                    <a:pt x="289" y="2223"/>
                  </a:lnTo>
                  <a:lnTo>
                    <a:pt x="2511" y="2223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45;p78">
              <a:extLst>
                <a:ext uri="{FF2B5EF4-FFF2-40B4-BE49-F238E27FC236}">
                  <a16:creationId xmlns:a16="http://schemas.microsoft.com/office/drawing/2014/main" id="{53FC3305-841C-107E-68EF-8D8D4F764015}"/>
                </a:ext>
              </a:extLst>
            </p:cNvPr>
            <p:cNvSpPr/>
            <p:nvPr/>
          </p:nvSpPr>
          <p:spPr>
            <a:xfrm>
              <a:off x="-2713825" y="-174600"/>
              <a:ext cx="62800" cy="55575"/>
            </a:xfrm>
            <a:custGeom>
              <a:avLst/>
              <a:gdLst/>
              <a:ahLst/>
              <a:cxnLst/>
              <a:rect l="l" t="t" r="r" b="b"/>
              <a:pathLst>
                <a:path w="2512" h="2223" extrusionOk="0">
                  <a:moveTo>
                    <a:pt x="1" y="1"/>
                  </a:moveTo>
                  <a:lnTo>
                    <a:pt x="290" y="2223"/>
                  </a:lnTo>
                  <a:lnTo>
                    <a:pt x="2512" y="2223"/>
                  </a:lnTo>
                  <a:lnTo>
                    <a:pt x="22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46;p78">
              <a:extLst>
                <a:ext uri="{FF2B5EF4-FFF2-40B4-BE49-F238E27FC236}">
                  <a16:creationId xmlns:a16="http://schemas.microsoft.com/office/drawing/2014/main" id="{C577FE27-4268-CAB5-8C05-8EFFBA581B31}"/>
                </a:ext>
              </a:extLst>
            </p:cNvPr>
            <p:cNvSpPr/>
            <p:nvPr/>
          </p:nvSpPr>
          <p:spPr>
            <a:xfrm>
              <a:off x="-2195375" y="-850500"/>
              <a:ext cx="337000" cy="335550"/>
            </a:xfrm>
            <a:custGeom>
              <a:avLst/>
              <a:gdLst/>
              <a:ahLst/>
              <a:cxnLst/>
              <a:rect l="l" t="t" r="r" b="b"/>
              <a:pathLst>
                <a:path w="13480" h="13422" extrusionOk="0">
                  <a:moveTo>
                    <a:pt x="5523" y="0"/>
                  </a:moveTo>
                  <a:cubicBezTo>
                    <a:pt x="5511" y="0"/>
                    <a:pt x="5498" y="4"/>
                    <a:pt x="5485" y="12"/>
                  </a:cubicBezTo>
                  <a:cubicBezTo>
                    <a:pt x="3079" y="1486"/>
                    <a:pt x="544" y="3998"/>
                    <a:pt x="321" y="6972"/>
                  </a:cubicBezTo>
                  <a:cubicBezTo>
                    <a:pt x="128" y="9525"/>
                    <a:pt x="1728" y="12070"/>
                    <a:pt x="4110" y="13001"/>
                  </a:cubicBezTo>
                  <a:cubicBezTo>
                    <a:pt x="4839" y="13286"/>
                    <a:pt x="5612" y="13422"/>
                    <a:pt x="6384" y="13422"/>
                  </a:cubicBezTo>
                  <a:cubicBezTo>
                    <a:pt x="8313" y="13422"/>
                    <a:pt x="10238" y="12570"/>
                    <a:pt x="11459" y="11045"/>
                  </a:cubicBezTo>
                  <a:cubicBezTo>
                    <a:pt x="13074" y="9031"/>
                    <a:pt x="13480" y="5969"/>
                    <a:pt x="12229" y="3669"/>
                  </a:cubicBezTo>
                  <a:cubicBezTo>
                    <a:pt x="11409" y="2162"/>
                    <a:pt x="10004" y="1492"/>
                    <a:pt x="8541" y="1492"/>
                  </a:cubicBezTo>
                  <a:cubicBezTo>
                    <a:pt x="7157" y="1492"/>
                    <a:pt x="5721" y="2092"/>
                    <a:pt x="4682" y="3147"/>
                  </a:cubicBezTo>
                  <a:cubicBezTo>
                    <a:pt x="4609" y="3220"/>
                    <a:pt x="4676" y="3318"/>
                    <a:pt x="4756" y="3318"/>
                  </a:cubicBezTo>
                  <a:cubicBezTo>
                    <a:pt x="4779" y="3318"/>
                    <a:pt x="4803" y="3310"/>
                    <a:pt x="4825" y="3291"/>
                  </a:cubicBezTo>
                  <a:cubicBezTo>
                    <a:pt x="5890" y="2374"/>
                    <a:pt x="7145" y="1695"/>
                    <a:pt x="8489" y="1695"/>
                  </a:cubicBezTo>
                  <a:cubicBezTo>
                    <a:pt x="8977" y="1695"/>
                    <a:pt x="9476" y="1785"/>
                    <a:pt x="9982" y="1984"/>
                  </a:cubicBezTo>
                  <a:cubicBezTo>
                    <a:pt x="11711" y="2667"/>
                    <a:pt x="12499" y="4494"/>
                    <a:pt x="12588" y="6257"/>
                  </a:cubicBezTo>
                  <a:cubicBezTo>
                    <a:pt x="12748" y="9413"/>
                    <a:pt x="10650" y="12334"/>
                    <a:pt x="7498" y="12917"/>
                  </a:cubicBezTo>
                  <a:cubicBezTo>
                    <a:pt x="7134" y="12985"/>
                    <a:pt x="6771" y="13018"/>
                    <a:pt x="6413" y="13018"/>
                  </a:cubicBezTo>
                  <a:cubicBezTo>
                    <a:pt x="3706" y="13018"/>
                    <a:pt x="1301" y="11146"/>
                    <a:pt x="724" y="8389"/>
                  </a:cubicBezTo>
                  <a:cubicBezTo>
                    <a:pt x="1" y="4932"/>
                    <a:pt x="2838" y="1824"/>
                    <a:pt x="5560" y="140"/>
                  </a:cubicBezTo>
                  <a:cubicBezTo>
                    <a:pt x="5630" y="99"/>
                    <a:pt x="5588" y="0"/>
                    <a:pt x="5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47;p78">
              <a:extLst>
                <a:ext uri="{FF2B5EF4-FFF2-40B4-BE49-F238E27FC236}">
                  <a16:creationId xmlns:a16="http://schemas.microsoft.com/office/drawing/2014/main" id="{2D603B8C-E7A8-ED99-02F5-E556A6F07B19}"/>
                </a:ext>
              </a:extLst>
            </p:cNvPr>
            <p:cNvSpPr/>
            <p:nvPr/>
          </p:nvSpPr>
          <p:spPr>
            <a:xfrm>
              <a:off x="-1482325" y="-396575"/>
              <a:ext cx="432875" cy="1472500"/>
            </a:xfrm>
            <a:custGeom>
              <a:avLst/>
              <a:gdLst/>
              <a:ahLst/>
              <a:cxnLst/>
              <a:rect l="l" t="t" r="r" b="b"/>
              <a:pathLst>
                <a:path w="17315" h="58900" extrusionOk="0">
                  <a:moveTo>
                    <a:pt x="6927" y="1"/>
                  </a:moveTo>
                  <a:cubicBezTo>
                    <a:pt x="4931" y="1"/>
                    <a:pt x="2810" y="1230"/>
                    <a:pt x="2022" y="4235"/>
                  </a:cubicBezTo>
                  <a:cubicBezTo>
                    <a:pt x="0" y="11932"/>
                    <a:pt x="3382" y="26739"/>
                    <a:pt x="3182" y="28590"/>
                  </a:cubicBezTo>
                  <a:cubicBezTo>
                    <a:pt x="2977" y="30439"/>
                    <a:pt x="7900" y="55296"/>
                    <a:pt x="7812" y="55742"/>
                  </a:cubicBezTo>
                  <a:cubicBezTo>
                    <a:pt x="7812" y="55742"/>
                    <a:pt x="6540" y="56402"/>
                    <a:pt x="5392" y="57107"/>
                  </a:cubicBezTo>
                  <a:cubicBezTo>
                    <a:pt x="4352" y="57747"/>
                    <a:pt x="3421" y="58432"/>
                    <a:pt x="3623" y="58700"/>
                  </a:cubicBezTo>
                  <a:cubicBezTo>
                    <a:pt x="3731" y="58841"/>
                    <a:pt x="4362" y="58899"/>
                    <a:pt x="5252" y="58899"/>
                  </a:cubicBezTo>
                  <a:cubicBezTo>
                    <a:pt x="7943" y="58899"/>
                    <a:pt x="13006" y="58365"/>
                    <a:pt x="13220" y="57936"/>
                  </a:cubicBezTo>
                  <a:cubicBezTo>
                    <a:pt x="13403" y="57563"/>
                    <a:pt x="13177" y="56821"/>
                    <a:pt x="13085" y="56035"/>
                  </a:cubicBezTo>
                  <a:cubicBezTo>
                    <a:pt x="13040" y="55622"/>
                    <a:pt x="13027" y="55197"/>
                    <a:pt x="13129" y="54811"/>
                  </a:cubicBezTo>
                  <a:cubicBezTo>
                    <a:pt x="17314" y="39246"/>
                    <a:pt x="11472" y="28537"/>
                    <a:pt x="11608" y="26945"/>
                  </a:cubicBezTo>
                  <a:cubicBezTo>
                    <a:pt x="11750" y="25351"/>
                    <a:pt x="15433" y="11868"/>
                    <a:pt x="10782" y="2196"/>
                  </a:cubicBezTo>
                  <a:cubicBezTo>
                    <a:pt x="10127" y="834"/>
                    <a:pt x="8570" y="1"/>
                    <a:pt x="69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48;p78">
              <a:extLst>
                <a:ext uri="{FF2B5EF4-FFF2-40B4-BE49-F238E27FC236}">
                  <a16:creationId xmlns:a16="http://schemas.microsoft.com/office/drawing/2014/main" id="{63DC2232-8BBE-03AD-CE54-C8610CA3260D}"/>
                </a:ext>
              </a:extLst>
            </p:cNvPr>
            <p:cNvSpPr/>
            <p:nvPr/>
          </p:nvSpPr>
          <p:spPr>
            <a:xfrm>
              <a:off x="-1396800" y="1004300"/>
              <a:ext cx="249550" cy="71625"/>
            </a:xfrm>
            <a:custGeom>
              <a:avLst/>
              <a:gdLst/>
              <a:ahLst/>
              <a:cxnLst/>
              <a:rect l="l" t="t" r="r" b="b"/>
              <a:pathLst>
                <a:path w="9982" h="2865" extrusionOk="0">
                  <a:moveTo>
                    <a:pt x="9664" y="0"/>
                  </a:moveTo>
                  <a:cubicBezTo>
                    <a:pt x="8639" y="514"/>
                    <a:pt x="4446" y="1773"/>
                    <a:pt x="2687" y="1773"/>
                  </a:cubicBezTo>
                  <a:cubicBezTo>
                    <a:pt x="2233" y="1773"/>
                    <a:pt x="1941" y="1689"/>
                    <a:pt x="1908" y="1486"/>
                  </a:cubicBezTo>
                  <a:cubicBezTo>
                    <a:pt x="1889" y="1354"/>
                    <a:pt x="1914" y="1212"/>
                    <a:pt x="1972" y="1072"/>
                  </a:cubicBezTo>
                  <a:lnTo>
                    <a:pt x="1972" y="1072"/>
                  </a:lnTo>
                  <a:cubicBezTo>
                    <a:pt x="931" y="1712"/>
                    <a:pt x="0" y="2397"/>
                    <a:pt x="202" y="2665"/>
                  </a:cubicBezTo>
                  <a:cubicBezTo>
                    <a:pt x="310" y="2806"/>
                    <a:pt x="941" y="2864"/>
                    <a:pt x="1831" y="2864"/>
                  </a:cubicBezTo>
                  <a:cubicBezTo>
                    <a:pt x="4522" y="2864"/>
                    <a:pt x="9585" y="2330"/>
                    <a:pt x="9799" y="1901"/>
                  </a:cubicBezTo>
                  <a:cubicBezTo>
                    <a:pt x="9982" y="1528"/>
                    <a:pt x="9756" y="786"/>
                    <a:pt x="9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49;p78">
              <a:extLst>
                <a:ext uri="{FF2B5EF4-FFF2-40B4-BE49-F238E27FC236}">
                  <a16:creationId xmlns:a16="http://schemas.microsoft.com/office/drawing/2014/main" id="{2ECF9AA1-440D-FF70-2102-A138622B6193}"/>
                </a:ext>
              </a:extLst>
            </p:cNvPr>
            <p:cNvSpPr/>
            <p:nvPr/>
          </p:nvSpPr>
          <p:spPr>
            <a:xfrm>
              <a:off x="-1493375" y="-417650"/>
              <a:ext cx="437450" cy="1325325"/>
            </a:xfrm>
            <a:custGeom>
              <a:avLst/>
              <a:gdLst/>
              <a:ahLst/>
              <a:cxnLst/>
              <a:rect l="l" t="t" r="r" b="b"/>
              <a:pathLst>
                <a:path w="17498" h="53013" extrusionOk="0">
                  <a:moveTo>
                    <a:pt x="6961" y="0"/>
                  </a:moveTo>
                  <a:cubicBezTo>
                    <a:pt x="4661" y="0"/>
                    <a:pt x="2428" y="1591"/>
                    <a:pt x="1538" y="4949"/>
                  </a:cubicBezTo>
                  <a:cubicBezTo>
                    <a:pt x="1" y="10752"/>
                    <a:pt x="1867" y="23522"/>
                    <a:pt x="2401" y="27544"/>
                  </a:cubicBezTo>
                  <a:cubicBezTo>
                    <a:pt x="2935" y="31568"/>
                    <a:pt x="3357" y="52597"/>
                    <a:pt x="3357" y="52597"/>
                  </a:cubicBezTo>
                  <a:cubicBezTo>
                    <a:pt x="5000" y="52900"/>
                    <a:pt x="6710" y="53013"/>
                    <a:pt x="8343" y="53013"/>
                  </a:cubicBezTo>
                  <a:cubicBezTo>
                    <a:pt x="13065" y="53013"/>
                    <a:pt x="17149" y="52070"/>
                    <a:pt x="17149" y="52070"/>
                  </a:cubicBezTo>
                  <a:cubicBezTo>
                    <a:pt x="17497" y="46627"/>
                    <a:pt x="13081" y="28161"/>
                    <a:pt x="13273" y="27252"/>
                  </a:cubicBezTo>
                  <a:cubicBezTo>
                    <a:pt x="15402" y="17099"/>
                    <a:pt x="14537" y="6257"/>
                    <a:pt x="11595" y="2459"/>
                  </a:cubicBezTo>
                  <a:cubicBezTo>
                    <a:pt x="10344" y="843"/>
                    <a:pt x="8635" y="0"/>
                    <a:pt x="69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50;p78">
              <a:extLst>
                <a:ext uri="{FF2B5EF4-FFF2-40B4-BE49-F238E27FC236}">
                  <a16:creationId xmlns:a16="http://schemas.microsoft.com/office/drawing/2014/main" id="{8D119BFD-0434-6B96-5507-4CDB1E15601F}"/>
                </a:ext>
              </a:extLst>
            </p:cNvPr>
            <p:cNvSpPr/>
            <p:nvPr/>
          </p:nvSpPr>
          <p:spPr>
            <a:xfrm>
              <a:off x="-1919275" y="-435875"/>
              <a:ext cx="682450" cy="1543250"/>
            </a:xfrm>
            <a:custGeom>
              <a:avLst/>
              <a:gdLst/>
              <a:ahLst/>
              <a:cxnLst/>
              <a:rect l="l" t="t" r="r" b="b"/>
              <a:pathLst>
                <a:path w="27298" h="61730" extrusionOk="0">
                  <a:moveTo>
                    <a:pt x="18304" y="0"/>
                  </a:moveTo>
                  <a:cubicBezTo>
                    <a:pt x="16207" y="0"/>
                    <a:pt x="13968" y="1356"/>
                    <a:pt x="13367" y="4591"/>
                  </a:cubicBezTo>
                  <a:cubicBezTo>
                    <a:pt x="11908" y="12416"/>
                    <a:pt x="8160" y="27989"/>
                    <a:pt x="7889" y="29831"/>
                  </a:cubicBezTo>
                  <a:cubicBezTo>
                    <a:pt x="7458" y="32752"/>
                    <a:pt x="5068" y="57577"/>
                    <a:pt x="5013" y="58029"/>
                  </a:cubicBezTo>
                  <a:cubicBezTo>
                    <a:pt x="5013" y="58029"/>
                    <a:pt x="2964" y="59117"/>
                    <a:pt x="1870" y="59901"/>
                  </a:cubicBezTo>
                  <a:cubicBezTo>
                    <a:pt x="879" y="60618"/>
                    <a:pt x="1" y="61368"/>
                    <a:pt x="221" y="61619"/>
                  </a:cubicBezTo>
                  <a:cubicBezTo>
                    <a:pt x="289" y="61696"/>
                    <a:pt x="548" y="61730"/>
                    <a:pt x="942" y="61730"/>
                  </a:cubicBezTo>
                  <a:cubicBezTo>
                    <a:pt x="3288" y="61730"/>
                    <a:pt x="10420" y="60532"/>
                    <a:pt x="10627" y="60027"/>
                  </a:cubicBezTo>
                  <a:cubicBezTo>
                    <a:pt x="10781" y="59641"/>
                    <a:pt x="10503" y="58916"/>
                    <a:pt x="10355" y="58141"/>
                  </a:cubicBezTo>
                  <a:cubicBezTo>
                    <a:pt x="10280" y="57733"/>
                    <a:pt x="10086" y="57248"/>
                    <a:pt x="10310" y="56917"/>
                  </a:cubicBezTo>
                  <a:cubicBezTo>
                    <a:pt x="19373" y="43578"/>
                    <a:pt x="16839" y="30841"/>
                    <a:pt x="16860" y="29241"/>
                  </a:cubicBezTo>
                  <a:cubicBezTo>
                    <a:pt x="16886" y="27643"/>
                    <a:pt x="27298" y="11231"/>
                    <a:pt x="21956" y="1923"/>
                  </a:cubicBezTo>
                  <a:cubicBezTo>
                    <a:pt x="21258" y="707"/>
                    <a:pt x="19818" y="0"/>
                    <a:pt x="183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51;p78">
              <a:extLst>
                <a:ext uri="{FF2B5EF4-FFF2-40B4-BE49-F238E27FC236}">
                  <a16:creationId xmlns:a16="http://schemas.microsoft.com/office/drawing/2014/main" id="{95B1FFC9-3037-25B3-A8FC-A5CA286DFFA2}"/>
                </a:ext>
              </a:extLst>
            </p:cNvPr>
            <p:cNvSpPr/>
            <p:nvPr/>
          </p:nvSpPr>
          <p:spPr>
            <a:xfrm>
              <a:off x="-1919275" y="1017650"/>
              <a:ext cx="269575" cy="89725"/>
            </a:xfrm>
            <a:custGeom>
              <a:avLst/>
              <a:gdLst/>
              <a:ahLst/>
              <a:cxnLst/>
              <a:rect l="l" t="t" r="r" b="b"/>
              <a:pathLst>
                <a:path w="10783" h="3589" extrusionOk="0">
                  <a:moveTo>
                    <a:pt x="10355" y="0"/>
                  </a:moveTo>
                  <a:cubicBezTo>
                    <a:pt x="9318" y="617"/>
                    <a:pt x="4217" y="2408"/>
                    <a:pt x="2441" y="2408"/>
                  </a:cubicBezTo>
                  <a:cubicBezTo>
                    <a:pt x="2094" y="2408"/>
                    <a:pt x="1874" y="2340"/>
                    <a:pt x="1837" y="2181"/>
                  </a:cubicBezTo>
                  <a:cubicBezTo>
                    <a:pt x="1809" y="2049"/>
                    <a:pt x="1824" y="1905"/>
                    <a:pt x="1870" y="1760"/>
                  </a:cubicBezTo>
                  <a:lnTo>
                    <a:pt x="1870" y="1760"/>
                  </a:lnTo>
                  <a:cubicBezTo>
                    <a:pt x="879" y="2477"/>
                    <a:pt x="1" y="3227"/>
                    <a:pt x="222" y="3478"/>
                  </a:cubicBezTo>
                  <a:cubicBezTo>
                    <a:pt x="290" y="3555"/>
                    <a:pt x="549" y="3589"/>
                    <a:pt x="943" y="3589"/>
                  </a:cubicBezTo>
                  <a:cubicBezTo>
                    <a:pt x="3288" y="3589"/>
                    <a:pt x="10421" y="2391"/>
                    <a:pt x="10627" y="1886"/>
                  </a:cubicBezTo>
                  <a:cubicBezTo>
                    <a:pt x="10783" y="1500"/>
                    <a:pt x="10503" y="775"/>
                    <a:pt x="103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52;p78">
              <a:extLst>
                <a:ext uri="{FF2B5EF4-FFF2-40B4-BE49-F238E27FC236}">
                  <a16:creationId xmlns:a16="http://schemas.microsoft.com/office/drawing/2014/main" id="{E36DBDED-2BD1-E12C-FAAA-3033A2400D32}"/>
                </a:ext>
              </a:extLst>
            </p:cNvPr>
            <p:cNvSpPr/>
            <p:nvPr/>
          </p:nvSpPr>
          <p:spPr>
            <a:xfrm>
              <a:off x="-1802950" y="-447025"/>
              <a:ext cx="550450" cy="1371400"/>
            </a:xfrm>
            <a:custGeom>
              <a:avLst/>
              <a:gdLst/>
              <a:ahLst/>
              <a:cxnLst/>
              <a:rect l="l" t="t" r="r" b="b"/>
              <a:pathLst>
                <a:path w="22018" h="54856" extrusionOk="0">
                  <a:moveTo>
                    <a:pt x="13903" y="0"/>
                  </a:moveTo>
                  <a:cubicBezTo>
                    <a:pt x="11917" y="0"/>
                    <a:pt x="9941" y="1418"/>
                    <a:pt x="8635" y="3867"/>
                  </a:cubicBezTo>
                  <a:cubicBezTo>
                    <a:pt x="7550" y="5899"/>
                    <a:pt x="2981" y="26733"/>
                    <a:pt x="2784" y="29550"/>
                  </a:cubicBezTo>
                  <a:cubicBezTo>
                    <a:pt x="2544" y="32975"/>
                    <a:pt x="0" y="54177"/>
                    <a:pt x="0" y="54177"/>
                  </a:cubicBezTo>
                  <a:cubicBezTo>
                    <a:pt x="1833" y="54675"/>
                    <a:pt x="3569" y="54856"/>
                    <a:pt x="5122" y="54856"/>
                  </a:cubicBezTo>
                  <a:cubicBezTo>
                    <a:pt x="9200" y="54856"/>
                    <a:pt x="12017" y="53612"/>
                    <a:pt x="12017" y="53612"/>
                  </a:cubicBezTo>
                  <a:cubicBezTo>
                    <a:pt x="15547" y="40255"/>
                    <a:pt x="12643" y="30795"/>
                    <a:pt x="12824" y="29399"/>
                  </a:cubicBezTo>
                  <a:cubicBezTo>
                    <a:pt x="13005" y="28001"/>
                    <a:pt x="22018" y="16093"/>
                    <a:pt x="20210" y="7807"/>
                  </a:cubicBezTo>
                  <a:cubicBezTo>
                    <a:pt x="19016" y="2332"/>
                    <a:pt x="16451" y="0"/>
                    <a:pt x="139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53;p78">
              <a:extLst>
                <a:ext uri="{FF2B5EF4-FFF2-40B4-BE49-F238E27FC236}">
                  <a16:creationId xmlns:a16="http://schemas.microsoft.com/office/drawing/2014/main" id="{CF5B5DD2-B10E-FBE1-5FF9-48EA79C41357}"/>
                </a:ext>
              </a:extLst>
            </p:cNvPr>
            <p:cNvSpPr/>
            <p:nvPr/>
          </p:nvSpPr>
          <p:spPr>
            <a:xfrm>
              <a:off x="-1442925" y="-256600"/>
              <a:ext cx="226350" cy="477450"/>
            </a:xfrm>
            <a:custGeom>
              <a:avLst/>
              <a:gdLst/>
              <a:ahLst/>
              <a:cxnLst/>
              <a:rect l="l" t="t" r="r" b="b"/>
              <a:pathLst>
                <a:path w="9054" h="19098" extrusionOk="0">
                  <a:moveTo>
                    <a:pt x="8949" y="1"/>
                  </a:moveTo>
                  <a:cubicBezTo>
                    <a:pt x="8928" y="1"/>
                    <a:pt x="8908" y="13"/>
                    <a:pt x="8904" y="39"/>
                  </a:cubicBezTo>
                  <a:cubicBezTo>
                    <a:pt x="8672" y="1697"/>
                    <a:pt x="8492" y="3381"/>
                    <a:pt x="7990" y="4987"/>
                  </a:cubicBezTo>
                  <a:cubicBezTo>
                    <a:pt x="7431" y="6773"/>
                    <a:pt x="6445" y="8078"/>
                    <a:pt x="5324" y="9540"/>
                  </a:cubicBezTo>
                  <a:cubicBezTo>
                    <a:pt x="4317" y="10854"/>
                    <a:pt x="3618" y="12361"/>
                    <a:pt x="2836" y="13813"/>
                  </a:cubicBezTo>
                  <a:cubicBezTo>
                    <a:pt x="1896" y="15561"/>
                    <a:pt x="914" y="17286"/>
                    <a:pt x="12" y="19055"/>
                  </a:cubicBezTo>
                  <a:cubicBezTo>
                    <a:pt x="0" y="19078"/>
                    <a:pt x="19" y="19098"/>
                    <a:pt x="39" y="19098"/>
                  </a:cubicBezTo>
                  <a:cubicBezTo>
                    <a:pt x="48" y="19098"/>
                    <a:pt x="56" y="19094"/>
                    <a:pt x="63" y="19085"/>
                  </a:cubicBezTo>
                  <a:cubicBezTo>
                    <a:pt x="2119" y="15655"/>
                    <a:pt x="3819" y="12008"/>
                    <a:pt x="6315" y="8870"/>
                  </a:cubicBezTo>
                  <a:cubicBezTo>
                    <a:pt x="8305" y="6368"/>
                    <a:pt x="9054" y="3209"/>
                    <a:pt x="9007" y="53"/>
                  </a:cubicBezTo>
                  <a:cubicBezTo>
                    <a:pt x="9007" y="21"/>
                    <a:pt x="8977" y="1"/>
                    <a:pt x="89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54;p78">
              <a:extLst>
                <a:ext uri="{FF2B5EF4-FFF2-40B4-BE49-F238E27FC236}">
                  <a16:creationId xmlns:a16="http://schemas.microsoft.com/office/drawing/2014/main" id="{550B4116-BD1E-FD23-C3FF-F54646FCB72D}"/>
                </a:ext>
              </a:extLst>
            </p:cNvPr>
            <p:cNvSpPr/>
            <p:nvPr/>
          </p:nvSpPr>
          <p:spPr>
            <a:xfrm>
              <a:off x="-1401050" y="182900"/>
              <a:ext cx="48750" cy="688175"/>
            </a:xfrm>
            <a:custGeom>
              <a:avLst/>
              <a:gdLst/>
              <a:ahLst/>
              <a:cxnLst/>
              <a:rect l="l" t="t" r="r" b="b"/>
              <a:pathLst>
                <a:path w="1950" h="27527" extrusionOk="0">
                  <a:moveTo>
                    <a:pt x="48" y="1"/>
                  </a:moveTo>
                  <a:cubicBezTo>
                    <a:pt x="25" y="1"/>
                    <a:pt x="1" y="20"/>
                    <a:pt x="5" y="49"/>
                  </a:cubicBezTo>
                  <a:cubicBezTo>
                    <a:pt x="1544" y="9100"/>
                    <a:pt x="1581" y="18304"/>
                    <a:pt x="1804" y="27458"/>
                  </a:cubicBezTo>
                  <a:cubicBezTo>
                    <a:pt x="1806" y="27504"/>
                    <a:pt x="1842" y="27527"/>
                    <a:pt x="1878" y="27527"/>
                  </a:cubicBezTo>
                  <a:cubicBezTo>
                    <a:pt x="1913" y="27527"/>
                    <a:pt x="1948" y="27504"/>
                    <a:pt x="1946" y="27458"/>
                  </a:cubicBezTo>
                  <a:cubicBezTo>
                    <a:pt x="1741" y="18325"/>
                    <a:pt x="1949" y="9016"/>
                    <a:pt x="80" y="28"/>
                  </a:cubicBezTo>
                  <a:cubicBezTo>
                    <a:pt x="76" y="9"/>
                    <a:pt x="62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55;p78">
              <a:extLst>
                <a:ext uri="{FF2B5EF4-FFF2-40B4-BE49-F238E27FC236}">
                  <a16:creationId xmlns:a16="http://schemas.microsoft.com/office/drawing/2014/main" id="{6B5B5263-6E9E-9E33-EC1B-072379508311}"/>
                </a:ext>
              </a:extLst>
            </p:cNvPr>
            <p:cNvSpPr/>
            <p:nvPr/>
          </p:nvSpPr>
          <p:spPr>
            <a:xfrm>
              <a:off x="-1713175" y="-359100"/>
              <a:ext cx="227850" cy="1245375"/>
            </a:xfrm>
            <a:custGeom>
              <a:avLst/>
              <a:gdLst/>
              <a:ahLst/>
              <a:cxnLst/>
              <a:rect l="l" t="t" r="r" b="b"/>
              <a:pathLst>
                <a:path w="9114" h="49815" extrusionOk="0">
                  <a:moveTo>
                    <a:pt x="9078" y="0"/>
                  </a:moveTo>
                  <a:cubicBezTo>
                    <a:pt x="9066" y="0"/>
                    <a:pt x="9055" y="7"/>
                    <a:pt x="9052" y="22"/>
                  </a:cubicBezTo>
                  <a:cubicBezTo>
                    <a:pt x="7742" y="4126"/>
                    <a:pt x="6552" y="8268"/>
                    <a:pt x="5321" y="12395"/>
                  </a:cubicBezTo>
                  <a:cubicBezTo>
                    <a:pt x="4113" y="16443"/>
                    <a:pt x="2704" y="20505"/>
                    <a:pt x="2003" y="24680"/>
                  </a:cubicBezTo>
                  <a:cubicBezTo>
                    <a:pt x="1336" y="28665"/>
                    <a:pt x="1228" y="32770"/>
                    <a:pt x="933" y="36795"/>
                  </a:cubicBezTo>
                  <a:cubicBezTo>
                    <a:pt x="617" y="41107"/>
                    <a:pt x="282" y="45418"/>
                    <a:pt x="4" y="49731"/>
                  </a:cubicBezTo>
                  <a:cubicBezTo>
                    <a:pt x="0" y="49787"/>
                    <a:pt x="41" y="49815"/>
                    <a:pt x="85" y="49815"/>
                  </a:cubicBezTo>
                  <a:cubicBezTo>
                    <a:pt x="129" y="49815"/>
                    <a:pt x="174" y="49786"/>
                    <a:pt x="179" y="49731"/>
                  </a:cubicBezTo>
                  <a:cubicBezTo>
                    <a:pt x="534" y="45423"/>
                    <a:pt x="831" y="41107"/>
                    <a:pt x="1149" y="36795"/>
                  </a:cubicBezTo>
                  <a:cubicBezTo>
                    <a:pt x="1452" y="32652"/>
                    <a:pt x="1482" y="28373"/>
                    <a:pt x="2250" y="24283"/>
                  </a:cubicBezTo>
                  <a:cubicBezTo>
                    <a:pt x="3004" y="20268"/>
                    <a:pt x="4345" y="16358"/>
                    <a:pt x="5497" y="12443"/>
                  </a:cubicBezTo>
                  <a:cubicBezTo>
                    <a:pt x="6714" y="8313"/>
                    <a:pt x="7970" y="4192"/>
                    <a:pt x="9108" y="37"/>
                  </a:cubicBezTo>
                  <a:cubicBezTo>
                    <a:pt x="9114" y="15"/>
                    <a:pt x="9096" y="0"/>
                    <a:pt x="90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56;p78">
              <a:extLst>
                <a:ext uri="{FF2B5EF4-FFF2-40B4-BE49-F238E27FC236}">
                  <a16:creationId xmlns:a16="http://schemas.microsoft.com/office/drawing/2014/main" id="{9A314E59-671E-43F4-D5D7-0B55990DFD86}"/>
                </a:ext>
              </a:extLst>
            </p:cNvPr>
            <p:cNvSpPr/>
            <p:nvPr/>
          </p:nvSpPr>
          <p:spPr>
            <a:xfrm>
              <a:off x="-1815300" y="-929350"/>
              <a:ext cx="487550" cy="515575"/>
            </a:xfrm>
            <a:custGeom>
              <a:avLst/>
              <a:gdLst/>
              <a:ahLst/>
              <a:cxnLst/>
              <a:rect l="l" t="t" r="r" b="b"/>
              <a:pathLst>
                <a:path w="19502" h="20623" extrusionOk="0">
                  <a:moveTo>
                    <a:pt x="15348" y="0"/>
                  </a:moveTo>
                  <a:cubicBezTo>
                    <a:pt x="13781" y="0"/>
                    <a:pt x="12189" y="1255"/>
                    <a:pt x="12135" y="3143"/>
                  </a:cubicBezTo>
                  <a:cubicBezTo>
                    <a:pt x="12014" y="7513"/>
                    <a:pt x="11821" y="13599"/>
                    <a:pt x="11649" y="13936"/>
                  </a:cubicBezTo>
                  <a:cubicBezTo>
                    <a:pt x="11342" y="14530"/>
                    <a:pt x="1847" y="15431"/>
                    <a:pt x="924" y="16490"/>
                  </a:cubicBezTo>
                  <a:cubicBezTo>
                    <a:pt x="1" y="17551"/>
                    <a:pt x="382" y="19935"/>
                    <a:pt x="1994" y="20490"/>
                  </a:cubicBezTo>
                  <a:cubicBezTo>
                    <a:pt x="2253" y="20579"/>
                    <a:pt x="2834" y="20623"/>
                    <a:pt x="3630" y="20623"/>
                  </a:cubicBezTo>
                  <a:cubicBezTo>
                    <a:pt x="7788" y="20623"/>
                    <a:pt x="17807" y="19440"/>
                    <a:pt x="18406" y="17384"/>
                  </a:cubicBezTo>
                  <a:cubicBezTo>
                    <a:pt x="18928" y="15594"/>
                    <a:pt x="19501" y="9786"/>
                    <a:pt x="18304" y="2962"/>
                  </a:cubicBezTo>
                  <a:cubicBezTo>
                    <a:pt x="17937" y="868"/>
                    <a:pt x="16652" y="0"/>
                    <a:pt x="153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57;p78">
              <a:extLst>
                <a:ext uri="{FF2B5EF4-FFF2-40B4-BE49-F238E27FC236}">
                  <a16:creationId xmlns:a16="http://schemas.microsoft.com/office/drawing/2014/main" id="{32752062-70F3-B563-06BB-EB228CAB4422}"/>
                </a:ext>
              </a:extLst>
            </p:cNvPr>
            <p:cNvSpPr/>
            <p:nvPr/>
          </p:nvSpPr>
          <p:spPr>
            <a:xfrm>
              <a:off x="-1951225" y="-541700"/>
              <a:ext cx="219800" cy="127900"/>
            </a:xfrm>
            <a:custGeom>
              <a:avLst/>
              <a:gdLst/>
              <a:ahLst/>
              <a:cxnLst/>
              <a:rect l="l" t="t" r="r" b="b"/>
              <a:pathLst>
                <a:path w="8792" h="5116" extrusionOk="0">
                  <a:moveTo>
                    <a:pt x="3926" y="0"/>
                  </a:moveTo>
                  <a:cubicBezTo>
                    <a:pt x="2130" y="0"/>
                    <a:pt x="215" y="1860"/>
                    <a:pt x="50" y="2126"/>
                  </a:cubicBezTo>
                  <a:cubicBezTo>
                    <a:pt x="1" y="2207"/>
                    <a:pt x="35" y="2345"/>
                    <a:pt x="119" y="2503"/>
                  </a:cubicBezTo>
                  <a:cubicBezTo>
                    <a:pt x="134" y="2539"/>
                    <a:pt x="153" y="2574"/>
                    <a:pt x="177" y="2607"/>
                  </a:cubicBezTo>
                  <a:cubicBezTo>
                    <a:pt x="270" y="2759"/>
                    <a:pt x="381" y="2901"/>
                    <a:pt x="504" y="3032"/>
                  </a:cubicBezTo>
                  <a:cubicBezTo>
                    <a:pt x="529" y="3060"/>
                    <a:pt x="555" y="3087"/>
                    <a:pt x="581" y="3114"/>
                  </a:cubicBezTo>
                  <a:cubicBezTo>
                    <a:pt x="712" y="3252"/>
                    <a:pt x="854" y="3379"/>
                    <a:pt x="1006" y="3492"/>
                  </a:cubicBezTo>
                  <a:cubicBezTo>
                    <a:pt x="1044" y="3518"/>
                    <a:pt x="1078" y="3542"/>
                    <a:pt x="1111" y="3567"/>
                  </a:cubicBezTo>
                  <a:cubicBezTo>
                    <a:pt x="1274" y="3668"/>
                    <a:pt x="1421" y="3731"/>
                    <a:pt x="1537" y="3731"/>
                  </a:cubicBezTo>
                  <a:cubicBezTo>
                    <a:pt x="1563" y="3731"/>
                    <a:pt x="1587" y="3728"/>
                    <a:pt x="1610" y="3721"/>
                  </a:cubicBezTo>
                  <a:cubicBezTo>
                    <a:pt x="2060" y="3592"/>
                    <a:pt x="2995" y="3089"/>
                    <a:pt x="3572" y="3089"/>
                  </a:cubicBezTo>
                  <a:cubicBezTo>
                    <a:pt x="3660" y="3089"/>
                    <a:pt x="3741" y="3100"/>
                    <a:pt x="3809" y="3127"/>
                  </a:cubicBezTo>
                  <a:cubicBezTo>
                    <a:pt x="4778" y="3509"/>
                    <a:pt x="5056" y="4197"/>
                    <a:pt x="5879" y="4654"/>
                  </a:cubicBezTo>
                  <a:cubicBezTo>
                    <a:pt x="6537" y="5020"/>
                    <a:pt x="7166" y="5116"/>
                    <a:pt x="7678" y="5116"/>
                  </a:cubicBezTo>
                  <a:cubicBezTo>
                    <a:pt x="8210" y="5116"/>
                    <a:pt x="8615" y="5012"/>
                    <a:pt x="8791" y="5002"/>
                  </a:cubicBezTo>
                  <a:cubicBezTo>
                    <a:pt x="8791" y="5002"/>
                    <a:pt x="7982" y="476"/>
                    <a:pt x="7815" y="404"/>
                  </a:cubicBezTo>
                  <a:cubicBezTo>
                    <a:pt x="7654" y="335"/>
                    <a:pt x="5235" y="158"/>
                    <a:pt x="4255" y="22"/>
                  </a:cubicBezTo>
                  <a:cubicBezTo>
                    <a:pt x="4146" y="7"/>
                    <a:pt x="4037" y="0"/>
                    <a:pt x="39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58;p78">
              <a:extLst>
                <a:ext uri="{FF2B5EF4-FFF2-40B4-BE49-F238E27FC236}">
                  <a16:creationId xmlns:a16="http://schemas.microsoft.com/office/drawing/2014/main" id="{0BB73A21-5B61-771E-7B7E-1B6D8FA805B9}"/>
                </a:ext>
              </a:extLst>
            </p:cNvPr>
            <p:cNvSpPr/>
            <p:nvPr/>
          </p:nvSpPr>
          <p:spPr>
            <a:xfrm>
              <a:off x="-1948250" y="-515350"/>
              <a:ext cx="51975" cy="38825"/>
            </a:xfrm>
            <a:custGeom>
              <a:avLst/>
              <a:gdLst/>
              <a:ahLst/>
              <a:cxnLst/>
              <a:rect l="l" t="t" r="r" b="b"/>
              <a:pathLst>
                <a:path w="2079" h="1553" extrusionOk="0">
                  <a:moveTo>
                    <a:pt x="2013" y="1"/>
                  </a:moveTo>
                  <a:cubicBezTo>
                    <a:pt x="2008" y="1"/>
                    <a:pt x="2003" y="2"/>
                    <a:pt x="1998" y="4"/>
                  </a:cubicBezTo>
                  <a:cubicBezTo>
                    <a:pt x="1253" y="394"/>
                    <a:pt x="579" y="845"/>
                    <a:pt x="0" y="1449"/>
                  </a:cubicBezTo>
                  <a:cubicBezTo>
                    <a:pt x="17" y="1485"/>
                    <a:pt x="36" y="1520"/>
                    <a:pt x="60" y="1553"/>
                  </a:cubicBezTo>
                  <a:cubicBezTo>
                    <a:pt x="702" y="1045"/>
                    <a:pt x="1354" y="530"/>
                    <a:pt x="2043" y="82"/>
                  </a:cubicBezTo>
                  <a:cubicBezTo>
                    <a:pt x="2079" y="59"/>
                    <a:pt x="2052" y="1"/>
                    <a:pt x="2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59;p78">
              <a:extLst>
                <a:ext uri="{FF2B5EF4-FFF2-40B4-BE49-F238E27FC236}">
                  <a16:creationId xmlns:a16="http://schemas.microsoft.com/office/drawing/2014/main" id="{332E3B59-C60A-A4F4-EDAB-41F5C6D3D336}"/>
                </a:ext>
              </a:extLst>
            </p:cNvPr>
            <p:cNvSpPr/>
            <p:nvPr/>
          </p:nvSpPr>
          <p:spPr>
            <a:xfrm>
              <a:off x="-1938650" y="-502300"/>
              <a:ext cx="52075" cy="38450"/>
            </a:xfrm>
            <a:custGeom>
              <a:avLst/>
              <a:gdLst/>
              <a:ahLst/>
              <a:cxnLst/>
              <a:rect l="l" t="t" r="r" b="b"/>
              <a:pathLst>
                <a:path w="2083" h="1538" extrusionOk="0">
                  <a:moveTo>
                    <a:pt x="2022" y="0"/>
                  </a:moveTo>
                  <a:cubicBezTo>
                    <a:pt x="2017" y="0"/>
                    <a:pt x="2011" y="1"/>
                    <a:pt x="2006" y="4"/>
                  </a:cubicBezTo>
                  <a:cubicBezTo>
                    <a:pt x="1252" y="390"/>
                    <a:pt x="581" y="847"/>
                    <a:pt x="1" y="1456"/>
                  </a:cubicBezTo>
                  <a:cubicBezTo>
                    <a:pt x="26" y="1484"/>
                    <a:pt x="52" y="1511"/>
                    <a:pt x="78" y="1538"/>
                  </a:cubicBezTo>
                  <a:cubicBezTo>
                    <a:pt x="720" y="1034"/>
                    <a:pt x="1365" y="528"/>
                    <a:pt x="2046" y="80"/>
                  </a:cubicBezTo>
                  <a:cubicBezTo>
                    <a:pt x="2083" y="57"/>
                    <a:pt x="2058" y="0"/>
                    <a:pt x="2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60;p78">
              <a:extLst>
                <a:ext uri="{FF2B5EF4-FFF2-40B4-BE49-F238E27FC236}">
                  <a16:creationId xmlns:a16="http://schemas.microsoft.com/office/drawing/2014/main" id="{0746F704-5177-7216-85EC-0DFCE98FB56E}"/>
                </a:ext>
              </a:extLst>
            </p:cNvPr>
            <p:cNvSpPr/>
            <p:nvPr/>
          </p:nvSpPr>
          <p:spPr>
            <a:xfrm>
              <a:off x="-1926075" y="-489425"/>
              <a:ext cx="50725" cy="36925"/>
            </a:xfrm>
            <a:custGeom>
              <a:avLst/>
              <a:gdLst/>
              <a:ahLst/>
              <a:cxnLst/>
              <a:rect l="l" t="t" r="r" b="b"/>
              <a:pathLst>
                <a:path w="2029" h="1477" extrusionOk="0">
                  <a:moveTo>
                    <a:pt x="1971" y="0"/>
                  </a:moveTo>
                  <a:cubicBezTo>
                    <a:pt x="1966" y="0"/>
                    <a:pt x="1960" y="2"/>
                    <a:pt x="1953" y="5"/>
                  </a:cubicBezTo>
                  <a:cubicBezTo>
                    <a:pt x="1225" y="378"/>
                    <a:pt x="571" y="818"/>
                    <a:pt x="0" y="1401"/>
                  </a:cubicBezTo>
                  <a:cubicBezTo>
                    <a:pt x="39" y="1427"/>
                    <a:pt x="72" y="1451"/>
                    <a:pt x="107" y="1476"/>
                  </a:cubicBezTo>
                  <a:cubicBezTo>
                    <a:pt x="719" y="994"/>
                    <a:pt x="1340" y="507"/>
                    <a:pt x="1994" y="82"/>
                  </a:cubicBezTo>
                  <a:cubicBezTo>
                    <a:pt x="2028" y="58"/>
                    <a:pt x="2006" y="0"/>
                    <a:pt x="1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61;p78">
              <a:extLst>
                <a:ext uri="{FF2B5EF4-FFF2-40B4-BE49-F238E27FC236}">
                  <a16:creationId xmlns:a16="http://schemas.microsoft.com/office/drawing/2014/main" id="{FBBCFDD8-CDF1-080F-FA10-8012E44567F7}"/>
                </a:ext>
              </a:extLst>
            </p:cNvPr>
            <p:cNvSpPr/>
            <p:nvPr/>
          </p:nvSpPr>
          <p:spPr>
            <a:xfrm>
              <a:off x="-1867350" y="-453775"/>
              <a:ext cx="81250" cy="33150"/>
            </a:xfrm>
            <a:custGeom>
              <a:avLst/>
              <a:gdLst/>
              <a:ahLst/>
              <a:cxnLst/>
              <a:rect l="l" t="t" r="r" b="b"/>
              <a:pathLst>
                <a:path w="3250" h="1326" extrusionOk="0">
                  <a:moveTo>
                    <a:pt x="1258" y="1"/>
                  </a:moveTo>
                  <a:cubicBezTo>
                    <a:pt x="1258" y="1"/>
                    <a:pt x="432" y="100"/>
                    <a:pt x="195" y="492"/>
                  </a:cubicBezTo>
                  <a:cubicBezTo>
                    <a:pt x="1" y="812"/>
                    <a:pt x="112" y="976"/>
                    <a:pt x="493" y="976"/>
                  </a:cubicBezTo>
                  <a:cubicBezTo>
                    <a:pt x="578" y="976"/>
                    <a:pt x="677" y="968"/>
                    <a:pt x="788" y="951"/>
                  </a:cubicBezTo>
                  <a:cubicBezTo>
                    <a:pt x="866" y="940"/>
                    <a:pt x="960" y="934"/>
                    <a:pt x="1066" y="934"/>
                  </a:cubicBezTo>
                  <a:cubicBezTo>
                    <a:pt x="1782" y="934"/>
                    <a:pt x="3020" y="1175"/>
                    <a:pt x="3247" y="1324"/>
                  </a:cubicBezTo>
                  <a:lnTo>
                    <a:pt x="3247" y="1324"/>
                  </a:lnTo>
                  <a:lnTo>
                    <a:pt x="1258" y="1"/>
                  </a:lnTo>
                  <a:close/>
                  <a:moveTo>
                    <a:pt x="3247" y="1324"/>
                  </a:moveTo>
                  <a:lnTo>
                    <a:pt x="3250" y="1325"/>
                  </a:lnTo>
                  <a:cubicBezTo>
                    <a:pt x="3249" y="1325"/>
                    <a:pt x="3248" y="1324"/>
                    <a:pt x="3247" y="13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62;p78">
              <a:extLst>
                <a:ext uri="{FF2B5EF4-FFF2-40B4-BE49-F238E27FC236}">
                  <a16:creationId xmlns:a16="http://schemas.microsoft.com/office/drawing/2014/main" id="{8FAB1A77-6FB9-D381-5AD6-3CE8D41F5376}"/>
                </a:ext>
              </a:extLst>
            </p:cNvPr>
            <p:cNvSpPr/>
            <p:nvPr/>
          </p:nvSpPr>
          <p:spPr>
            <a:xfrm>
              <a:off x="-1605500" y="-957825"/>
              <a:ext cx="312075" cy="524425"/>
            </a:xfrm>
            <a:custGeom>
              <a:avLst/>
              <a:gdLst/>
              <a:ahLst/>
              <a:cxnLst/>
              <a:rect l="l" t="t" r="r" b="b"/>
              <a:pathLst>
                <a:path w="12483" h="20977" extrusionOk="0">
                  <a:moveTo>
                    <a:pt x="6657" y="0"/>
                  </a:moveTo>
                  <a:cubicBezTo>
                    <a:pt x="4918" y="0"/>
                    <a:pt x="3290" y="1414"/>
                    <a:pt x="3205" y="4546"/>
                  </a:cubicBezTo>
                  <a:cubicBezTo>
                    <a:pt x="3149" y="6590"/>
                    <a:pt x="3136" y="13936"/>
                    <a:pt x="3031" y="14108"/>
                  </a:cubicBezTo>
                  <a:cubicBezTo>
                    <a:pt x="2925" y="14280"/>
                    <a:pt x="1328" y="14904"/>
                    <a:pt x="664" y="15290"/>
                  </a:cubicBezTo>
                  <a:cubicBezTo>
                    <a:pt x="1" y="15675"/>
                    <a:pt x="2955" y="20028"/>
                    <a:pt x="5732" y="20956"/>
                  </a:cubicBezTo>
                  <a:cubicBezTo>
                    <a:pt x="5774" y="20970"/>
                    <a:pt x="5833" y="20977"/>
                    <a:pt x="5905" y="20977"/>
                  </a:cubicBezTo>
                  <a:cubicBezTo>
                    <a:pt x="6748" y="20977"/>
                    <a:pt x="9494" y="20065"/>
                    <a:pt x="10440" y="18946"/>
                  </a:cubicBezTo>
                  <a:cubicBezTo>
                    <a:pt x="12483" y="16532"/>
                    <a:pt x="11347" y="5113"/>
                    <a:pt x="10470" y="2921"/>
                  </a:cubicBezTo>
                  <a:cubicBezTo>
                    <a:pt x="9717" y="1037"/>
                    <a:pt x="8146" y="0"/>
                    <a:pt x="6657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63;p78">
              <a:extLst>
                <a:ext uri="{FF2B5EF4-FFF2-40B4-BE49-F238E27FC236}">
                  <a16:creationId xmlns:a16="http://schemas.microsoft.com/office/drawing/2014/main" id="{B82862B1-A65A-0E87-DDFB-EC59F9418798}"/>
                </a:ext>
              </a:extLst>
            </p:cNvPr>
            <p:cNvSpPr/>
            <p:nvPr/>
          </p:nvSpPr>
          <p:spPr>
            <a:xfrm>
              <a:off x="-1602450" y="-620850"/>
              <a:ext cx="190975" cy="211250"/>
            </a:xfrm>
            <a:custGeom>
              <a:avLst/>
              <a:gdLst/>
              <a:ahLst/>
              <a:cxnLst/>
              <a:rect l="l" t="t" r="r" b="b"/>
              <a:pathLst>
                <a:path w="7639" h="8450" extrusionOk="0">
                  <a:moveTo>
                    <a:pt x="2440" y="1"/>
                  </a:moveTo>
                  <a:cubicBezTo>
                    <a:pt x="2159" y="1"/>
                    <a:pt x="0" y="1773"/>
                    <a:pt x="16" y="1955"/>
                  </a:cubicBezTo>
                  <a:cubicBezTo>
                    <a:pt x="316" y="5268"/>
                    <a:pt x="3991" y="8439"/>
                    <a:pt x="4385" y="8450"/>
                  </a:cubicBezTo>
                  <a:cubicBezTo>
                    <a:pt x="4386" y="8450"/>
                    <a:pt x="4387" y="8450"/>
                    <a:pt x="4388" y="8450"/>
                  </a:cubicBezTo>
                  <a:cubicBezTo>
                    <a:pt x="4792" y="8450"/>
                    <a:pt x="7639" y="6537"/>
                    <a:pt x="7455" y="6410"/>
                  </a:cubicBezTo>
                  <a:cubicBezTo>
                    <a:pt x="4720" y="4541"/>
                    <a:pt x="2670" y="67"/>
                    <a:pt x="2453" y="2"/>
                  </a:cubicBezTo>
                  <a:cubicBezTo>
                    <a:pt x="2449" y="1"/>
                    <a:pt x="2445" y="1"/>
                    <a:pt x="2440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64;p78">
              <a:extLst>
                <a:ext uri="{FF2B5EF4-FFF2-40B4-BE49-F238E27FC236}">
                  <a16:creationId xmlns:a16="http://schemas.microsoft.com/office/drawing/2014/main" id="{CD7F8FBD-FA67-0822-FDB9-05C11ECC4D5A}"/>
                </a:ext>
              </a:extLst>
            </p:cNvPr>
            <p:cNvSpPr/>
            <p:nvPr/>
          </p:nvSpPr>
          <p:spPr>
            <a:xfrm>
              <a:off x="-1531725" y="-608800"/>
              <a:ext cx="111625" cy="144000"/>
            </a:xfrm>
            <a:custGeom>
              <a:avLst/>
              <a:gdLst/>
              <a:ahLst/>
              <a:cxnLst/>
              <a:rect l="l" t="t" r="r" b="b"/>
              <a:pathLst>
                <a:path w="4465" h="5760" extrusionOk="0">
                  <a:moveTo>
                    <a:pt x="79" y="1"/>
                  </a:moveTo>
                  <a:cubicBezTo>
                    <a:pt x="41" y="1"/>
                    <a:pt x="1" y="33"/>
                    <a:pt x="19" y="75"/>
                  </a:cubicBezTo>
                  <a:cubicBezTo>
                    <a:pt x="951" y="2287"/>
                    <a:pt x="2118" y="4574"/>
                    <a:pt x="4321" y="5748"/>
                  </a:cubicBezTo>
                  <a:cubicBezTo>
                    <a:pt x="4335" y="5756"/>
                    <a:pt x="4348" y="5759"/>
                    <a:pt x="4361" y="5759"/>
                  </a:cubicBezTo>
                  <a:cubicBezTo>
                    <a:pt x="4427" y="5759"/>
                    <a:pt x="4464" y="5665"/>
                    <a:pt x="4399" y="5617"/>
                  </a:cubicBezTo>
                  <a:cubicBezTo>
                    <a:pt x="2416" y="4179"/>
                    <a:pt x="1280" y="2134"/>
                    <a:pt x="128" y="29"/>
                  </a:cubicBezTo>
                  <a:cubicBezTo>
                    <a:pt x="117" y="9"/>
                    <a:pt x="98" y="1"/>
                    <a:pt x="79" y="1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65;p78">
              <a:extLst>
                <a:ext uri="{FF2B5EF4-FFF2-40B4-BE49-F238E27FC236}">
                  <a16:creationId xmlns:a16="http://schemas.microsoft.com/office/drawing/2014/main" id="{D817A1A3-8AA0-EB69-2149-24536568D6CB}"/>
                </a:ext>
              </a:extLst>
            </p:cNvPr>
            <p:cNvSpPr/>
            <p:nvPr/>
          </p:nvSpPr>
          <p:spPr>
            <a:xfrm>
              <a:off x="-1703300" y="-1295275"/>
              <a:ext cx="296050" cy="422850"/>
            </a:xfrm>
            <a:custGeom>
              <a:avLst/>
              <a:gdLst/>
              <a:ahLst/>
              <a:cxnLst/>
              <a:rect l="l" t="t" r="r" b="b"/>
              <a:pathLst>
                <a:path w="11842" h="16914" extrusionOk="0">
                  <a:moveTo>
                    <a:pt x="6163" y="0"/>
                  </a:moveTo>
                  <a:cubicBezTo>
                    <a:pt x="4516" y="0"/>
                    <a:pt x="2856" y="355"/>
                    <a:pt x="1928" y="1231"/>
                  </a:cubicBezTo>
                  <a:cubicBezTo>
                    <a:pt x="190" y="2878"/>
                    <a:pt x="1" y="8320"/>
                    <a:pt x="824" y="10501"/>
                  </a:cubicBezTo>
                  <a:cubicBezTo>
                    <a:pt x="1439" y="12144"/>
                    <a:pt x="2932" y="12514"/>
                    <a:pt x="4151" y="12514"/>
                  </a:cubicBezTo>
                  <a:cubicBezTo>
                    <a:pt x="5150" y="12514"/>
                    <a:pt x="5966" y="12266"/>
                    <a:pt x="5966" y="12266"/>
                  </a:cubicBezTo>
                  <a:cubicBezTo>
                    <a:pt x="5966" y="12266"/>
                    <a:pt x="5967" y="12275"/>
                    <a:pt x="5967" y="12288"/>
                  </a:cubicBezTo>
                  <a:cubicBezTo>
                    <a:pt x="5969" y="12399"/>
                    <a:pt x="5975" y="12887"/>
                    <a:pt x="6032" y="13447"/>
                  </a:cubicBezTo>
                  <a:cubicBezTo>
                    <a:pt x="6057" y="13678"/>
                    <a:pt x="6084" y="13927"/>
                    <a:pt x="6129" y="14165"/>
                  </a:cubicBezTo>
                  <a:cubicBezTo>
                    <a:pt x="6131" y="14187"/>
                    <a:pt x="6136" y="14204"/>
                    <a:pt x="6139" y="14226"/>
                  </a:cubicBezTo>
                  <a:cubicBezTo>
                    <a:pt x="6213" y="14608"/>
                    <a:pt x="4543" y="16913"/>
                    <a:pt x="6291" y="16913"/>
                  </a:cubicBezTo>
                  <a:cubicBezTo>
                    <a:pt x="6365" y="16913"/>
                    <a:pt x="6445" y="16909"/>
                    <a:pt x="6532" y="16900"/>
                  </a:cubicBezTo>
                  <a:cubicBezTo>
                    <a:pt x="7786" y="16776"/>
                    <a:pt x="10967" y="14608"/>
                    <a:pt x="11066" y="14100"/>
                  </a:cubicBezTo>
                  <a:cubicBezTo>
                    <a:pt x="11235" y="13221"/>
                    <a:pt x="11195" y="10159"/>
                    <a:pt x="11272" y="9041"/>
                  </a:cubicBezTo>
                  <a:cubicBezTo>
                    <a:pt x="11410" y="7095"/>
                    <a:pt x="11841" y="2316"/>
                    <a:pt x="10696" y="1183"/>
                  </a:cubicBezTo>
                  <a:cubicBezTo>
                    <a:pt x="9987" y="482"/>
                    <a:pt x="8084" y="0"/>
                    <a:pt x="61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66;p78">
              <a:extLst>
                <a:ext uri="{FF2B5EF4-FFF2-40B4-BE49-F238E27FC236}">
                  <a16:creationId xmlns:a16="http://schemas.microsoft.com/office/drawing/2014/main" id="{46884E17-510E-174F-003A-B7A13BEBE5CB}"/>
                </a:ext>
              </a:extLst>
            </p:cNvPr>
            <p:cNvSpPr/>
            <p:nvPr/>
          </p:nvSpPr>
          <p:spPr>
            <a:xfrm>
              <a:off x="-1717100" y="-1157075"/>
              <a:ext cx="33225" cy="83250"/>
            </a:xfrm>
            <a:custGeom>
              <a:avLst/>
              <a:gdLst/>
              <a:ahLst/>
              <a:cxnLst/>
              <a:rect l="l" t="t" r="r" b="b"/>
              <a:pathLst>
                <a:path w="1329" h="3330" extrusionOk="0">
                  <a:moveTo>
                    <a:pt x="982" y="1"/>
                  </a:moveTo>
                  <a:cubicBezTo>
                    <a:pt x="982" y="1"/>
                    <a:pt x="1" y="3254"/>
                    <a:pt x="367" y="3318"/>
                  </a:cubicBezTo>
                  <a:cubicBezTo>
                    <a:pt x="412" y="3326"/>
                    <a:pt x="460" y="3330"/>
                    <a:pt x="509" y="3330"/>
                  </a:cubicBezTo>
                  <a:cubicBezTo>
                    <a:pt x="869" y="3330"/>
                    <a:pt x="1328" y="3146"/>
                    <a:pt x="1328" y="3146"/>
                  </a:cubicBezTo>
                  <a:lnTo>
                    <a:pt x="9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67;p78">
              <a:extLst>
                <a:ext uri="{FF2B5EF4-FFF2-40B4-BE49-F238E27FC236}">
                  <a16:creationId xmlns:a16="http://schemas.microsoft.com/office/drawing/2014/main" id="{18537D2A-C781-2006-B384-A6A69FBD4CFF}"/>
                </a:ext>
              </a:extLst>
            </p:cNvPr>
            <p:cNvSpPr/>
            <p:nvPr/>
          </p:nvSpPr>
          <p:spPr>
            <a:xfrm>
              <a:off x="-1669950" y="-1128125"/>
              <a:ext cx="16250" cy="20000"/>
            </a:xfrm>
            <a:custGeom>
              <a:avLst/>
              <a:gdLst/>
              <a:ahLst/>
              <a:cxnLst/>
              <a:rect l="l" t="t" r="r" b="b"/>
              <a:pathLst>
                <a:path w="650" h="800" extrusionOk="0">
                  <a:moveTo>
                    <a:pt x="314" y="0"/>
                  </a:moveTo>
                  <a:cubicBezTo>
                    <a:pt x="308" y="0"/>
                    <a:pt x="301" y="0"/>
                    <a:pt x="295" y="1"/>
                  </a:cubicBezTo>
                  <a:cubicBezTo>
                    <a:pt x="125" y="14"/>
                    <a:pt x="0" y="203"/>
                    <a:pt x="18" y="424"/>
                  </a:cubicBezTo>
                  <a:cubicBezTo>
                    <a:pt x="34" y="636"/>
                    <a:pt x="175" y="799"/>
                    <a:pt x="337" y="799"/>
                  </a:cubicBezTo>
                  <a:cubicBezTo>
                    <a:pt x="344" y="799"/>
                    <a:pt x="350" y="799"/>
                    <a:pt x="356" y="799"/>
                  </a:cubicBezTo>
                  <a:cubicBezTo>
                    <a:pt x="527" y="787"/>
                    <a:pt x="650" y="597"/>
                    <a:pt x="633" y="377"/>
                  </a:cubicBezTo>
                  <a:cubicBezTo>
                    <a:pt x="616" y="163"/>
                    <a:pt x="475" y="0"/>
                    <a:pt x="3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68;p78">
              <a:extLst>
                <a:ext uri="{FF2B5EF4-FFF2-40B4-BE49-F238E27FC236}">
                  <a16:creationId xmlns:a16="http://schemas.microsoft.com/office/drawing/2014/main" id="{91098B94-6A27-DE3C-9D53-97D210114126}"/>
                </a:ext>
              </a:extLst>
            </p:cNvPr>
            <p:cNvSpPr/>
            <p:nvPr/>
          </p:nvSpPr>
          <p:spPr>
            <a:xfrm>
              <a:off x="-1678375" y="-1178375"/>
              <a:ext cx="40800" cy="20775"/>
            </a:xfrm>
            <a:custGeom>
              <a:avLst/>
              <a:gdLst/>
              <a:ahLst/>
              <a:cxnLst/>
              <a:rect l="l" t="t" r="r" b="b"/>
              <a:pathLst>
                <a:path w="1632" h="831" extrusionOk="0">
                  <a:moveTo>
                    <a:pt x="564" y="1"/>
                  </a:moveTo>
                  <a:cubicBezTo>
                    <a:pt x="292" y="1"/>
                    <a:pt x="84" y="87"/>
                    <a:pt x="50" y="236"/>
                  </a:cubicBezTo>
                  <a:cubicBezTo>
                    <a:pt x="1" y="443"/>
                    <a:pt x="304" y="690"/>
                    <a:pt x="729" y="790"/>
                  </a:cubicBezTo>
                  <a:cubicBezTo>
                    <a:pt x="848" y="817"/>
                    <a:pt x="963" y="831"/>
                    <a:pt x="1069" y="831"/>
                  </a:cubicBezTo>
                  <a:cubicBezTo>
                    <a:pt x="1341" y="831"/>
                    <a:pt x="1548" y="744"/>
                    <a:pt x="1584" y="595"/>
                  </a:cubicBezTo>
                  <a:cubicBezTo>
                    <a:pt x="1632" y="389"/>
                    <a:pt x="1329" y="142"/>
                    <a:pt x="904" y="42"/>
                  </a:cubicBezTo>
                  <a:cubicBezTo>
                    <a:pt x="785" y="14"/>
                    <a:pt x="670" y="1"/>
                    <a:pt x="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69;p78">
              <a:extLst>
                <a:ext uri="{FF2B5EF4-FFF2-40B4-BE49-F238E27FC236}">
                  <a16:creationId xmlns:a16="http://schemas.microsoft.com/office/drawing/2014/main" id="{3030A677-A38C-54CF-9FE1-8C0DF4F409E1}"/>
                </a:ext>
              </a:extLst>
            </p:cNvPr>
            <p:cNvSpPr/>
            <p:nvPr/>
          </p:nvSpPr>
          <p:spPr>
            <a:xfrm>
              <a:off x="-1673425" y="-1068950"/>
              <a:ext cx="36550" cy="21375"/>
            </a:xfrm>
            <a:custGeom>
              <a:avLst/>
              <a:gdLst/>
              <a:ahLst/>
              <a:cxnLst/>
              <a:rect l="l" t="t" r="r" b="b"/>
              <a:pathLst>
                <a:path w="1462" h="855" extrusionOk="0">
                  <a:moveTo>
                    <a:pt x="1403" y="1"/>
                  </a:moveTo>
                  <a:cubicBezTo>
                    <a:pt x="1379" y="1"/>
                    <a:pt x="1353" y="15"/>
                    <a:pt x="1344" y="45"/>
                  </a:cubicBezTo>
                  <a:cubicBezTo>
                    <a:pt x="1215" y="459"/>
                    <a:pt x="847" y="716"/>
                    <a:pt x="444" y="716"/>
                  </a:cubicBezTo>
                  <a:cubicBezTo>
                    <a:pt x="317" y="716"/>
                    <a:pt x="187" y="691"/>
                    <a:pt x="60" y="637"/>
                  </a:cubicBezTo>
                  <a:cubicBezTo>
                    <a:pt x="55" y="635"/>
                    <a:pt x="50" y="634"/>
                    <a:pt x="46" y="634"/>
                  </a:cubicBezTo>
                  <a:cubicBezTo>
                    <a:pt x="15" y="634"/>
                    <a:pt x="0" y="679"/>
                    <a:pt x="32" y="699"/>
                  </a:cubicBezTo>
                  <a:cubicBezTo>
                    <a:pt x="199" y="805"/>
                    <a:pt x="380" y="855"/>
                    <a:pt x="554" y="855"/>
                  </a:cubicBezTo>
                  <a:cubicBezTo>
                    <a:pt x="983" y="855"/>
                    <a:pt x="1376" y="554"/>
                    <a:pt x="1455" y="63"/>
                  </a:cubicBezTo>
                  <a:cubicBezTo>
                    <a:pt x="1461" y="23"/>
                    <a:pt x="1433" y="1"/>
                    <a:pt x="1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70;p78">
              <a:extLst>
                <a:ext uri="{FF2B5EF4-FFF2-40B4-BE49-F238E27FC236}">
                  <a16:creationId xmlns:a16="http://schemas.microsoft.com/office/drawing/2014/main" id="{C2BEE6B8-2647-05D5-88C9-15F33EB388A6}"/>
                </a:ext>
              </a:extLst>
            </p:cNvPr>
            <p:cNvSpPr/>
            <p:nvPr/>
          </p:nvSpPr>
          <p:spPr>
            <a:xfrm>
              <a:off x="-1697025" y="-1330700"/>
              <a:ext cx="330950" cy="280550"/>
            </a:xfrm>
            <a:custGeom>
              <a:avLst/>
              <a:gdLst/>
              <a:ahLst/>
              <a:cxnLst/>
              <a:rect l="l" t="t" r="r" b="b"/>
              <a:pathLst>
                <a:path w="13238" h="11222" extrusionOk="0">
                  <a:moveTo>
                    <a:pt x="4423" y="1"/>
                  </a:moveTo>
                  <a:cubicBezTo>
                    <a:pt x="2030" y="1"/>
                    <a:pt x="503" y="1319"/>
                    <a:pt x="319" y="2363"/>
                  </a:cubicBezTo>
                  <a:cubicBezTo>
                    <a:pt x="0" y="4148"/>
                    <a:pt x="1978" y="5611"/>
                    <a:pt x="2485" y="5611"/>
                  </a:cubicBezTo>
                  <a:cubicBezTo>
                    <a:pt x="2498" y="5611"/>
                    <a:pt x="2509" y="5610"/>
                    <a:pt x="2520" y="5608"/>
                  </a:cubicBezTo>
                  <a:cubicBezTo>
                    <a:pt x="2964" y="5533"/>
                    <a:pt x="2779" y="4588"/>
                    <a:pt x="2779" y="4587"/>
                  </a:cubicBezTo>
                  <a:lnTo>
                    <a:pt x="2779" y="4587"/>
                  </a:lnTo>
                  <a:cubicBezTo>
                    <a:pt x="3784" y="7392"/>
                    <a:pt x="5863" y="8132"/>
                    <a:pt x="5863" y="8132"/>
                  </a:cubicBezTo>
                  <a:cubicBezTo>
                    <a:pt x="7089" y="10640"/>
                    <a:pt x="8754" y="11222"/>
                    <a:pt x="10186" y="11222"/>
                  </a:cubicBezTo>
                  <a:cubicBezTo>
                    <a:pt x="10465" y="11222"/>
                    <a:pt x="10734" y="11200"/>
                    <a:pt x="10990" y="11166"/>
                  </a:cubicBezTo>
                  <a:cubicBezTo>
                    <a:pt x="11874" y="11048"/>
                    <a:pt x="13238" y="6009"/>
                    <a:pt x="12376" y="3656"/>
                  </a:cubicBezTo>
                  <a:cubicBezTo>
                    <a:pt x="11651" y="1681"/>
                    <a:pt x="8513" y="1139"/>
                    <a:pt x="8513" y="1139"/>
                  </a:cubicBezTo>
                  <a:cubicBezTo>
                    <a:pt x="6979" y="318"/>
                    <a:pt x="5597" y="1"/>
                    <a:pt x="4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71;p78">
              <a:extLst>
                <a:ext uri="{FF2B5EF4-FFF2-40B4-BE49-F238E27FC236}">
                  <a16:creationId xmlns:a16="http://schemas.microsoft.com/office/drawing/2014/main" id="{9ACD6EA2-D580-CB80-1D24-FEB0A1A9A93A}"/>
                </a:ext>
              </a:extLst>
            </p:cNvPr>
            <p:cNvSpPr/>
            <p:nvPr/>
          </p:nvSpPr>
          <p:spPr>
            <a:xfrm>
              <a:off x="-1666375" y="-991450"/>
              <a:ext cx="499925" cy="668775"/>
            </a:xfrm>
            <a:custGeom>
              <a:avLst/>
              <a:gdLst/>
              <a:ahLst/>
              <a:cxnLst/>
              <a:rect l="l" t="t" r="r" b="b"/>
              <a:pathLst>
                <a:path w="19997" h="26751" extrusionOk="0">
                  <a:moveTo>
                    <a:pt x="9557" y="0"/>
                  </a:moveTo>
                  <a:cubicBezTo>
                    <a:pt x="7792" y="0"/>
                    <a:pt x="5967" y="1071"/>
                    <a:pt x="4767" y="2132"/>
                  </a:cubicBezTo>
                  <a:cubicBezTo>
                    <a:pt x="2995" y="3695"/>
                    <a:pt x="523" y="11241"/>
                    <a:pt x="368" y="12466"/>
                  </a:cubicBezTo>
                  <a:cubicBezTo>
                    <a:pt x="1" y="15359"/>
                    <a:pt x="2502" y="16894"/>
                    <a:pt x="2502" y="16894"/>
                  </a:cubicBezTo>
                  <a:lnTo>
                    <a:pt x="3338" y="25508"/>
                  </a:lnTo>
                  <a:cubicBezTo>
                    <a:pt x="3338" y="25508"/>
                    <a:pt x="5135" y="26750"/>
                    <a:pt x="8430" y="26750"/>
                  </a:cubicBezTo>
                  <a:cubicBezTo>
                    <a:pt x="10723" y="26750"/>
                    <a:pt x="13743" y="26148"/>
                    <a:pt x="17387" y="24106"/>
                  </a:cubicBezTo>
                  <a:cubicBezTo>
                    <a:pt x="17387" y="24106"/>
                    <a:pt x="19997" y="7377"/>
                    <a:pt x="11961" y="843"/>
                  </a:cubicBezTo>
                  <a:cubicBezTo>
                    <a:pt x="11222" y="243"/>
                    <a:pt x="10396" y="0"/>
                    <a:pt x="95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72;p78">
              <a:extLst>
                <a:ext uri="{FF2B5EF4-FFF2-40B4-BE49-F238E27FC236}">
                  <a16:creationId xmlns:a16="http://schemas.microsoft.com/office/drawing/2014/main" id="{72532650-F6AB-8FBF-117E-A9C7D7BCD88A}"/>
                </a:ext>
              </a:extLst>
            </p:cNvPr>
            <p:cNvSpPr/>
            <p:nvPr/>
          </p:nvSpPr>
          <p:spPr>
            <a:xfrm>
              <a:off x="-1693075" y="-881075"/>
              <a:ext cx="118250" cy="518650"/>
            </a:xfrm>
            <a:custGeom>
              <a:avLst/>
              <a:gdLst/>
              <a:ahLst/>
              <a:cxnLst/>
              <a:rect l="l" t="t" r="r" b="b"/>
              <a:pathLst>
                <a:path w="4730" h="20746" extrusionOk="0">
                  <a:moveTo>
                    <a:pt x="4367" y="1"/>
                  </a:moveTo>
                  <a:cubicBezTo>
                    <a:pt x="4358" y="1"/>
                    <a:pt x="4350" y="5"/>
                    <a:pt x="4345" y="14"/>
                  </a:cubicBezTo>
                  <a:cubicBezTo>
                    <a:pt x="3381" y="1742"/>
                    <a:pt x="2470" y="3577"/>
                    <a:pt x="1736" y="5416"/>
                  </a:cubicBezTo>
                  <a:cubicBezTo>
                    <a:pt x="1166" y="6844"/>
                    <a:pt x="852" y="8412"/>
                    <a:pt x="1289" y="9920"/>
                  </a:cubicBezTo>
                  <a:cubicBezTo>
                    <a:pt x="1449" y="10474"/>
                    <a:pt x="1703" y="11010"/>
                    <a:pt x="2066" y="11462"/>
                  </a:cubicBezTo>
                  <a:cubicBezTo>
                    <a:pt x="2287" y="11737"/>
                    <a:pt x="2570" y="11912"/>
                    <a:pt x="2806" y="12164"/>
                  </a:cubicBezTo>
                  <a:cubicBezTo>
                    <a:pt x="3417" y="12817"/>
                    <a:pt x="3510" y="13328"/>
                    <a:pt x="3625" y="14193"/>
                  </a:cubicBezTo>
                  <a:cubicBezTo>
                    <a:pt x="3915" y="16355"/>
                    <a:pt x="4162" y="18524"/>
                    <a:pt x="4527" y="20674"/>
                  </a:cubicBezTo>
                  <a:cubicBezTo>
                    <a:pt x="4535" y="20723"/>
                    <a:pt x="4577" y="20746"/>
                    <a:pt x="4620" y="20746"/>
                  </a:cubicBezTo>
                  <a:cubicBezTo>
                    <a:pt x="4674" y="20746"/>
                    <a:pt x="4730" y="20711"/>
                    <a:pt x="4725" y="20649"/>
                  </a:cubicBezTo>
                  <a:cubicBezTo>
                    <a:pt x="4538" y="18489"/>
                    <a:pt x="4237" y="16342"/>
                    <a:pt x="3969" y="14193"/>
                  </a:cubicBezTo>
                  <a:cubicBezTo>
                    <a:pt x="3906" y="13687"/>
                    <a:pt x="3924" y="13043"/>
                    <a:pt x="3709" y="12574"/>
                  </a:cubicBezTo>
                  <a:cubicBezTo>
                    <a:pt x="3394" y="11888"/>
                    <a:pt x="2598" y="11598"/>
                    <a:pt x="2185" y="10959"/>
                  </a:cubicBezTo>
                  <a:cubicBezTo>
                    <a:pt x="0" y="7581"/>
                    <a:pt x="3195" y="3207"/>
                    <a:pt x="4393" y="32"/>
                  </a:cubicBezTo>
                  <a:cubicBezTo>
                    <a:pt x="4398" y="14"/>
                    <a:pt x="4383" y="1"/>
                    <a:pt x="43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73;p78">
              <a:extLst>
                <a:ext uri="{FF2B5EF4-FFF2-40B4-BE49-F238E27FC236}">
                  <a16:creationId xmlns:a16="http://schemas.microsoft.com/office/drawing/2014/main" id="{30F1BF5A-013B-6D49-788C-FB67DC062B61}"/>
                </a:ext>
              </a:extLst>
            </p:cNvPr>
            <p:cNvSpPr/>
            <p:nvPr/>
          </p:nvSpPr>
          <p:spPr>
            <a:xfrm>
              <a:off x="-2086375" y="-833025"/>
              <a:ext cx="201825" cy="106525"/>
            </a:xfrm>
            <a:custGeom>
              <a:avLst/>
              <a:gdLst/>
              <a:ahLst/>
              <a:cxnLst/>
              <a:rect l="l" t="t" r="r" b="b"/>
              <a:pathLst>
                <a:path w="8073" h="4261" extrusionOk="0">
                  <a:moveTo>
                    <a:pt x="7599" y="1"/>
                  </a:moveTo>
                  <a:cubicBezTo>
                    <a:pt x="7541" y="1"/>
                    <a:pt x="7483" y="13"/>
                    <a:pt x="7427" y="39"/>
                  </a:cubicBezTo>
                  <a:lnTo>
                    <a:pt x="269" y="3470"/>
                  </a:lnTo>
                  <a:cubicBezTo>
                    <a:pt x="93" y="3554"/>
                    <a:pt x="0" y="3747"/>
                    <a:pt x="42" y="3937"/>
                  </a:cubicBezTo>
                  <a:cubicBezTo>
                    <a:pt x="85" y="4125"/>
                    <a:pt x="254" y="4260"/>
                    <a:pt x="449" y="4260"/>
                  </a:cubicBezTo>
                  <a:cubicBezTo>
                    <a:pt x="510" y="4260"/>
                    <a:pt x="572" y="4245"/>
                    <a:pt x="627" y="4220"/>
                  </a:cubicBezTo>
                  <a:lnTo>
                    <a:pt x="7786" y="788"/>
                  </a:lnTo>
                  <a:cubicBezTo>
                    <a:pt x="7988" y="687"/>
                    <a:pt x="8072" y="441"/>
                    <a:pt x="7973" y="238"/>
                  </a:cubicBezTo>
                  <a:cubicBezTo>
                    <a:pt x="7902" y="88"/>
                    <a:pt x="7754" y="1"/>
                    <a:pt x="7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74;p78">
              <a:extLst>
                <a:ext uri="{FF2B5EF4-FFF2-40B4-BE49-F238E27FC236}">
                  <a16:creationId xmlns:a16="http://schemas.microsoft.com/office/drawing/2014/main" id="{279B28B7-4DB7-77FE-4350-4E34CCEA836C}"/>
                </a:ext>
              </a:extLst>
            </p:cNvPr>
            <p:cNvSpPr/>
            <p:nvPr/>
          </p:nvSpPr>
          <p:spPr>
            <a:xfrm>
              <a:off x="-1995950" y="-886200"/>
              <a:ext cx="624975" cy="336200"/>
            </a:xfrm>
            <a:custGeom>
              <a:avLst/>
              <a:gdLst/>
              <a:ahLst/>
              <a:cxnLst/>
              <a:rect l="l" t="t" r="r" b="b"/>
              <a:pathLst>
                <a:path w="24999" h="13448" extrusionOk="0">
                  <a:moveTo>
                    <a:pt x="20632" y="0"/>
                  </a:moveTo>
                  <a:cubicBezTo>
                    <a:pt x="20017" y="0"/>
                    <a:pt x="19386" y="171"/>
                    <a:pt x="18824" y="546"/>
                  </a:cubicBezTo>
                  <a:cubicBezTo>
                    <a:pt x="15511" y="2763"/>
                    <a:pt x="10094" y="6844"/>
                    <a:pt x="9250" y="7150"/>
                  </a:cubicBezTo>
                  <a:cubicBezTo>
                    <a:pt x="9221" y="7161"/>
                    <a:pt x="9182" y="7166"/>
                    <a:pt x="9136" y="7166"/>
                  </a:cubicBezTo>
                  <a:cubicBezTo>
                    <a:pt x="8254" y="7166"/>
                    <a:pt x="4391" y="5365"/>
                    <a:pt x="3271" y="4744"/>
                  </a:cubicBezTo>
                  <a:cubicBezTo>
                    <a:pt x="3129" y="4665"/>
                    <a:pt x="2970" y="4628"/>
                    <a:pt x="2802" y="4628"/>
                  </a:cubicBezTo>
                  <a:cubicBezTo>
                    <a:pt x="1629" y="4628"/>
                    <a:pt x="1" y="6397"/>
                    <a:pt x="352" y="7726"/>
                  </a:cubicBezTo>
                  <a:cubicBezTo>
                    <a:pt x="727" y="9144"/>
                    <a:pt x="7720" y="13447"/>
                    <a:pt x="10483" y="13447"/>
                  </a:cubicBezTo>
                  <a:cubicBezTo>
                    <a:pt x="10683" y="13447"/>
                    <a:pt x="10861" y="13425"/>
                    <a:pt x="11013" y="13377"/>
                  </a:cubicBezTo>
                  <a:cubicBezTo>
                    <a:pt x="12653" y="12859"/>
                    <a:pt x="19297" y="9186"/>
                    <a:pt x="22565" y="5272"/>
                  </a:cubicBezTo>
                  <a:cubicBezTo>
                    <a:pt x="24999" y="2359"/>
                    <a:pt x="22921" y="0"/>
                    <a:pt x="206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975;p78">
              <a:extLst>
                <a:ext uri="{FF2B5EF4-FFF2-40B4-BE49-F238E27FC236}">
                  <a16:creationId xmlns:a16="http://schemas.microsoft.com/office/drawing/2014/main" id="{F3F9A115-018B-A45F-E7DE-D331050A2963}"/>
                </a:ext>
              </a:extLst>
            </p:cNvPr>
            <p:cNvSpPr/>
            <p:nvPr/>
          </p:nvSpPr>
          <p:spPr>
            <a:xfrm>
              <a:off x="-2100000" y="-816775"/>
              <a:ext cx="189100" cy="147400"/>
            </a:xfrm>
            <a:custGeom>
              <a:avLst/>
              <a:gdLst/>
              <a:ahLst/>
              <a:cxnLst/>
              <a:rect l="l" t="t" r="r" b="b"/>
              <a:pathLst>
                <a:path w="7564" h="5896" extrusionOk="0">
                  <a:moveTo>
                    <a:pt x="4207" y="0"/>
                  </a:moveTo>
                  <a:cubicBezTo>
                    <a:pt x="3126" y="0"/>
                    <a:pt x="1377" y="341"/>
                    <a:pt x="1224" y="349"/>
                  </a:cubicBezTo>
                  <a:cubicBezTo>
                    <a:pt x="1030" y="360"/>
                    <a:pt x="18" y="1608"/>
                    <a:pt x="9" y="1856"/>
                  </a:cubicBezTo>
                  <a:cubicBezTo>
                    <a:pt x="0" y="2105"/>
                    <a:pt x="817" y="3001"/>
                    <a:pt x="948" y="3077"/>
                  </a:cubicBezTo>
                  <a:cubicBezTo>
                    <a:pt x="1076" y="3152"/>
                    <a:pt x="1914" y="3281"/>
                    <a:pt x="2060" y="3673"/>
                  </a:cubicBezTo>
                  <a:cubicBezTo>
                    <a:pt x="2205" y="4067"/>
                    <a:pt x="4276" y="5268"/>
                    <a:pt x="5120" y="5843"/>
                  </a:cubicBezTo>
                  <a:cubicBezTo>
                    <a:pt x="5173" y="5879"/>
                    <a:pt x="5229" y="5896"/>
                    <a:pt x="5287" y="5896"/>
                  </a:cubicBezTo>
                  <a:cubicBezTo>
                    <a:pt x="6158" y="5896"/>
                    <a:pt x="7564" y="2120"/>
                    <a:pt x="7564" y="2120"/>
                  </a:cubicBezTo>
                  <a:cubicBezTo>
                    <a:pt x="7061" y="1880"/>
                    <a:pt x="5590" y="402"/>
                    <a:pt x="4904" y="93"/>
                  </a:cubicBezTo>
                  <a:cubicBezTo>
                    <a:pt x="4756" y="26"/>
                    <a:pt x="4507" y="0"/>
                    <a:pt x="4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976;p78">
              <a:extLst>
                <a:ext uri="{FF2B5EF4-FFF2-40B4-BE49-F238E27FC236}">
                  <a16:creationId xmlns:a16="http://schemas.microsoft.com/office/drawing/2014/main" id="{43A5AA04-B72E-F89A-3335-5DCD8BBAF933}"/>
                </a:ext>
              </a:extLst>
            </p:cNvPr>
            <p:cNvSpPr/>
            <p:nvPr/>
          </p:nvSpPr>
          <p:spPr>
            <a:xfrm>
              <a:off x="-1711075" y="-892050"/>
              <a:ext cx="338050" cy="282675"/>
            </a:xfrm>
            <a:custGeom>
              <a:avLst/>
              <a:gdLst/>
              <a:ahLst/>
              <a:cxnLst/>
              <a:rect l="l" t="t" r="r" b="b"/>
              <a:pathLst>
                <a:path w="13522" h="11307" extrusionOk="0">
                  <a:moveTo>
                    <a:pt x="9486" y="1"/>
                  </a:moveTo>
                  <a:cubicBezTo>
                    <a:pt x="8793" y="1"/>
                    <a:pt x="8013" y="183"/>
                    <a:pt x="7173" y="601"/>
                  </a:cubicBezTo>
                  <a:cubicBezTo>
                    <a:pt x="3095" y="2632"/>
                    <a:pt x="420" y="5244"/>
                    <a:pt x="420" y="5244"/>
                  </a:cubicBezTo>
                  <a:cubicBezTo>
                    <a:pt x="1" y="5454"/>
                    <a:pt x="1358" y="10006"/>
                    <a:pt x="4842" y="11305"/>
                  </a:cubicBezTo>
                  <a:cubicBezTo>
                    <a:pt x="4845" y="11306"/>
                    <a:pt x="4849" y="11307"/>
                    <a:pt x="4853" y="11307"/>
                  </a:cubicBezTo>
                  <a:cubicBezTo>
                    <a:pt x="5208" y="11307"/>
                    <a:pt x="9906" y="7917"/>
                    <a:pt x="11910" y="5032"/>
                  </a:cubicBezTo>
                  <a:cubicBezTo>
                    <a:pt x="13521" y="2711"/>
                    <a:pt x="12158" y="1"/>
                    <a:pt x="9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977;p78">
              <a:extLst>
                <a:ext uri="{FF2B5EF4-FFF2-40B4-BE49-F238E27FC236}">
                  <a16:creationId xmlns:a16="http://schemas.microsoft.com/office/drawing/2014/main" id="{C726FADA-8000-87FB-DB2C-55A67E61EDDB}"/>
                </a:ext>
              </a:extLst>
            </p:cNvPr>
            <p:cNvSpPr/>
            <p:nvPr/>
          </p:nvSpPr>
          <p:spPr>
            <a:xfrm>
              <a:off x="-1731125" y="-792475"/>
              <a:ext cx="189300" cy="211950"/>
            </a:xfrm>
            <a:custGeom>
              <a:avLst/>
              <a:gdLst/>
              <a:ahLst/>
              <a:cxnLst/>
              <a:rect l="l" t="t" r="r" b="b"/>
              <a:pathLst>
                <a:path w="7572" h="8478" extrusionOk="0">
                  <a:moveTo>
                    <a:pt x="2465" y="1"/>
                  </a:moveTo>
                  <a:cubicBezTo>
                    <a:pt x="2181" y="1"/>
                    <a:pt x="1" y="1738"/>
                    <a:pt x="16" y="1921"/>
                  </a:cubicBezTo>
                  <a:cubicBezTo>
                    <a:pt x="267" y="5237"/>
                    <a:pt x="3897" y="8462"/>
                    <a:pt x="4289" y="8477"/>
                  </a:cubicBezTo>
                  <a:cubicBezTo>
                    <a:pt x="4291" y="8477"/>
                    <a:pt x="4293" y="8477"/>
                    <a:pt x="4294" y="8477"/>
                  </a:cubicBezTo>
                  <a:cubicBezTo>
                    <a:pt x="4704" y="8477"/>
                    <a:pt x="7572" y="6609"/>
                    <a:pt x="7390" y="6481"/>
                  </a:cubicBezTo>
                  <a:cubicBezTo>
                    <a:pt x="4682" y="4573"/>
                    <a:pt x="2694" y="70"/>
                    <a:pt x="2479" y="3"/>
                  </a:cubicBezTo>
                  <a:cubicBezTo>
                    <a:pt x="2475" y="2"/>
                    <a:pt x="2470" y="1"/>
                    <a:pt x="2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978;p78">
              <a:extLst>
                <a:ext uri="{FF2B5EF4-FFF2-40B4-BE49-F238E27FC236}">
                  <a16:creationId xmlns:a16="http://schemas.microsoft.com/office/drawing/2014/main" id="{D4F9A7B9-407E-C451-142B-6EDCCB5B52BF}"/>
                </a:ext>
              </a:extLst>
            </p:cNvPr>
            <p:cNvSpPr/>
            <p:nvPr/>
          </p:nvSpPr>
          <p:spPr>
            <a:xfrm>
              <a:off x="-1584375" y="-730750"/>
              <a:ext cx="168375" cy="121675"/>
            </a:xfrm>
            <a:custGeom>
              <a:avLst/>
              <a:gdLst/>
              <a:ahLst/>
              <a:cxnLst/>
              <a:rect l="l" t="t" r="r" b="b"/>
              <a:pathLst>
                <a:path w="6735" h="4867" extrusionOk="0">
                  <a:moveTo>
                    <a:pt x="5879" y="1"/>
                  </a:moveTo>
                  <a:cubicBezTo>
                    <a:pt x="5863" y="1"/>
                    <a:pt x="5846" y="6"/>
                    <a:pt x="5830" y="18"/>
                  </a:cubicBezTo>
                  <a:cubicBezTo>
                    <a:pt x="4832" y="753"/>
                    <a:pt x="3995" y="1676"/>
                    <a:pt x="3006" y="2426"/>
                  </a:cubicBezTo>
                  <a:cubicBezTo>
                    <a:pt x="2005" y="3183"/>
                    <a:pt x="940" y="3879"/>
                    <a:pt x="43" y="4762"/>
                  </a:cubicBezTo>
                  <a:cubicBezTo>
                    <a:pt x="1" y="4804"/>
                    <a:pt x="39" y="4867"/>
                    <a:pt x="88" y="4867"/>
                  </a:cubicBezTo>
                  <a:cubicBezTo>
                    <a:pt x="98" y="4867"/>
                    <a:pt x="108" y="4864"/>
                    <a:pt x="118" y="4859"/>
                  </a:cubicBezTo>
                  <a:cubicBezTo>
                    <a:pt x="1815" y="3961"/>
                    <a:pt x="3237" y="2751"/>
                    <a:pt x="4607" y="1461"/>
                  </a:cubicBezTo>
                  <a:cubicBezTo>
                    <a:pt x="5329" y="1241"/>
                    <a:pt x="6099" y="958"/>
                    <a:pt x="6681" y="488"/>
                  </a:cubicBezTo>
                  <a:cubicBezTo>
                    <a:pt x="6734" y="445"/>
                    <a:pt x="6684" y="382"/>
                    <a:pt x="6631" y="382"/>
                  </a:cubicBezTo>
                  <a:cubicBezTo>
                    <a:pt x="6622" y="382"/>
                    <a:pt x="6614" y="384"/>
                    <a:pt x="6605" y="388"/>
                  </a:cubicBezTo>
                  <a:cubicBezTo>
                    <a:pt x="5974" y="670"/>
                    <a:pt x="5386" y="1027"/>
                    <a:pt x="4759" y="1317"/>
                  </a:cubicBezTo>
                  <a:cubicBezTo>
                    <a:pt x="5157" y="938"/>
                    <a:pt x="5553" y="557"/>
                    <a:pt x="5950" y="174"/>
                  </a:cubicBezTo>
                  <a:cubicBezTo>
                    <a:pt x="6014" y="112"/>
                    <a:pt x="5953" y="1"/>
                    <a:pt x="58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979;p78">
              <a:extLst>
                <a:ext uri="{FF2B5EF4-FFF2-40B4-BE49-F238E27FC236}">
                  <a16:creationId xmlns:a16="http://schemas.microsoft.com/office/drawing/2014/main" id="{62F08372-8402-0F77-99D2-133BF57C5F10}"/>
                </a:ext>
              </a:extLst>
            </p:cNvPr>
            <p:cNvSpPr/>
            <p:nvPr/>
          </p:nvSpPr>
          <p:spPr>
            <a:xfrm>
              <a:off x="-1611975" y="-882400"/>
              <a:ext cx="95875" cy="50900"/>
            </a:xfrm>
            <a:custGeom>
              <a:avLst/>
              <a:gdLst/>
              <a:ahLst/>
              <a:cxnLst/>
              <a:rect l="l" t="t" r="r" b="b"/>
              <a:pathLst>
                <a:path w="3835" h="2036" extrusionOk="0">
                  <a:moveTo>
                    <a:pt x="3758" y="0"/>
                  </a:moveTo>
                  <a:cubicBezTo>
                    <a:pt x="3753" y="0"/>
                    <a:pt x="3747" y="2"/>
                    <a:pt x="3741" y="4"/>
                  </a:cubicBezTo>
                  <a:cubicBezTo>
                    <a:pt x="2433" y="487"/>
                    <a:pt x="1138" y="1131"/>
                    <a:pt x="26" y="1976"/>
                  </a:cubicBezTo>
                  <a:cubicBezTo>
                    <a:pt x="0" y="1997"/>
                    <a:pt x="18" y="2036"/>
                    <a:pt x="47" y="2036"/>
                  </a:cubicBezTo>
                  <a:cubicBezTo>
                    <a:pt x="51" y="2036"/>
                    <a:pt x="56" y="2035"/>
                    <a:pt x="61" y="2033"/>
                  </a:cubicBezTo>
                  <a:cubicBezTo>
                    <a:pt x="1309" y="1407"/>
                    <a:pt x="2531" y="730"/>
                    <a:pt x="3784" y="106"/>
                  </a:cubicBezTo>
                  <a:cubicBezTo>
                    <a:pt x="3835" y="81"/>
                    <a:pt x="3808" y="0"/>
                    <a:pt x="37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980;p78">
              <a:extLst>
                <a:ext uri="{FF2B5EF4-FFF2-40B4-BE49-F238E27FC236}">
                  <a16:creationId xmlns:a16="http://schemas.microsoft.com/office/drawing/2014/main" id="{FD99ECF7-182A-C2CD-A1A1-00C6DE8FBCFF}"/>
                </a:ext>
              </a:extLst>
            </p:cNvPr>
            <p:cNvSpPr/>
            <p:nvPr/>
          </p:nvSpPr>
          <p:spPr>
            <a:xfrm>
              <a:off x="-1659275" y="-782900"/>
              <a:ext cx="101325" cy="140525"/>
            </a:xfrm>
            <a:custGeom>
              <a:avLst/>
              <a:gdLst/>
              <a:ahLst/>
              <a:cxnLst/>
              <a:rect l="l" t="t" r="r" b="b"/>
              <a:pathLst>
                <a:path w="4053" h="5621" extrusionOk="0">
                  <a:moveTo>
                    <a:pt x="70" y="0"/>
                  </a:moveTo>
                  <a:cubicBezTo>
                    <a:pt x="37" y="0"/>
                    <a:pt x="0" y="30"/>
                    <a:pt x="13" y="69"/>
                  </a:cubicBezTo>
                  <a:cubicBezTo>
                    <a:pt x="741" y="2257"/>
                    <a:pt x="2051" y="4214"/>
                    <a:pt x="3904" y="5606"/>
                  </a:cubicBezTo>
                  <a:cubicBezTo>
                    <a:pt x="3918" y="5616"/>
                    <a:pt x="3931" y="5621"/>
                    <a:pt x="3945" y="5621"/>
                  </a:cubicBezTo>
                  <a:cubicBezTo>
                    <a:pt x="4004" y="5621"/>
                    <a:pt x="4053" y="5532"/>
                    <a:pt x="4001" y="5482"/>
                  </a:cubicBezTo>
                  <a:cubicBezTo>
                    <a:pt x="2378" y="3876"/>
                    <a:pt x="1053" y="2116"/>
                    <a:pt x="112" y="27"/>
                  </a:cubicBezTo>
                  <a:cubicBezTo>
                    <a:pt x="103" y="8"/>
                    <a:pt x="87" y="0"/>
                    <a:pt x="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981;p78">
              <a:extLst>
                <a:ext uri="{FF2B5EF4-FFF2-40B4-BE49-F238E27FC236}">
                  <a16:creationId xmlns:a16="http://schemas.microsoft.com/office/drawing/2014/main" id="{FB0119AF-3583-2505-E9F7-2E7D6A602074}"/>
                </a:ext>
              </a:extLst>
            </p:cNvPr>
            <p:cNvSpPr/>
            <p:nvPr/>
          </p:nvSpPr>
          <p:spPr>
            <a:xfrm>
              <a:off x="-1555575" y="-1332375"/>
              <a:ext cx="305350" cy="779175"/>
            </a:xfrm>
            <a:custGeom>
              <a:avLst/>
              <a:gdLst/>
              <a:ahLst/>
              <a:cxnLst/>
              <a:rect l="l" t="t" r="r" b="b"/>
              <a:pathLst>
                <a:path w="12214" h="31167" extrusionOk="0">
                  <a:moveTo>
                    <a:pt x="1520" y="0"/>
                  </a:moveTo>
                  <a:cubicBezTo>
                    <a:pt x="983" y="0"/>
                    <a:pt x="484" y="63"/>
                    <a:pt x="58" y="196"/>
                  </a:cubicBezTo>
                  <a:cubicBezTo>
                    <a:pt x="58" y="196"/>
                    <a:pt x="880" y="5211"/>
                    <a:pt x="536" y="13476"/>
                  </a:cubicBezTo>
                  <a:cubicBezTo>
                    <a:pt x="190" y="21742"/>
                    <a:pt x="0" y="29849"/>
                    <a:pt x="5992" y="31070"/>
                  </a:cubicBezTo>
                  <a:cubicBezTo>
                    <a:pt x="6311" y="31135"/>
                    <a:pt x="6618" y="31166"/>
                    <a:pt x="6912" y="31166"/>
                  </a:cubicBezTo>
                  <a:cubicBezTo>
                    <a:pt x="10555" y="31166"/>
                    <a:pt x="12213" y="26408"/>
                    <a:pt x="11925" y="23041"/>
                  </a:cubicBezTo>
                  <a:cubicBezTo>
                    <a:pt x="11614" y="19403"/>
                    <a:pt x="8736" y="5600"/>
                    <a:pt x="7958" y="3265"/>
                  </a:cubicBezTo>
                  <a:cubicBezTo>
                    <a:pt x="7318" y="1347"/>
                    <a:pt x="4008" y="0"/>
                    <a:pt x="1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982;p78">
              <a:extLst>
                <a:ext uri="{FF2B5EF4-FFF2-40B4-BE49-F238E27FC236}">
                  <a16:creationId xmlns:a16="http://schemas.microsoft.com/office/drawing/2014/main" id="{2D050DC3-62AA-16F0-08F8-6264C5528280}"/>
                </a:ext>
              </a:extLst>
            </p:cNvPr>
            <p:cNvSpPr/>
            <p:nvPr/>
          </p:nvSpPr>
          <p:spPr>
            <a:xfrm>
              <a:off x="-1566775" y="-1155575"/>
              <a:ext cx="94675" cy="80200"/>
            </a:xfrm>
            <a:custGeom>
              <a:avLst/>
              <a:gdLst/>
              <a:ahLst/>
              <a:cxnLst/>
              <a:rect l="l" t="t" r="r" b="b"/>
              <a:pathLst>
                <a:path w="3787" h="3208" extrusionOk="0">
                  <a:moveTo>
                    <a:pt x="1642" y="1"/>
                  </a:moveTo>
                  <a:cubicBezTo>
                    <a:pt x="517" y="1"/>
                    <a:pt x="1" y="879"/>
                    <a:pt x="1" y="879"/>
                  </a:cubicBezTo>
                  <a:lnTo>
                    <a:pt x="714" y="3164"/>
                  </a:lnTo>
                  <a:cubicBezTo>
                    <a:pt x="714" y="3164"/>
                    <a:pt x="930" y="3208"/>
                    <a:pt x="1225" y="3208"/>
                  </a:cubicBezTo>
                  <a:cubicBezTo>
                    <a:pt x="1547" y="3208"/>
                    <a:pt x="1964" y="3156"/>
                    <a:pt x="2302" y="2938"/>
                  </a:cubicBezTo>
                  <a:cubicBezTo>
                    <a:pt x="3787" y="1982"/>
                    <a:pt x="2976" y="5"/>
                    <a:pt x="1648" y="1"/>
                  </a:cubicBezTo>
                  <a:cubicBezTo>
                    <a:pt x="1646" y="1"/>
                    <a:pt x="1644" y="1"/>
                    <a:pt x="1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983;p78">
              <a:extLst>
                <a:ext uri="{FF2B5EF4-FFF2-40B4-BE49-F238E27FC236}">
                  <a16:creationId xmlns:a16="http://schemas.microsoft.com/office/drawing/2014/main" id="{66F8E46C-94B0-C73C-9098-B734FF3D611C}"/>
                </a:ext>
              </a:extLst>
            </p:cNvPr>
            <p:cNvSpPr/>
            <p:nvPr/>
          </p:nvSpPr>
          <p:spPr>
            <a:xfrm>
              <a:off x="-1545000" y="-1140775"/>
              <a:ext cx="40900" cy="52850"/>
            </a:xfrm>
            <a:custGeom>
              <a:avLst/>
              <a:gdLst/>
              <a:ahLst/>
              <a:cxnLst/>
              <a:rect l="l" t="t" r="r" b="b"/>
              <a:pathLst>
                <a:path w="1636" h="2114" extrusionOk="0">
                  <a:moveTo>
                    <a:pt x="1000" y="0"/>
                  </a:moveTo>
                  <a:cubicBezTo>
                    <a:pt x="997" y="0"/>
                    <a:pt x="995" y="1"/>
                    <a:pt x="993" y="1"/>
                  </a:cubicBezTo>
                  <a:cubicBezTo>
                    <a:pt x="261" y="160"/>
                    <a:pt x="1" y="1062"/>
                    <a:pt x="156" y="1704"/>
                  </a:cubicBezTo>
                  <a:cubicBezTo>
                    <a:pt x="219" y="1966"/>
                    <a:pt x="310" y="2113"/>
                    <a:pt x="386" y="2113"/>
                  </a:cubicBezTo>
                  <a:cubicBezTo>
                    <a:pt x="424" y="2113"/>
                    <a:pt x="458" y="2076"/>
                    <a:pt x="484" y="1999"/>
                  </a:cubicBezTo>
                  <a:cubicBezTo>
                    <a:pt x="581" y="1708"/>
                    <a:pt x="967" y="1461"/>
                    <a:pt x="1333" y="1461"/>
                  </a:cubicBezTo>
                  <a:cubicBezTo>
                    <a:pt x="1427" y="1461"/>
                    <a:pt x="1520" y="1478"/>
                    <a:pt x="1606" y="1514"/>
                  </a:cubicBezTo>
                  <a:cubicBezTo>
                    <a:pt x="1608" y="1515"/>
                    <a:pt x="1610" y="1515"/>
                    <a:pt x="1611" y="1515"/>
                  </a:cubicBezTo>
                  <a:cubicBezTo>
                    <a:pt x="1626" y="1515"/>
                    <a:pt x="1635" y="1498"/>
                    <a:pt x="1627" y="1486"/>
                  </a:cubicBezTo>
                  <a:cubicBezTo>
                    <a:pt x="1488" y="1327"/>
                    <a:pt x="1313" y="1264"/>
                    <a:pt x="1131" y="1264"/>
                  </a:cubicBezTo>
                  <a:cubicBezTo>
                    <a:pt x="880" y="1264"/>
                    <a:pt x="617" y="1386"/>
                    <a:pt x="423" y="1550"/>
                  </a:cubicBezTo>
                  <a:cubicBezTo>
                    <a:pt x="394" y="1077"/>
                    <a:pt x="472" y="333"/>
                    <a:pt x="1018" y="57"/>
                  </a:cubicBezTo>
                  <a:cubicBezTo>
                    <a:pt x="1050" y="41"/>
                    <a:pt x="1028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TextBox 328">
            <a:extLst>
              <a:ext uri="{FF2B5EF4-FFF2-40B4-BE49-F238E27FC236}">
                <a16:creationId xmlns:a16="http://schemas.microsoft.com/office/drawing/2014/main" id="{87B08C38-5F72-A1B7-2201-971C9BD55B4D}"/>
              </a:ext>
            </a:extLst>
          </p:cNvPr>
          <p:cNvSpPr txBox="1"/>
          <p:nvPr/>
        </p:nvSpPr>
        <p:spPr>
          <a:xfrm>
            <a:off x="670440" y="1809305"/>
            <a:ext cx="4177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Righteous"/>
              </a:rPr>
              <a:t>Cost analysis of different scenarios with the help of excel solver</a:t>
            </a:r>
          </a:p>
        </p:txBody>
      </p:sp>
    </p:spTree>
    <p:extLst>
      <p:ext uri="{BB962C8B-B14F-4D97-AF65-F5344CB8AC3E}">
        <p14:creationId xmlns:p14="http://schemas.microsoft.com/office/powerpoint/2010/main" val="2006330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79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MODEL</a:t>
            </a:r>
            <a:endParaRPr dirty="0"/>
          </a:p>
        </p:txBody>
      </p:sp>
      <p:pic>
        <p:nvPicPr>
          <p:cNvPr id="13" name="Picture 12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E2F6BF1A-588B-DDE4-4451-AE84639717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2" t="24543" b="6610"/>
          <a:stretch/>
        </p:blipFill>
        <p:spPr>
          <a:xfrm>
            <a:off x="148667" y="1340643"/>
            <a:ext cx="5390488" cy="246221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B06247C-1907-FB98-994A-B4E07CDD113F}"/>
              </a:ext>
            </a:extLst>
          </p:cNvPr>
          <p:cNvSpPr txBox="1"/>
          <p:nvPr/>
        </p:nvSpPr>
        <p:spPr>
          <a:xfrm>
            <a:off x="6021659" y="1017725"/>
            <a:ext cx="276550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Open Sans"/>
                <a:ea typeface="Open Sans"/>
                <a:cs typeface="Open Sans"/>
              </a:rPr>
              <a:t>We use solver to give us how many employees needed in each stand when the hours and demand is fixed.</a:t>
            </a:r>
          </a:p>
          <a:p>
            <a:endParaRPr lang="en-US" dirty="0">
              <a:solidFill>
                <a:schemeClr val="accent4"/>
              </a:solidFill>
              <a:latin typeface="Open Sans"/>
              <a:ea typeface="Open Sans"/>
              <a:cs typeface="Open Sans"/>
            </a:endParaRPr>
          </a:p>
          <a:p>
            <a:r>
              <a:rPr lang="en-US" dirty="0">
                <a:solidFill>
                  <a:schemeClr val="accent4"/>
                </a:solidFill>
                <a:latin typeface="Open Sans"/>
                <a:ea typeface="Open Sans"/>
                <a:cs typeface="Open Sans"/>
              </a:rPr>
              <a:t>These numbers are subjective, and will change and increase depending on the requirement per game.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oogle Shape;2353;p94">
            <a:extLst>
              <a:ext uri="{FF2B5EF4-FFF2-40B4-BE49-F238E27FC236}">
                <a16:creationId xmlns:a16="http://schemas.microsoft.com/office/drawing/2014/main" id="{DD4F988D-D574-06B7-D0EB-3827F9481F9E}"/>
              </a:ext>
            </a:extLst>
          </p:cNvPr>
          <p:cNvGrpSpPr/>
          <p:nvPr/>
        </p:nvGrpSpPr>
        <p:grpSpPr>
          <a:xfrm>
            <a:off x="7404410" y="3586219"/>
            <a:ext cx="1285472" cy="1557281"/>
            <a:chOff x="5442430" y="813210"/>
            <a:chExt cx="3000080" cy="3806939"/>
          </a:xfrm>
        </p:grpSpPr>
        <p:sp>
          <p:nvSpPr>
            <p:cNvPr id="20" name="Google Shape;2354;p94">
              <a:extLst>
                <a:ext uri="{FF2B5EF4-FFF2-40B4-BE49-F238E27FC236}">
                  <a16:creationId xmlns:a16="http://schemas.microsoft.com/office/drawing/2014/main" id="{3B894AF3-DCB3-D246-77F1-681C43D93884}"/>
                </a:ext>
              </a:extLst>
            </p:cNvPr>
            <p:cNvSpPr/>
            <p:nvPr/>
          </p:nvSpPr>
          <p:spPr>
            <a:xfrm>
              <a:off x="6330500" y="2239825"/>
              <a:ext cx="95100" cy="2847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355;p94">
              <a:extLst>
                <a:ext uri="{FF2B5EF4-FFF2-40B4-BE49-F238E27FC236}">
                  <a16:creationId xmlns:a16="http://schemas.microsoft.com/office/drawing/2014/main" id="{307490C4-2FFE-2D38-EDCE-40DF18812E71}"/>
                </a:ext>
              </a:extLst>
            </p:cNvPr>
            <p:cNvGrpSpPr/>
            <p:nvPr/>
          </p:nvGrpSpPr>
          <p:grpSpPr>
            <a:xfrm>
              <a:off x="5442430" y="813210"/>
              <a:ext cx="3000080" cy="3806939"/>
              <a:chOff x="-6932175" y="-1440125"/>
              <a:chExt cx="2009700" cy="2550200"/>
            </a:xfrm>
          </p:grpSpPr>
          <p:sp>
            <p:nvSpPr>
              <p:cNvPr id="22" name="Google Shape;2356;p94">
                <a:extLst>
                  <a:ext uri="{FF2B5EF4-FFF2-40B4-BE49-F238E27FC236}">
                    <a16:creationId xmlns:a16="http://schemas.microsoft.com/office/drawing/2014/main" id="{D5BF5BF5-BF59-A9A7-E80A-21F0C0567A65}"/>
                  </a:ext>
                </a:extLst>
              </p:cNvPr>
              <p:cNvSpPr/>
              <p:nvPr/>
            </p:nvSpPr>
            <p:spPr>
              <a:xfrm>
                <a:off x="-5175000" y="134675"/>
                <a:ext cx="121125" cy="6965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6" extrusionOk="0">
                    <a:moveTo>
                      <a:pt x="1" y="1"/>
                    </a:moveTo>
                    <a:lnTo>
                      <a:pt x="1" y="2786"/>
                    </a:lnTo>
                    <a:lnTo>
                      <a:pt x="4845" y="2786"/>
                    </a:lnTo>
                    <a:lnTo>
                      <a:pt x="4845" y="1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57;p94">
                <a:extLst>
                  <a:ext uri="{FF2B5EF4-FFF2-40B4-BE49-F238E27FC236}">
                    <a16:creationId xmlns:a16="http://schemas.microsoft.com/office/drawing/2014/main" id="{D0547F52-B0CC-9CAA-F1DC-B0F651A35707}"/>
                  </a:ext>
                </a:extLst>
              </p:cNvPr>
              <p:cNvSpPr/>
              <p:nvPr/>
            </p:nvSpPr>
            <p:spPr>
              <a:xfrm>
                <a:off x="-5175000" y="576375"/>
                <a:ext cx="121125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4" extrusionOk="0">
                    <a:moveTo>
                      <a:pt x="1" y="0"/>
                    </a:moveTo>
                    <a:lnTo>
                      <a:pt x="1" y="2784"/>
                    </a:lnTo>
                    <a:lnTo>
                      <a:pt x="4845" y="2784"/>
                    </a:lnTo>
                    <a:lnTo>
                      <a:pt x="4845" y="0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358;p94">
                <a:extLst>
                  <a:ext uri="{FF2B5EF4-FFF2-40B4-BE49-F238E27FC236}">
                    <a16:creationId xmlns:a16="http://schemas.microsoft.com/office/drawing/2014/main" id="{15D4B2B0-F03C-E863-EE6D-A2A1798B3659}"/>
                  </a:ext>
                </a:extLst>
              </p:cNvPr>
              <p:cNvSpPr/>
              <p:nvPr/>
            </p:nvSpPr>
            <p:spPr>
              <a:xfrm>
                <a:off x="-5175000" y="-307000"/>
                <a:ext cx="121125" cy="6965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6" extrusionOk="0">
                    <a:moveTo>
                      <a:pt x="1" y="1"/>
                    </a:moveTo>
                    <a:lnTo>
                      <a:pt x="1" y="2786"/>
                    </a:lnTo>
                    <a:lnTo>
                      <a:pt x="4845" y="2786"/>
                    </a:lnTo>
                    <a:lnTo>
                      <a:pt x="4845" y="1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359;p94">
                <a:extLst>
                  <a:ext uri="{FF2B5EF4-FFF2-40B4-BE49-F238E27FC236}">
                    <a16:creationId xmlns:a16="http://schemas.microsoft.com/office/drawing/2014/main" id="{9BF3AD33-83C2-5187-29C3-4748E7EE858D}"/>
                  </a:ext>
                </a:extLst>
              </p:cNvPr>
              <p:cNvSpPr/>
              <p:nvPr/>
            </p:nvSpPr>
            <p:spPr>
              <a:xfrm>
                <a:off x="-5145025" y="-307550"/>
                <a:ext cx="132800" cy="70800"/>
              </a:xfrm>
              <a:custGeom>
                <a:avLst/>
                <a:gdLst/>
                <a:ahLst/>
                <a:cxnLst/>
                <a:rect l="l" t="t" r="r" b="b"/>
                <a:pathLst>
                  <a:path w="5312" h="2832" extrusionOk="0">
                    <a:moveTo>
                      <a:pt x="4845" y="467"/>
                    </a:moveTo>
                    <a:lnTo>
                      <a:pt x="4845" y="2363"/>
                    </a:lnTo>
                    <a:lnTo>
                      <a:pt x="467" y="2363"/>
                    </a:lnTo>
                    <a:lnTo>
                      <a:pt x="469" y="467"/>
                    </a:lnTo>
                    <a:close/>
                    <a:moveTo>
                      <a:pt x="1" y="0"/>
                    </a:moveTo>
                    <a:lnTo>
                      <a:pt x="1" y="2831"/>
                    </a:lnTo>
                    <a:lnTo>
                      <a:pt x="5312" y="2831"/>
                    </a:lnTo>
                    <a:lnTo>
                      <a:pt x="5312" y="0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360;p94">
                <a:extLst>
                  <a:ext uri="{FF2B5EF4-FFF2-40B4-BE49-F238E27FC236}">
                    <a16:creationId xmlns:a16="http://schemas.microsoft.com/office/drawing/2014/main" id="{8E10A613-1A27-51FD-8436-0A3A59009D5D}"/>
                  </a:ext>
                </a:extLst>
              </p:cNvPr>
              <p:cNvSpPr/>
              <p:nvPr/>
            </p:nvSpPr>
            <p:spPr>
              <a:xfrm>
                <a:off x="-6478475" y="-903300"/>
                <a:ext cx="673750" cy="588625"/>
              </a:xfrm>
              <a:custGeom>
                <a:avLst/>
                <a:gdLst/>
                <a:ahLst/>
                <a:cxnLst/>
                <a:rect l="l" t="t" r="r" b="b"/>
                <a:pathLst>
                  <a:path w="26950" h="23545" extrusionOk="0">
                    <a:moveTo>
                      <a:pt x="3032" y="0"/>
                    </a:moveTo>
                    <a:cubicBezTo>
                      <a:pt x="1351" y="0"/>
                      <a:pt x="1" y="1471"/>
                      <a:pt x="732" y="4553"/>
                    </a:cubicBezTo>
                    <a:cubicBezTo>
                      <a:pt x="2116" y="10389"/>
                      <a:pt x="7460" y="17469"/>
                      <a:pt x="9128" y="18745"/>
                    </a:cubicBezTo>
                    <a:cubicBezTo>
                      <a:pt x="11966" y="20916"/>
                      <a:pt x="21728" y="23544"/>
                      <a:pt x="24644" y="23544"/>
                    </a:cubicBezTo>
                    <a:cubicBezTo>
                      <a:pt x="24797" y="23544"/>
                      <a:pt x="24931" y="23537"/>
                      <a:pt x="25045" y="23522"/>
                    </a:cubicBezTo>
                    <a:cubicBezTo>
                      <a:pt x="26950" y="23272"/>
                      <a:pt x="26621" y="20417"/>
                      <a:pt x="25468" y="19327"/>
                    </a:cubicBezTo>
                    <a:cubicBezTo>
                      <a:pt x="24316" y="18236"/>
                      <a:pt x="13086" y="13406"/>
                      <a:pt x="12837" y="12695"/>
                    </a:cubicBezTo>
                    <a:cubicBezTo>
                      <a:pt x="12473" y="11659"/>
                      <a:pt x="8980" y="5747"/>
                      <a:pt x="6339" y="1953"/>
                    </a:cubicBezTo>
                    <a:cubicBezTo>
                      <a:pt x="5442" y="665"/>
                      <a:pt x="4163" y="0"/>
                      <a:pt x="30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361;p94">
                <a:extLst>
                  <a:ext uri="{FF2B5EF4-FFF2-40B4-BE49-F238E27FC236}">
                    <a16:creationId xmlns:a16="http://schemas.microsoft.com/office/drawing/2014/main" id="{40A8C57B-3C20-7881-FF4A-4BA27A478128}"/>
                  </a:ext>
                </a:extLst>
              </p:cNvPr>
              <p:cNvSpPr/>
              <p:nvPr/>
            </p:nvSpPr>
            <p:spPr>
              <a:xfrm>
                <a:off x="-5943400" y="-442825"/>
                <a:ext cx="242975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9719" h="5580" extrusionOk="0">
                    <a:moveTo>
                      <a:pt x="1100" y="1"/>
                    </a:moveTo>
                    <a:cubicBezTo>
                      <a:pt x="741" y="1"/>
                      <a:pt x="475" y="31"/>
                      <a:pt x="332" y="34"/>
                    </a:cubicBezTo>
                    <a:cubicBezTo>
                      <a:pt x="332" y="34"/>
                      <a:pt x="1" y="4640"/>
                      <a:pt x="171" y="4718"/>
                    </a:cubicBezTo>
                    <a:cubicBezTo>
                      <a:pt x="359" y="4796"/>
                      <a:pt x="4019" y="5332"/>
                      <a:pt x="5065" y="5501"/>
                    </a:cubicBezTo>
                    <a:cubicBezTo>
                      <a:pt x="5407" y="5556"/>
                      <a:pt x="5754" y="5579"/>
                      <a:pt x="6098" y="5579"/>
                    </a:cubicBezTo>
                    <a:cubicBezTo>
                      <a:pt x="7778" y="5579"/>
                      <a:pt x="9354" y="5022"/>
                      <a:pt x="9613" y="4874"/>
                    </a:cubicBezTo>
                    <a:cubicBezTo>
                      <a:pt x="9704" y="4819"/>
                      <a:pt x="9719" y="4620"/>
                      <a:pt x="9676" y="4365"/>
                    </a:cubicBezTo>
                    <a:cubicBezTo>
                      <a:pt x="9673" y="4331"/>
                      <a:pt x="9665" y="4296"/>
                      <a:pt x="9655" y="4262"/>
                    </a:cubicBezTo>
                    <a:cubicBezTo>
                      <a:pt x="9620" y="4084"/>
                      <a:pt x="9569" y="3907"/>
                      <a:pt x="9503" y="3737"/>
                    </a:cubicBezTo>
                    <a:cubicBezTo>
                      <a:pt x="9493" y="3702"/>
                      <a:pt x="9480" y="3669"/>
                      <a:pt x="9463" y="3636"/>
                    </a:cubicBezTo>
                    <a:cubicBezTo>
                      <a:pt x="9393" y="3455"/>
                      <a:pt x="9312" y="3285"/>
                      <a:pt x="9219" y="3145"/>
                    </a:cubicBezTo>
                    <a:cubicBezTo>
                      <a:pt x="9198" y="3105"/>
                      <a:pt x="9174" y="3066"/>
                      <a:pt x="9146" y="3030"/>
                    </a:cubicBezTo>
                    <a:cubicBezTo>
                      <a:pt x="9053" y="2903"/>
                      <a:pt x="8962" y="2812"/>
                      <a:pt x="8867" y="2771"/>
                    </a:cubicBezTo>
                    <a:cubicBezTo>
                      <a:pt x="8469" y="2603"/>
                      <a:pt x="7963" y="2582"/>
                      <a:pt x="7483" y="2582"/>
                    </a:cubicBezTo>
                    <a:cubicBezTo>
                      <a:pt x="7319" y="2582"/>
                      <a:pt x="7157" y="2584"/>
                      <a:pt x="7004" y="2584"/>
                    </a:cubicBezTo>
                    <a:cubicBezTo>
                      <a:pt x="6657" y="2584"/>
                      <a:pt x="6352" y="2571"/>
                      <a:pt x="6151" y="2487"/>
                    </a:cubicBezTo>
                    <a:cubicBezTo>
                      <a:pt x="5122" y="2053"/>
                      <a:pt x="4962" y="1152"/>
                      <a:pt x="3449" y="488"/>
                    </a:cubicBezTo>
                    <a:cubicBezTo>
                      <a:pt x="2513" y="81"/>
                      <a:pt x="1684" y="1"/>
                      <a:pt x="1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362;p94">
                <a:extLst>
                  <a:ext uri="{FF2B5EF4-FFF2-40B4-BE49-F238E27FC236}">
                    <a16:creationId xmlns:a16="http://schemas.microsoft.com/office/drawing/2014/main" id="{17732AD9-886F-B1CC-2370-E3EA6D89E5CA}"/>
                  </a:ext>
                </a:extLst>
              </p:cNvPr>
              <p:cNvSpPr/>
              <p:nvPr/>
            </p:nvSpPr>
            <p:spPr>
              <a:xfrm>
                <a:off x="-5782600" y="-336300"/>
                <a:ext cx="8110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648" extrusionOk="0">
                    <a:moveTo>
                      <a:pt x="3224" y="1"/>
                    </a:moveTo>
                    <a:cubicBezTo>
                      <a:pt x="2171" y="198"/>
                      <a:pt x="1114" y="356"/>
                      <a:pt x="64" y="558"/>
                    </a:cubicBezTo>
                    <a:cubicBezTo>
                      <a:pt x="1" y="568"/>
                      <a:pt x="14" y="647"/>
                      <a:pt x="74" y="647"/>
                    </a:cubicBezTo>
                    <a:cubicBezTo>
                      <a:pt x="1128" y="644"/>
                      <a:pt x="2227" y="426"/>
                      <a:pt x="3244" y="104"/>
                    </a:cubicBezTo>
                    <a:cubicBezTo>
                      <a:pt x="3241" y="70"/>
                      <a:pt x="3235" y="35"/>
                      <a:pt x="32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363;p94">
                <a:extLst>
                  <a:ext uri="{FF2B5EF4-FFF2-40B4-BE49-F238E27FC236}">
                    <a16:creationId xmlns:a16="http://schemas.microsoft.com/office/drawing/2014/main" id="{2091871E-7CDA-0D87-2FFA-B332C6B633B6}"/>
                  </a:ext>
                </a:extLst>
              </p:cNvPr>
              <p:cNvSpPr/>
              <p:nvPr/>
            </p:nvSpPr>
            <p:spPr>
              <a:xfrm>
                <a:off x="-5786950" y="-351925"/>
                <a:ext cx="811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3246" h="641" extrusionOk="0">
                    <a:moveTo>
                      <a:pt x="3205" y="0"/>
                    </a:moveTo>
                    <a:cubicBezTo>
                      <a:pt x="2158" y="198"/>
                      <a:pt x="1101" y="351"/>
                      <a:pt x="58" y="551"/>
                    </a:cubicBezTo>
                    <a:cubicBezTo>
                      <a:pt x="0" y="563"/>
                      <a:pt x="13" y="641"/>
                      <a:pt x="70" y="641"/>
                    </a:cubicBezTo>
                    <a:cubicBezTo>
                      <a:pt x="70" y="641"/>
                      <a:pt x="71" y="641"/>
                      <a:pt x="71" y="641"/>
                    </a:cubicBezTo>
                    <a:cubicBezTo>
                      <a:pt x="1132" y="638"/>
                      <a:pt x="2229" y="422"/>
                      <a:pt x="3245" y="102"/>
                    </a:cubicBezTo>
                    <a:cubicBezTo>
                      <a:pt x="3235" y="66"/>
                      <a:pt x="3222" y="33"/>
                      <a:pt x="32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364;p94">
                <a:extLst>
                  <a:ext uri="{FF2B5EF4-FFF2-40B4-BE49-F238E27FC236}">
                    <a16:creationId xmlns:a16="http://schemas.microsoft.com/office/drawing/2014/main" id="{E7E97508-B4DB-B67B-E456-134ED3785A5E}"/>
                  </a:ext>
                </a:extLst>
              </p:cNvPr>
              <p:cNvSpPr/>
              <p:nvPr/>
            </p:nvSpPr>
            <p:spPr>
              <a:xfrm>
                <a:off x="-5791325" y="-367075"/>
                <a:ext cx="7842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3137" h="617" extrusionOk="0">
                    <a:moveTo>
                      <a:pt x="3063" y="0"/>
                    </a:moveTo>
                    <a:cubicBezTo>
                      <a:pt x="2062" y="187"/>
                      <a:pt x="1056" y="335"/>
                      <a:pt x="58" y="527"/>
                    </a:cubicBezTo>
                    <a:cubicBezTo>
                      <a:pt x="1" y="540"/>
                      <a:pt x="13" y="617"/>
                      <a:pt x="68" y="617"/>
                    </a:cubicBezTo>
                    <a:cubicBezTo>
                      <a:pt x="69" y="617"/>
                      <a:pt x="70" y="617"/>
                      <a:pt x="71" y="617"/>
                    </a:cubicBezTo>
                    <a:cubicBezTo>
                      <a:pt x="1089" y="617"/>
                      <a:pt x="2150" y="413"/>
                      <a:pt x="3136" y="115"/>
                    </a:cubicBezTo>
                    <a:cubicBezTo>
                      <a:pt x="3115" y="75"/>
                      <a:pt x="3091" y="36"/>
                      <a:pt x="3063" y="0"/>
                    </a:cubicBezTo>
                    <a:close/>
                  </a:path>
                </a:pathLst>
              </a:custGeom>
              <a:solidFill>
                <a:srgbClr val="E0BE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365;p94">
                <a:extLst>
                  <a:ext uri="{FF2B5EF4-FFF2-40B4-BE49-F238E27FC236}">
                    <a16:creationId xmlns:a16="http://schemas.microsoft.com/office/drawing/2014/main" id="{2C7A1546-06C2-9831-EC52-094751E33473}"/>
                  </a:ext>
                </a:extLst>
              </p:cNvPr>
              <p:cNvSpPr/>
              <p:nvPr/>
            </p:nvSpPr>
            <p:spPr>
              <a:xfrm>
                <a:off x="-5876050" y="-437950"/>
                <a:ext cx="104975" cy="46250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1850" extrusionOk="0">
                    <a:moveTo>
                      <a:pt x="1" y="1"/>
                    </a:moveTo>
                    <a:lnTo>
                      <a:pt x="656" y="1849"/>
                    </a:lnTo>
                    <a:cubicBezTo>
                      <a:pt x="656" y="1849"/>
                      <a:pt x="2271" y="1608"/>
                      <a:pt x="2146" y="1400"/>
                    </a:cubicBezTo>
                    <a:cubicBezTo>
                      <a:pt x="2024" y="1191"/>
                      <a:pt x="3653" y="1453"/>
                      <a:pt x="4017" y="757"/>
                    </a:cubicBezTo>
                    <a:cubicBezTo>
                      <a:pt x="4199" y="406"/>
                      <a:pt x="3731" y="218"/>
                      <a:pt x="3032" y="218"/>
                    </a:cubicBezTo>
                    <a:cubicBezTo>
                      <a:pt x="2919" y="218"/>
                      <a:pt x="2801" y="223"/>
                      <a:pt x="2679" y="233"/>
                    </a:cubicBezTo>
                    <a:cubicBezTo>
                      <a:pt x="2548" y="243"/>
                      <a:pt x="2401" y="248"/>
                      <a:pt x="2244" y="248"/>
                    </a:cubicBezTo>
                    <a:cubicBezTo>
                      <a:pt x="1348" y="248"/>
                      <a:pt x="150" y="98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366;p94">
                <a:extLst>
                  <a:ext uri="{FF2B5EF4-FFF2-40B4-BE49-F238E27FC236}">
                    <a16:creationId xmlns:a16="http://schemas.microsoft.com/office/drawing/2014/main" id="{A24EE689-5FED-EC63-732D-AD8A5AB79296}"/>
                  </a:ext>
                </a:extLst>
              </p:cNvPr>
              <p:cNvSpPr/>
              <p:nvPr/>
            </p:nvSpPr>
            <p:spPr>
              <a:xfrm>
                <a:off x="-6504125" y="-935025"/>
                <a:ext cx="629100" cy="632850"/>
              </a:xfrm>
              <a:custGeom>
                <a:avLst/>
                <a:gdLst/>
                <a:ahLst/>
                <a:cxnLst/>
                <a:rect l="l" t="t" r="r" b="b"/>
                <a:pathLst>
                  <a:path w="25164" h="25314" extrusionOk="0">
                    <a:moveTo>
                      <a:pt x="2727" y="1"/>
                    </a:moveTo>
                    <a:cubicBezTo>
                      <a:pt x="931" y="1"/>
                      <a:pt x="1" y="2476"/>
                      <a:pt x="646" y="5293"/>
                    </a:cubicBezTo>
                    <a:cubicBezTo>
                      <a:pt x="1722" y="10000"/>
                      <a:pt x="6576" y="16517"/>
                      <a:pt x="8875" y="19145"/>
                    </a:cubicBezTo>
                    <a:cubicBezTo>
                      <a:pt x="11172" y="21772"/>
                      <a:pt x="22882" y="25313"/>
                      <a:pt x="22882" y="25313"/>
                    </a:cubicBezTo>
                    <a:cubicBezTo>
                      <a:pt x="25164" y="21876"/>
                      <a:pt x="24321" y="18476"/>
                      <a:pt x="24321" y="18476"/>
                    </a:cubicBezTo>
                    <a:cubicBezTo>
                      <a:pt x="24321" y="18476"/>
                      <a:pt x="15708" y="14019"/>
                      <a:pt x="15272" y="13534"/>
                    </a:cubicBezTo>
                    <a:cubicBezTo>
                      <a:pt x="14837" y="13048"/>
                      <a:pt x="11772" y="11233"/>
                      <a:pt x="7293" y="3978"/>
                    </a:cubicBezTo>
                    <a:cubicBezTo>
                      <a:pt x="5524" y="1113"/>
                      <a:pt x="3931" y="1"/>
                      <a:pt x="27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367;p94">
                <a:extLst>
                  <a:ext uri="{FF2B5EF4-FFF2-40B4-BE49-F238E27FC236}">
                    <a16:creationId xmlns:a16="http://schemas.microsoft.com/office/drawing/2014/main" id="{B79BD47C-07AF-666E-05B7-7984CAE4EF37}"/>
                  </a:ext>
                </a:extLst>
              </p:cNvPr>
              <p:cNvSpPr/>
              <p:nvPr/>
            </p:nvSpPr>
            <p:spPr>
              <a:xfrm>
                <a:off x="-6510125" y="-950425"/>
                <a:ext cx="599900" cy="654650"/>
              </a:xfrm>
              <a:custGeom>
                <a:avLst/>
                <a:gdLst/>
                <a:ahLst/>
                <a:cxnLst/>
                <a:rect l="l" t="t" r="r" b="b"/>
                <a:pathLst>
                  <a:path w="23996" h="26186" extrusionOk="0">
                    <a:moveTo>
                      <a:pt x="3058" y="1"/>
                    </a:moveTo>
                    <a:cubicBezTo>
                      <a:pt x="1009" y="1"/>
                      <a:pt x="0" y="2997"/>
                      <a:pt x="428" y="5849"/>
                    </a:cubicBezTo>
                    <a:cubicBezTo>
                      <a:pt x="1061" y="10084"/>
                      <a:pt x="6780" y="17853"/>
                      <a:pt x="8461" y="19674"/>
                    </a:cubicBezTo>
                    <a:cubicBezTo>
                      <a:pt x="10141" y="21494"/>
                      <a:pt x="12798" y="23541"/>
                      <a:pt x="14297" y="24334"/>
                    </a:cubicBezTo>
                    <a:cubicBezTo>
                      <a:pt x="15609" y="25028"/>
                      <a:pt x="18196" y="26185"/>
                      <a:pt x="19825" y="26185"/>
                    </a:cubicBezTo>
                    <a:cubicBezTo>
                      <a:pt x="20309" y="26185"/>
                      <a:pt x="20709" y="26083"/>
                      <a:pt x="20965" y="25835"/>
                    </a:cubicBezTo>
                    <a:cubicBezTo>
                      <a:pt x="22703" y="24153"/>
                      <a:pt x="23996" y="19978"/>
                      <a:pt x="23093" y="18053"/>
                    </a:cubicBezTo>
                    <a:cubicBezTo>
                      <a:pt x="22508" y="16808"/>
                      <a:pt x="16190" y="14358"/>
                      <a:pt x="15666" y="13871"/>
                    </a:cubicBezTo>
                    <a:cubicBezTo>
                      <a:pt x="15143" y="13383"/>
                      <a:pt x="10010" y="6502"/>
                      <a:pt x="6729" y="2472"/>
                    </a:cubicBezTo>
                    <a:cubicBezTo>
                      <a:pt x="5291" y="705"/>
                      <a:pt x="4052" y="1"/>
                      <a:pt x="30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368;p94">
                <a:extLst>
                  <a:ext uri="{FF2B5EF4-FFF2-40B4-BE49-F238E27FC236}">
                    <a16:creationId xmlns:a16="http://schemas.microsoft.com/office/drawing/2014/main" id="{EE76D7FE-4444-C1AF-86F1-D5FD7475F541}"/>
                  </a:ext>
                </a:extLst>
              </p:cNvPr>
              <p:cNvSpPr/>
              <p:nvPr/>
            </p:nvSpPr>
            <p:spPr>
              <a:xfrm>
                <a:off x="-6671275" y="869050"/>
                <a:ext cx="373575" cy="167700"/>
              </a:xfrm>
              <a:custGeom>
                <a:avLst/>
                <a:gdLst/>
                <a:ahLst/>
                <a:cxnLst/>
                <a:rect l="l" t="t" r="r" b="b"/>
                <a:pathLst>
                  <a:path w="14943" h="6708" extrusionOk="0">
                    <a:moveTo>
                      <a:pt x="1195" y="0"/>
                    </a:moveTo>
                    <a:cubicBezTo>
                      <a:pt x="1195" y="0"/>
                      <a:pt x="1" y="4412"/>
                      <a:pt x="541" y="4856"/>
                    </a:cubicBezTo>
                    <a:cubicBezTo>
                      <a:pt x="945" y="5191"/>
                      <a:pt x="8581" y="6708"/>
                      <a:pt x="12472" y="6708"/>
                    </a:cubicBezTo>
                    <a:cubicBezTo>
                      <a:pt x="13767" y="6708"/>
                      <a:pt x="14648" y="6539"/>
                      <a:pt x="14706" y="6103"/>
                    </a:cubicBezTo>
                    <a:cubicBezTo>
                      <a:pt x="14943" y="4355"/>
                      <a:pt x="8691" y="1010"/>
                      <a:pt x="8691" y="1010"/>
                    </a:cubicBezTo>
                    <a:lnTo>
                      <a:pt x="11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369;p94">
                <a:extLst>
                  <a:ext uri="{FF2B5EF4-FFF2-40B4-BE49-F238E27FC236}">
                    <a16:creationId xmlns:a16="http://schemas.microsoft.com/office/drawing/2014/main" id="{B42E142B-3E9D-05B9-59C4-E4B59608B2FD}"/>
                  </a:ext>
                </a:extLst>
              </p:cNvPr>
              <p:cNvSpPr/>
              <p:nvPr/>
            </p:nvSpPr>
            <p:spPr>
              <a:xfrm>
                <a:off x="-6681650" y="984350"/>
                <a:ext cx="398125" cy="68025"/>
              </a:xfrm>
              <a:custGeom>
                <a:avLst/>
                <a:gdLst/>
                <a:ahLst/>
                <a:cxnLst/>
                <a:rect l="l" t="t" r="r" b="b"/>
                <a:pathLst>
                  <a:path w="15925" h="2721" extrusionOk="0">
                    <a:moveTo>
                      <a:pt x="780" y="0"/>
                    </a:moveTo>
                    <a:cubicBezTo>
                      <a:pt x="274" y="0"/>
                      <a:pt x="0" y="763"/>
                      <a:pt x="549" y="924"/>
                    </a:cubicBezTo>
                    <a:cubicBezTo>
                      <a:pt x="3165" y="1691"/>
                      <a:pt x="5774" y="2124"/>
                      <a:pt x="8474" y="2440"/>
                    </a:cubicBezTo>
                    <a:cubicBezTo>
                      <a:pt x="9707" y="2585"/>
                      <a:pt x="10955" y="2720"/>
                      <a:pt x="12196" y="2720"/>
                    </a:cubicBezTo>
                    <a:cubicBezTo>
                      <a:pt x="13284" y="2720"/>
                      <a:pt x="14367" y="2617"/>
                      <a:pt x="15434" y="2324"/>
                    </a:cubicBezTo>
                    <a:cubicBezTo>
                      <a:pt x="15925" y="2189"/>
                      <a:pt x="15735" y="1402"/>
                      <a:pt x="15278" y="1402"/>
                    </a:cubicBezTo>
                    <a:cubicBezTo>
                      <a:pt x="15249" y="1402"/>
                      <a:pt x="15219" y="1405"/>
                      <a:pt x="15187" y="1412"/>
                    </a:cubicBezTo>
                    <a:cubicBezTo>
                      <a:pt x="14152" y="1638"/>
                      <a:pt x="13124" y="1723"/>
                      <a:pt x="12095" y="1723"/>
                    </a:cubicBezTo>
                    <a:cubicBezTo>
                      <a:pt x="10861" y="1723"/>
                      <a:pt x="9628" y="1601"/>
                      <a:pt x="8383" y="1455"/>
                    </a:cubicBezTo>
                    <a:cubicBezTo>
                      <a:pt x="5846" y="1157"/>
                      <a:pt x="3394" y="744"/>
                      <a:pt x="933" y="23"/>
                    </a:cubicBezTo>
                    <a:cubicBezTo>
                      <a:pt x="880" y="7"/>
                      <a:pt x="829" y="0"/>
                      <a:pt x="7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370;p94">
                <a:extLst>
                  <a:ext uri="{FF2B5EF4-FFF2-40B4-BE49-F238E27FC236}">
                    <a16:creationId xmlns:a16="http://schemas.microsoft.com/office/drawing/2014/main" id="{190FD426-940F-6F6C-3AEA-F8BEAF40D199}"/>
                  </a:ext>
                </a:extLst>
              </p:cNvPr>
              <p:cNvSpPr/>
              <p:nvPr/>
            </p:nvSpPr>
            <p:spPr>
              <a:xfrm>
                <a:off x="-6478325" y="892700"/>
                <a:ext cx="6562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2625" h="1602" extrusionOk="0">
                    <a:moveTo>
                      <a:pt x="1812" y="1"/>
                    </a:moveTo>
                    <a:cubicBezTo>
                      <a:pt x="1160" y="1"/>
                      <a:pt x="412" y="548"/>
                      <a:pt x="143" y="1057"/>
                    </a:cubicBezTo>
                    <a:cubicBezTo>
                      <a:pt x="0" y="1328"/>
                      <a:pt x="262" y="1602"/>
                      <a:pt x="525" y="1602"/>
                    </a:cubicBezTo>
                    <a:cubicBezTo>
                      <a:pt x="602" y="1602"/>
                      <a:pt x="679" y="1578"/>
                      <a:pt x="747" y="1523"/>
                    </a:cubicBezTo>
                    <a:cubicBezTo>
                      <a:pt x="999" y="1317"/>
                      <a:pt x="1185" y="1070"/>
                      <a:pt x="1490" y="928"/>
                    </a:cubicBezTo>
                    <a:cubicBezTo>
                      <a:pt x="1796" y="786"/>
                      <a:pt x="2140" y="775"/>
                      <a:pt x="2453" y="653"/>
                    </a:cubicBezTo>
                    <a:cubicBezTo>
                      <a:pt x="2574" y="605"/>
                      <a:pt x="2625" y="434"/>
                      <a:pt x="2539" y="332"/>
                    </a:cubicBezTo>
                    <a:cubicBezTo>
                      <a:pt x="2342" y="97"/>
                      <a:pt x="2085" y="1"/>
                      <a:pt x="18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371;p94">
                <a:extLst>
                  <a:ext uri="{FF2B5EF4-FFF2-40B4-BE49-F238E27FC236}">
                    <a16:creationId xmlns:a16="http://schemas.microsoft.com/office/drawing/2014/main" id="{F1AE9EEF-348D-F3E2-7997-44DDAF1E4DA5}"/>
                  </a:ext>
                </a:extLst>
              </p:cNvPr>
              <p:cNvSpPr/>
              <p:nvPr/>
            </p:nvSpPr>
            <p:spPr>
              <a:xfrm>
                <a:off x="-6454475" y="909550"/>
                <a:ext cx="65600" cy="40100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604" extrusionOk="0">
                    <a:moveTo>
                      <a:pt x="1812" y="1"/>
                    </a:moveTo>
                    <a:cubicBezTo>
                      <a:pt x="1160" y="1"/>
                      <a:pt x="412" y="548"/>
                      <a:pt x="144" y="1056"/>
                    </a:cubicBezTo>
                    <a:cubicBezTo>
                      <a:pt x="1" y="1329"/>
                      <a:pt x="263" y="1603"/>
                      <a:pt x="525" y="1603"/>
                    </a:cubicBezTo>
                    <a:cubicBezTo>
                      <a:pt x="603" y="1603"/>
                      <a:pt x="680" y="1579"/>
                      <a:pt x="747" y="1524"/>
                    </a:cubicBezTo>
                    <a:cubicBezTo>
                      <a:pt x="999" y="1318"/>
                      <a:pt x="1184" y="1071"/>
                      <a:pt x="1490" y="929"/>
                    </a:cubicBezTo>
                    <a:cubicBezTo>
                      <a:pt x="1795" y="787"/>
                      <a:pt x="2141" y="776"/>
                      <a:pt x="2453" y="652"/>
                    </a:cubicBezTo>
                    <a:cubicBezTo>
                      <a:pt x="2575" y="606"/>
                      <a:pt x="2624" y="435"/>
                      <a:pt x="2539" y="332"/>
                    </a:cubicBezTo>
                    <a:cubicBezTo>
                      <a:pt x="2342" y="97"/>
                      <a:pt x="2085" y="1"/>
                      <a:pt x="18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372;p94">
                <a:extLst>
                  <a:ext uri="{FF2B5EF4-FFF2-40B4-BE49-F238E27FC236}">
                    <a16:creationId xmlns:a16="http://schemas.microsoft.com/office/drawing/2014/main" id="{30A9163A-900E-6F62-F699-A40742FE9396}"/>
                  </a:ext>
                </a:extLst>
              </p:cNvPr>
              <p:cNvSpPr/>
              <p:nvPr/>
            </p:nvSpPr>
            <p:spPr>
              <a:xfrm>
                <a:off x="-6430600" y="926450"/>
                <a:ext cx="65600" cy="40075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603" extrusionOk="0">
                    <a:moveTo>
                      <a:pt x="1812" y="0"/>
                    </a:moveTo>
                    <a:cubicBezTo>
                      <a:pt x="1160" y="0"/>
                      <a:pt x="412" y="548"/>
                      <a:pt x="144" y="1055"/>
                    </a:cubicBezTo>
                    <a:cubicBezTo>
                      <a:pt x="1" y="1328"/>
                      <a:pt x="262" y="1602"/>
                      <a:pt x="524" y="1602"/>
                    </a:cubicBezTo>
                    <a:cubicBezTo>
                      <a:pt x="602" y="1602"/>
                      <a:pt x="679" y="1578"/>
                      <a:pt x="746" y="1523"/>
                    </a:cubicBezTo>
                    <a:cubicBezTo>
                      <a:pt x="998" y="1317"/>
                      <a:pt x="1184" y="1070"/>
                      <a:pt x="1489" y="928"/>
                    </a:cubicBezTo>
                    <a:cubicBezTo>
                      <a:pt x="1795" y="786"/>
                      <a:pt x="2139" y="775"/>
                      <a:pt x="2452" y="652"/>
                    </a:cubicBezTo>
                    <a:cubicBezTo>
                      <a:pt x="2574" y="604"/>
                      <a:pt x="2624" y="434"/>
                      <a:pt x="2538" y="332"/>
                    </a:cubicBezTo>
                    <a:cubicBezTo>
                      <a:pt x="2341" y="97"/>
                      <a:pt x="2085" y="0"/>
                      <a:pt x="18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373;p94">
                <a:extLst>
                  <a:ext uri="{FF2B5EF4-FFF2-40B4-BE49-F238E27FC236}">
                    <a16:creationId xmlns:a16="http://schemas.microsoft.com/office/drawing/2014/main" id="{77A967BC-888D-2E9B-5BC1-5E4C64EAB91F}"/>
                  </a:ext>
                </a:extLst>
              </p:cNvPr>
              <p:cNvSpPr/>
              <p:nvPr/>
            </p:nvSpPr>
            <p:spPr>
              <a:xfrm>
                <a:off x="-6664100" y="-252525"/>
                <a:ext cx="367650" cy="1154875"/>
              </a:xfrm>
              <a:custGeom>
                <a:avLst/>
                <a:gdLst/>
                <a:ahLst/>
                <a:cxnLst/>
                <a:rect l="l" t="t" r="r" b="b"/>
                <a:pathLst>
                  <a:path w="14706" h="46195" extrusionOk="0">
                    <a:moveTo>
                      <a:pt x="3275" y="0"/>
                    </a:moveTo>
                    <a:cubicBezTo>
                      <a:pt x="3275" y="0"/>
                      <a:pt x="261" y="6946"/>
                      <a:pt x="2126" y="13656"/>
                    </a:cubicBezTo>
                    <a:cubicBezTo>
                      <a:pt x="3372" y="18148"/>
                      <a:pt x="4267" y="23473"/>
                      <a:pt x="4710" y="25589"/>
                    </a:cubicBezTo>
                    <a:cubicBezTo>
                      <a:pt x="5153" y="27703"/>
                      <a:pt x="1" y="43527"/>
                      <a:pt x="1336" y="44996"/>
                    </a:cubicBezTo>
                    <a:cubicBezTo>
                      <a:pt x="2103" y="45840"/>
                      <a:pt x="4060" y="46195"/>
                      <a:pt x="5725" y="46195"/>
                    </a:cubicBezTo>
                    <a:cubicBezTo>
                      <a:pt x="6957" y="46195"/>
                      <a:pt x="8029" y="46001"/>
                      <a:pt x="8342" y="45668"/>
                    </a:cubicBezTo>
                    <a:cubicBezTo>
                      <a:pt x="9078" y="44886"/>
                      <a:pt x="14018" y="28920"/>
                      <a:pt x="14361" y="25539"/>
                    </a:cubicBezTo>
                    <a:cubicBezTo>
                      <a:pt x="14705" y="22159"/>
                      <a:pt x="14005" y="57"/>
                      <a:pt x="14005" y="57"/>
                    </a:cubicBezTo>
                    <a:lnTo>
                      <a:pt x="3275" y="0"/>
                    </a:lnTo>
                    <a:close/>
                  </a:path>
                </a:pathLst>
              </a:custGeom>
              <a:solidFill>
                <a:srgbClr val="F7D9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374;p94">
                <a:extLst>
                  <a:ext uri="{FF2B5EF4-FFF2-40B4-BE49-F238E27FC236}">
                    <a16:creationId xmlns:a16="http://schemas.microsoft.com/office/drawing/2014/main" id="{1A75B1CB-B5C2-927F-DE5E-798DD7D8E6DF}"/>
                  </a:ext>
                </a:extLst>
              </p:cNvPr>
              <p:cNvSpPr/>
              <p:nvPr/>
            </p:nvSpPr>
            <p:spPr>
              <a:xfrm>
                <a:off x="-6668775" y="-294700"/>
                <a:ext cx="394400" cy="1217650"/>
              </a:xfrm>
              <a:custGeom>
                <a:avLst/>
                <a:gdLst/>
                <a:ahLst/>
                <a:cxnLst/>
                <a:rect l="l" t="t" r="r" b="b"/>
                <a:pathLst>
                  <a:path w="15776" h="48706" extrusionOk="0">
                    <a:moveTo>
                      <a:pt x="3034" y="1"/>
                    </a:moveTo>
                    <a:cubicBezTo>
                      <a:pt x="3034" y="1"/>
                      <a:pt x="396" y="7696"/>
                      <a:pt x="1609" y="14240"/>
                    </a:cubicBezTo>
                    <a:cubicBezTo>
                      <a:pt x="2823" y="20782"/>
                      <a:pt x="4580" y="26602"/>
                      <a:pt x="4553" y="27497"/>
                    </a:cubicBezTo>
                    <a:cubicBezTo>
                      <a:pt x="4526" y="28394"/>
                      <a:pt x="1" y="46956"/>
                      <a:pt x="487" y="47842"/>
                    </a:cubicBezTo>
                    <a:cubicBezTo>
                      <a:pt x="770" y="48355"/>
                      <a:pt x="3510" y="48705"/>
                      <a:pt x="5945" y="48705"/>
                    </a:cubicBezTo>
                    <a:cubicBezTo>
                      <a:pt x="7716" y="48705"/>
                      <a:pt x="9326" y="48520"/>
                      <a:pt x="9710" y="48077"/>
                    </a:cubicBezTo>
                    <a:cubicBezTo>
                      <a:pt x="10623" y="47026"/>
                      <a:pt x="15271" y="29859"/>
                      <a:pt x="15524" y="26358"/>
                    </a:cubicBezTo>
                    <a:cubicBezTo>
                      <a:pt x="15775" y="22858"/>
                      <a:pt x="15290" y="840"/>
                      <a:pt x="15290" y="840"/>
                    </a:cubicBezTo>
                    <a:lnTo>
                      <a:pt x="30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375;p94">
                <a:extLst>
                  <a:ext uri="{FF2B5EF4-FFF2-40B4-BE49-F238E27FC236}">
                    <a16:creationId xmlns:a16="http://schemas.microsoft.com/office/drawing/2014/main" id="{274353FE-D5EB-65DB-E07F-FB85CFDFFF73}"/>
                  </a:ext>
                </a:extLst>
              </p:cNvPr>
              <p:cNvSpPr/>
              <p:nvPr/>
            </p:nvSpPr>
            <p:spPr>
              <a:xfrm>
                <a:off x="-6816500" y="936425"/>
                <a:ext cx="373250" cy="157350"/>
              </a:xfrm>
              <a:custGeom>
                <a:avLst/>
                <a:gdLst/>
                <a:ahLst/>
                <a:cxnLst/>
                <a:rect l="l" t="t" r="r" b="b"/>
                <a:pathLst>
                  <a:path w="14930" h="6294" extrusionOk="0">
                    <a:moveTo>
                      <a:pt x="1028" y="0"/>
                    </a:moveTo>
                    <a:cubicBezTo>
                      <a:pt x="1028" y="0"/>
                      <a:pt x="0" y="4452"/>
                      <a:pt x="555" y="4877"/>
                    </a:cubicBezTo>
                    <a:cubicBezTo>
                      <a:pt x="950" y="5179"/>
                      <a:pt x="7833" y="6294"/>
                      <a:pt x="11871" y="6294"/>
                    </a:cubicBezTo>
                    <a:cubicBezTo>
                      <a:pt x="13531" y="6294"/>
                      <a:pt x="14710" y="6105"/>
                      <a:pt x="14760" y="5594"/>
                    </a:cubicBezTo>
                    <a:cubicBezTo>
                      <a:pt x="14929" y="3840"/>
                      <a:pt x="8557" y="731"/>
                      <a:pt x="8557" y="731"/>
                    </a:cubicBezTo>
                    <a:lnTo>
                      <a:pt x="10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376;p94">
                <a:extLst>
                  <a:ext uri="{FF2B5EF4-FFF2-40B4-BE49-F238E27FC236}">
                    <a16:creationId xmlns:a16="http://schemas.microsoft.com/office/drawing/2014/main" id="{53D21D1F-0A89-695F-7DD9-900228C78D88}"/>
                  </a:ext>
                </a:extLst>
              </p:cNvPr>
              <p:cNvSpPr/>
              <p:nvPr/>
            </p:nvSpPr>
            <p:spPr>
              <a:xfrm>
                <a:off x="-6826175" y="1052400"/>
                <a:ext cx="399250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15970" h="2307" extrusionOk="0">
                    <a:moveTo>
                      <a:pt x="777" y="1"/>
                    </a:moveTo>
                    <a:cubicBezTo>
                      <a:pt x="259" y="1"/>
                      <a:pt x="1" y="791"/>
                      <a:pt x="564" y="933"/>
                    </a:cubicBezTo>
                    <a:cubicBezTo>
                      <a:pt x="3205" y="1603"/>
                      <a:pt x="5830" y="1937"/>
                      <a:pt x="8539" y="2152"/>
                    </a:cubicBezTo>
                    <a:cubicBezTo>
                      <a:pt x="9544" y="2233"/>
                      <a:pt x="10558" y="2306"/>
                      <a:pt x="11568" y="2306"/>
                    </a:cubicBezTo>
                    <a:cubicBezTo>
                      <a:pt x="12891" y="2306"/>
                      <a:pt x="14208" y="2180"/>
                      <a:pt x="15490" y="1777"/>
                    </a:cubicBezTo>
                    <a:cubicBezTo>
                      <a:pt x="15970" y="1625"/>
                      <a:pt x="15762" y="861"/>
                      <a:pt x="15314" y="861"/>
                    </a:cubicBezTo>
                    <a:cubicBezTo>
                      <a:pt x="15280" y="861"/>
                      <a:pt x="15245" y="865"/>
                      <a:pt x="15208" y="874"/>
                    </a:cubicBezTo>
                    <a:cubicBezTo>
                      <a:pt x="13930" y="1204"/>
                      <a:pt x="12654" y="1314"/>
                      <a:pt x="11371" y="1314"/>
                    </a:cubicBezTo>
                    <a:cubicBezTo>
                      <a:pt x="10389" y="1314"/>
                      <a:pt x="9404" y="1250"/>
                      <a:pt x="8411" y="1171"/>
                    </a:cubicBezTo>
                    <a:cubicBezTo>
                      <a:pt x="5864" y="969"/>
                      <a:pt x="3398" y="649"/>
                      <a:pt x="914" y="18"/>
                    </a:cubicBezTo>
                    <a:cubicBezTo>
                      <a:pt x="867" y="6"/>
                      <a:pt x="821" y="1"/>
                      <a:pt x="7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377;p94">
                <a:extLst>
                  <a:ext uri="{FF2B5EF4-FFF2-40B4-BE49-F238E27FC236}">
                    <a16:creationId xmlns:a16="http://schemas.microsoft.com/office/drawing/2014/main" id="{AE8E1636-0389-B1F4-35CE-0B22FBBE9E5A}"/>
                  </a:ext>
                </a:extLst>
              </p:cNvPr>
              <p:cNvSpPr/>
              <p:nvPr/>
            </p:nvSpPr>
            <p:spPr>
              <a:xfrm>
                <a:off x="-6625625" y="952225"/>
                <a:ext cx="6467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1651" extrusionOk="0">
                    <a:moveTo>
                      <a:pt x="1802" y="1"/>
                    </a:moveTo>
                    <a:cubicBezTo>
                      <a:pt x="1140" y="1"/>
                      <a:pt x="386" y="590"/>
                      <a:pt x="132" y="1119"/>
                    </a:cubicBezTo>
                    <a:cubicBezTo>
                      <a:pt x="0" y="1392"/>
                      <a:pt x="260" y="1651"/>
                      <a:pt x="517" y="1651"/>
                    </a:cubicBezTo>
                    <a:cubicBezTo>
                      <a:pt x="599" y="1651"/>
                      <a:pt x="681" y="1625"/>
                      <a:pt x="750" y="1564"/>
                    </a:cubicBezTo>
                    <a:cubicBezTo>
                      <a:pt x="995" y="1348"/>
                      <a:pt x="1170" y="1094"/>
                      <a:pt x="1471" y="941"/>
                    </a:cubicBezTo>
                    <a:cubicBezTo>
                      <a:pt x="1771" y="787"/>
                      <a:pt x="2115" y="763"/>
                      <a:pt x="2423" y="628"/>
                    </a:cubicBezTo>
                    <a:cubicBezTo>
                      <a:pt x="2543" y="578"/>
                      <a:pt x="2586" y="406"/>
                      <a:pt x="2496" y="305"/>
                    </a:cubicBezTo>
                    <a:cubicBezTo>
                      <a:pt x="2302" y="90"/>
                      <a:pt x="2059" y="1"/>
                      <a:pt x="1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378;p94">
                <a:extLst>
                  <a:ext uri="{FF2B5EF4-FFF2-40B4-BE49-F238E27FC236}">
                    <a16:creationId xmlns:a16="http://schemas.microsoft.com/office/drawing/2014/main" id="{AD635787-100E-5BF0-A26B-554FC342AF85}"/>
                  </a:ext>
                </a:extLst>
              </p:cNvPr>
              <p:cNvSpPr/>
              <p:nvPr/>
            </p:nvSpPr>
            <p:spPr>
              <a:xfrm>
                <a:off x="-6601175" y="968225"/>
                <a:ext cx="64675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1650" extrusionOk="0">
                    <a:moveTo>
                      <a:pt x="1802" y="1"/>
                    </a:moveTo>
                    <a:cubicBezTo>
                      <a:pt x="1140" y="1"/>
                      <a:pt x="387" y="589"/>
                      <a:pt x="133" y="1118"/>
                    </a:cubicBezTo>
                    <a:cubicBezTo>
                      <a:pt x="1" y="1391"/>
                      <a:pt x="261" y="1650"/>
                      <a:pt x="517" y="1650"/>
                    </a:cubicBezTo>
                    <a:cubicBezTo>
                      <a:pt x="599" y="1650"/>
                      <a:pt x="681" y="1624"/>
                      <a:pt x="749" y="1563"/>
                    </a:cubicBezTo>
                    <a:cubicBezTo>
                      <a:pt x="995" y="1347"/>
                      <a:pt x="1171" y="1093"/>
                      <a:pt x="1470" y="940"/>
                    </a:cubicBezTo>
                    <a:cubicBezTo>
                      <a:pt x="1770" y="786"/>
                      <a:pt x="2114" y="762"/>
                      <a:pt x="2422" y="629"/>
                    </a:cubicBezTo>
                    <a:cubicBezTo>
                      <a:pt x="2543" y="577"/>
                      <a:pt x="2587" y="405"/>
                      <a:pt x="2497" y="306"/>
                    </a:cubicBezTo>
                    <a:cubicBezTo>
                      <a:pt x="2302" y="90"/>
                      <a:pt x="2059" y="1"/>
                      <a:pt x="1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379;p94">
                <a:extLst>
                  <a:ext uri="{FF2B5EF4-FFF2-40B4-BE49-F238E27FC236}">
                    <a16:creationId xmlns:a16="http://schemas.microsoft.com/office/drawing/2014/main" id="{205C02FD-53AF-CDDA-AB13-68E5C6F463B0}"/>
                  </a:ext>
                </a:extLst>
              </p:cNvPr>
              <p:cNvSpPr/>
              <p:nvPr/>
            </p:nvSpPr>
            <p:spPr>
              <a:xfrm>
                <a:off x="-6576700" y="984200"/>
                <a:ext cx="64675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1650" extrusionOk="0">
                    <a:moveTo>
                      <a:pt x="1801" y="1"/>
                    </a:moveTo>
                    <a:cubicBezTo>
                      <a:pt x="1140" y="1"/>
                      <a:pt x="387" y="589"/>
                      <a:pt x="132" y="1118"/>
                    </a:cubicBezTo>
                    <a:cubicBezTo>
                      <a:pt x="1" y="1391"/>
                      <a:pt x="260" y="1650"/>
                      <a:pt x="517" y="1650"/>
                    </a:cubicBezTo>
                    <a:cubicBezTo>
                      <a:pt x="599" y="1650"/>
                      <a:pt x="680" y="1624"/>
                      <a:pt x="749" y="1563"/>
                    </a:cubicBezTo>
                    <a:cubicBezTo>
                      <a:pt x="994" y="1347"/>
                      <a:pt x="1171" y="1094"/>
                      <a:pt x="1470" y="940"/>
                    </a:cubicBezTo>
                    <a:cubicBezTo>
                      <a:pt x="1769" y="788"/>
                      <a:pt x="2114" y="764"/>
                      <a:pt x="2422" y="629"/>
                    </a:cubicBezTo>
                    <a:cubicBezTo>
                      <a:pt x="2543" y="577"/>
                      <a:pt x="2587" y="405"/>
                      <a:pt x="2497" y="306"/>
                    </a:cubicBezTo>
                    <a:cubicBezTo>
                      <a:pt x="2302" y="90"/>
                      <a:pt x="2058" y="1"/>
                      <a:pt x="18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380;p94">
                <a:extLst>
                  <a:ext uri="{FF2B5EF4-FFF2-40B4-BE49-F238E27FC236}">
                    <a16:creationId xmlns:a16="http://schemas.microsoft.com/office/drawing/2014/main" id="{06691792-BCEC-05FE-7E06-2DD3797F83A0}"/>
                  </a:ext>
                </a:extLst>
              </p:cNvPr>
              <p:cNvSpPr/>
              <p:nvPr/>
            </p:nvSpPr>
            <p:spPr>
              <a:xfrm>
                <a:off x="-6843525" y="-193275"/>
                <a:ext cx="337250" cy="1159875"/>
              </a:xfrm>
              <a:custGeom>
                <a:avLst/>
                <a:gdLst/>
                <a:ahLst/>
                <a:cxnLst/>
                <a:rect l="l" t="t" r="r" b="b"/>
                <a:pathLst>
                  <a:path w="13490" h="46395" extrusionOk="0">
                    <a:moveTo>
                      <a:pt x="13490" y="1"/>
                    </a:moveTo>
                    <a:lnTo>
                      <a:pt x="2706" y="239"/>
                    </a:lnTo>
                    <a:cubicBezTo>
                      <a:pt x="2706" y="239"/>
                      <a:pt x="1" y="7271"/>
                      <a:pt x="2186" y="13933"/>
                    </a:cubicBezTo>
                    <a:cubicBezTo>
                      <a:pt x="3648" y="18393"/>
                      <a:pt x="2919" y="23748"/>
                      <a:pt x="3462" y="25853"/>
                    </a:cubicBezTo>
                    <a:cubicBezTo>
                      <a:pt x="4004" y="27957"/>
                      <a:pt x="1439" y="43879"/>
                      <a:pt x="2847" y="45311"/>
                    </a:cubicBezTo>
                    <a:cubicBezTo>
                      <a:pt x="3605" y="46082"/>
                      <a:pt x="5387" y="46395"/>
                      <a:pt x="6984" y="46395"/>
                    </a:cubicBezTo>
                    <a:cubicBezTo>
                      <a:pt x="8357" y="46395"/>
                      <a:pt x="9592" y="46163"/>
                      <a:pt x="9918" y="45792"/>
                    </a:cubicBezTo>
                    <a:cubicBezTo>
                      <a:pt x="10624" y="44988"/>
                      <a:pt x="12968" y="28929"/>
                      <a:pt x="13156" y="25538"/>
                    </a:cubicBezTo>
                    <a:cubicBezTo>
                      <a:pt x="13345" y="22146"/>
                      <a:pt x="13490" y="1"/>
                      <a:pt x="13490" y="1"/>
                    </a:cubicBezTo>
                    <a:close/>
                  </a:path>
                </a:pathLst>
              </a:custGeom>
              <a:solidFill>
                <a:srgbClr val="F7D9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381;p94">
                <a:extLst>
                  <a:ext uri="{FF2B5EF4-FFF2-40B4-BE49-F238E27FC236}">
                    <a16:creationId xmlns:a16="http://schemas.microsoft.com/office/drawing/2014/main" id="{776270C7-43FF-F437-E97E-BB88E143E1EC}"/>
                  </a:ext>
                </a:extLst>
              </p:cNvPr>
              <p:cNvSpPr/>
              <p:nvPr/>
            </p:nvSpPr>
            <p:spPr>
              <a:xfrm>
                <a:off x="-6845875" y="-229225"/>
                <a:ext cx="366125" cy="1216100"/>
              </a:xfrm>
              <a:custGeom>
                <a:avLst/>
                <a:gdLst/>
                <a:ahLst/>
                <a:cxnLst/>
                <a:rect l="l" t="t" r="r" b="b"/>
                <a:pathLst>
                  <a:path w="14645" h="48644" extrusionOk="0">
                    <a:moveTo>
                      <a:pt x="2292" y="1"/>
                    </a:moveTo>
                    <a:cubicBezTo>
                      <a:pt x="2292" y="1"/>
                      <a:pt x="0" y="7773"/>
                      <a:pt x="1522" y="14286"/>
                    </a:cubicBezTo>
                    <a:cubicBezTo>
                      <a:pt x="3044" y="20800"/>
                      <a:pt x="3206" y="26625"/>
                      <a:pt x="3219" y="27522"/>
                    </a:cubicBezTo>
                    <a:cubicBezTo>
                      <a:pt x="3233" y="28419"/>
                      <a:pt x="1424" y="47063"/>
                      <a:pt x="1955" y="47937"/>
                    </a:cubicBezTo>
                    <a:cubicBezTo>
                      <a:pt x="2228" y="48385"/>
                      <a:pt x="4435" y="48644"/>
                      <a:pt x="6637" y="48644"/>
                    </a:cubicBezTo>
                    <a:cubicBezTo>
                      <a:pt x="8726" y="48644"/>
                      <a:pt x="10810" y="48411"/>
                      <a:pt x="11233" y="47886"/>
                    </a:cubicBezTo>
                    <a:cubicBezTo>
                      <a:pt x="12101" y="46809"/>
                      <a:pt x="14097" y="29591"/>
                      <a:pt x="14189" y="26081"/>
                    </a:cubicBezTo>
                    <a:cubicBezTo>
                      <a:pt x="14280" y="22572"/>
                      <a:pt x="14645" y="505"/>
                      <a:pt x="14645" y="505"/>
                    </a:cubicBezTo>
                    <a:lnTo>
                      <a:pt x="22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382;p94">
                <a:extLst>
                  <a:ext uri="{FF2B5EF4-FFF2-40B4-BE49-F238E27FC236}">
                    <a16:creationId xmlns:a16="http://schemas.microsoft.com/office/drawing/2014/main" id="{D8BB2DAC-C478-5DAE-9A31-549652B4B83A}"/>
                  </a:ext>
                </a:extLst>
              </p:cNvPr>
              <p:cNvSpPr/>
              <p:nvPr/>
            </p:nvSpPr>
            <p:spPr>
              <a:xfrm>
                <a:off x="-6704600" y="-190575"/>
                <a:ext cx="134550" cy="109500"/>
              </a:xfrm>
              <a:custGeom>
                <a:avLst/>
                <a:gdLst/>
                <a:ahLst/>
                <a:cxnLst/>
                <a:rect l="l" t="t" r="r" b="b"/>
                <a:pathLst>
                  <a:path w="5382" h="4380" extrusionOk="0">
                    <a:moveTo>
                      <a:pt x="5250" y="1"/>
                    </a:moveTo>
                    <a:cubicBezTo>
                      <a:pt x="5207" y="1"/>
                      <a:pt x="5164" y="23"/>
                      <a:pt x="5144" y="74"/>
                    </a:cubicBezTo>
                    <a:cubicBezTo>
                      <a:pt x="4665" y="1244"/>
                      <a:pt x="4145" y="2358"/>
                      <a:pt x="3034" y="3049"/>
                    </a:cubicBezTo>
                    <a:cubicBezTo>
                      <a:pt x="2145" y="3603"/>
                      <a:pt x="1121" y="3716"/>
                      <a:pt x="160" y="4073"/>
                    </a:cubicBezTo>
                    <a:cubicBezTo>
                      <a:pt x="15" y="4127"/>
                      <a:pt x="1" y="4380"/>
                      <a:pt x="178" y="4380"/>
                    </a:cubicBezTo>
                    <a:cubicBezTo>
                      <a:pt x="182" y="4380"/>
                      <a:pt x="186" y="4380"/>
                      <a:pt x="190" y="4379"/>
                    </a:cubicBezTo>
                    <a:cubicBezTo>
                      <a:pt x="1277" y="4302"/>
                      <a:pt x="2492" y="3930"/>
                      <a:pt x="3399" y="3312"/>
                    </a:cubicBezTo>
                    <a:cubicBezTo>
                      <a:pt x="4511" y="2557"/>
                      <a:pt x="4953" y="1368"/>
                      <a:pt x="5355" y="140"/>
                    </a:cubicBezTo>
                    <a:cubicBezTo>
                      <a:pt x="5382" y="56"/>
                      <a:pt x="5317" y="1"/>
                      <a:pt x="5250" y="1"/>
                    </a:cubicBezTo>
                    <a:close/>
                  </a:path>
                </a:pathLst>
              </a:custGeom>
              <a:solidFill>
                <a:srgbClr val="BC93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383;p94">
                <a:extLst>
                  <a:ext uri="{FF2B5EF4-FFF2-40B4-BE49-F238E27FC236}">
                    <a16:creationId xmlns:a16="http://schemas.microsoft.com/office/drawing/2014/main" id="{E15EE965-0869-97A8-1BF3-EA7ED7060B88}"/>
                  </a:ext>
                </a:extLst>
              </p:cNvPr>
              <p:cNvSpPr/>
              <p:nvPr/>
            </p:nvSpPr>
            <p:spPr>
              <a:xfrm>
                <a:off x="-6650175" y="-13375"/>
                <a:ext cx="217500" cy="150650"/>
              </a:xfrm>
              <a:custGeom>
                <a:avLst/>
                <a:gdLst/>
                <a:ahLst/>
                <a:cxnLst/>
                <a:rect l="l" t="t" r="r" b="b"/>
                <a:pathLst>
                  <a:path w="8700" h="6026" extrusionOk="0">
                    <a:moveTo>
                      <a:pt x="1978" y="1451"/>
                    </a:moveTo>
                    <a:cubicBezTo>
                      <a:pt x="1985" y="1451"/>
                      <a:pt x="1992" y="1451"/>
                      <a:pt x="2000" y="1452"/>
                    </a:cubicBezTo>
                    <a:lnTo>
                      <a:pt x="6908" y="1826"/>
                    </a:lnTo>
                    <a:cubicBezTo>
                      <a:pt x="7071" y="1839"/>
                      <a:pt x="7193" y="1980"/>
                      <a:pt x="7181" y="2144"/>
                    </a:cubicBezTo>
                    <a:lnTo>
                      <a:pt x="7017" y="4301"/>
                    </a:lnTo>
                    <a:cubicBezTo>
                      <a:pt x="7005" y="4456"/>
                      <a:pt x="6875" y="4574"/>
                      <a:pt x="6721" y="4574"/>
                    </a:cubicBezTo>
                    <a:cubicBezTo>
                      <a:pt x="6714" y="4574"/>
                      <a:pt x="6706" y="4574"/>
                      <a:pt x="6699" y="4573"/>
                    </a:cubicBezTo>
                    <a:lnTo>
                      <a:pt x="1792" y="4199"/>
                    </a:lnTo>
                    <a:cubicBezTo>
                      <a:pt x="1629" y="4187"/>
                      <a:pt x="1506" y="4045"/>
                      <a:pt x="1518" y="3882"/>
                    </a:cubicBezTo>
                    <a:lnTo>
                      <a:pt x="1683" y="1725"/>
                    </a:lnTo>
                    <a:cubicBezTo>
                      <a:pt x="1694" y="1570"/>
                      <a:pt x="1824" y="1451"/>
                      <a:pt x="1978" y="1451"/>
                    </a:cubicBezTo>
                    <a:close/>
                    <a:moveTo>
                      <a:pt x="1979" y="1"/>
                    </a:moveTo>
                    <a:cubicBezTo>
                      <a:pt x="1074" y="1"/>
                      <a:pt x="307" y="698"/>
                      <a:pt x="237" y="1615"/>
                    </a:cubicBezTo>
                    <a:lnTo>
                      <a:pt x="72" y="3771"/>
                    </a:lnTo>
                    <a:cubicBezTo>
                      <a:pt x="1" y="4733"/>
                      <a:pt x="719" y="5571"/>
                      <a:pt x="1681" y="5646"/>
                    </a:cubicBezTo>
                    <a:lnTo>
                      <a:pt x="6588" y="6020"/>
                    </a:lnTo>
                    <a:cubicBezTo>
                      <a:pt x="6632" y="6024"/>
                      <a:pt x="6676" y="6025"/>
                      <a:pt x="6720" y="6025"/>
                    </a:cubicBezTo>
                    <a:cubicBezTo>
                      <a:pt x="7626" y="6025"/>
                      <a:pt x="8392" y="5328"/>
                      <a:pt x="8463" y="4412"/>
                    </a:cubicBezTo>
                    <a:lnTo>
                      <a:pt x="8628" y="2254"/>
                    </a:lnTo>
                    <a:cubicBezTo>
                      <a:pt x="8700" y="1293"/>
                      <a:pt x="7980" y="455"/>
                      <a:pt x="7017" y="380"/>
                    </a:cubicBezTo>
                    <a:lnTo>
                      <a:pt x="2111" y="6"/>
                    </a:lnTo>
                    <a:cubicBezTo>
                      <a:pt x="2066" y="3"/>
                      <a:pt x="2022" y="1"/>
                      <a:pt x="19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384;p94">
                <a:extLst>
                  <a:ext uri="{FF2B5EF4-FFF2-40B4-BE49-F238E27FC236}">
                    <a16:creationId xmlns:a16="http://schemas.microsoft.com/office/drawing/2014/main" id="{A915D1BA-86E6-91D3-BD6C-CB1CFF02F921}"/>
                  </a:ext>
                </a:extLst>
              </p:cNvPr>
              <p:cNvSpPr/>
              <p:nvPr/>
            </p:nvSpPr>
            <p:spPr>
              <a:xfrm>
                <a:off x="-6888525" y="155650"/>
                <a:ext cx="645425" cy="405075"/>
              </a:xfrm>
              <a:custGeom>
                <a:avLst/>
                <a:gdLst/>
                <a:ahLst/>
                <a:cxnLst/>
                <a:rect l="l" t="t" r="r" b="b"/>
                <a:pathLst>
                  <a:path w="25817" h="16203" extrusionOk="0">
                    <a:moveTo>
                      <a:pt x="1093" y="0"/>
                    </a:moveTo>
                    <a:lnTo>
                      <a:pt x="1" y="14317"/>
                    </a:lnTo>
                    <a:lnTo>
                      <a:pt x="24725" y="16202"/>
                    </a:lnTo>
                    <a:lnTo>
                      <a:pt x="25816" y="1886"/>
                    </a:lnTo>
                    <a:lnTo>
                      <a:pt x="109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385;p94">
                <a:extLst>
                  <a:ext uri="{FF2B5EF4-FFF2-40B4-BE49-F238E27FC236}">
                    <a16:creationId xmlns:a16="http://schemas.microsoft.com/office/drawing/2014/main" id="{64E1AF83-1E1A-47EF-73C7-157380412AEE}"/>
                  </a:ext>
                </a:extLst>
              </p:cNvPr>
              <p:cNvSpPr/>
              <p:nvPr/>
            </p:nvSpPr>
            <p:spPr>
              <a:xfrm>
                <a:off x="-6898250" y="53025"/>
                <a:ext cx="683050" cy="371900"/>
              </a:xfrm>
              <a:custGeom>
                <a:avLst/>
                <a:gdLst/>
                <a:ahLst/>
                <a:cxnLst/>
                <a:rect l="l" t="t" r="r" b="b"/>
                <a:pathLst>
                  <a:path w="27322" h="14876" extrusionOk="0">
                    <a:moveTo>
                      <a:pt x="981" y="0"/>
                    </a:moveTo>
                    <a:lnTo>
                      <a:pt x="0" y="12867"/>
                    </a:lnTo>
                    <a:lnTo>
                      <a:pt x="26341" y="14875"/>
                    </a:lnTo>
                    <a:lnTo>
                      <a:pt x="27322" y="2008"/>
                    </a:lnTo>
                    <a:lnTo>
                      <a:pt x="98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386;p94">
                <a:extLst>
                  <a:ext uri="{FF2B5EF4-FFF2-40B4-BE49-F238E27FC236}">
                    <a16:creationId xmlns:a16="http://schemas.microsoft.com/office/drawing/2014/main" id="{24B33AC9-5E5B-B2BD-392C-CC2A610B1751}"/>
                  </a:ext>
                </a:extLst>
              </p:cNvPr>
              <p:cNvSpPr/>
              <p:nvPr/>
            </p:nvSpPr>
            <p:spPr>
              <a:xfrm>
                <a:off x="-6815125" y="339625"/>
                <a:ext cx="42150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3207" extrusionOk="0">
                    <a:moveTo>
                      <a:pt x="236" y="1"/>
                    </a:moveTo>
                    <a:lnTo>
                      <a:pt x="1" y="3097"/>
                    </a:lnTo>
                    <a:lnTo>
                      <a:pt x="1449" y="3206"/>
                    </a:lnTo>
                    <a:lnTo>
                      <a:pt x="1686" y="110"/>
                    </a:lnTo>
                    <a:lnTo>
                      <a:pt x="2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387;p94">
                <a:extLst>
                  <a:ext uri="{FF2B5EF4-FFF2-40B4-BE49-F238E27FC236}">
                    <a16:creationId xmlns:a16="http://schemas.microsoft.com/office/drawing/2014/main" id="{35ADC8FD-E6B2-4826-AAB9-E4ADD3CE59F8}"/>
                  </a:ext>
                </a:extLst>
              </p:cNvPr>
              <p:cNvSpPr/>
              <p:nvPr/>
            </p:nvSpPr>
            <p:spPr>
              <a:xfrm>
                <a:off x="-6364575" y="373975"/>
                <a:ext cx="42150" cy="80200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3208" extrusionOk="0">
                    <a:moveTo>
                      <a:pt x="236" y="0"/>
                    </a:moveTo>
                    <a:lnTo>
                      <a:pt x="1" y="3097"/>
                    </a:lnTo>
                    <a:lnTo>
                      <a:pt x="1449" y="3207"/>
                    </a:lnTo>
                    <a:lnTo>
                      <a:pt x="1686" y="111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388;p94">
                <a:extLst>
                  <a:ext uri="{FF2B5EF4-FFF2-40B4-BE49-F238E27FC236}">
                    <a16:creationId xmlns:a16="http://schemas.microsoft.com/office/drawing/2014/main" id="{9528DBB0-3BB4-86B9-AC04-FC74EFEB36E9}"/>
                  </a:ext>
                </a:extLst>
              </p:cNvPr>
              <p:cNvSpPr/>
              <p:nvPr/>
            </p:nvSpPr>
            <p:spPr>
              <a:xfrm>
                <a:off x="-6867025" y="-1018325"/>
                <a:ext cx="600750" cy="878125"/>
              </a:xfrm>
              <a:custGeom>
                <a:avLst/>
                <a:gdLst/>
                <a:ahLst/>
                <a:cxnLst/>
                <a:rect l="l" t="t" r="r" b="b"/>
                <a:pathLst>
                  <a:path w="24030" h="35125" extrusionOk="0">
                    <a:moveTo>
                      <a:pt x="11843" y="0"/>
                    </a:moveTo>
                    <a:cubicBezTo>
                      <a:pt x="11319" y="0"/>
                      <a:pt x="10824" y="67"/>
                      <a:pt x="10375" y="197"/>
                    </a:cubicBezTo>
                    <a:cubicBezTo>
                      <a:pt x="3913" y="2066"/>
                      <a:pt x="3096" y="21488"/>
                      <a:pt x="2937" y="22899"/>
                    </a:cubicBezTo>
                    <a:cubicBezTo>
                      <a:pt x="2777" y="24308"/>
                      <a:pt x="1074" y="28977"/>
                      <a:pt x="746" y="29974"/>
                    </a:cubicBezTo>
                    <a:cubicBezTo>
                      <a:pt x="420" y="30971"/>
                      <a:pt x="1" y="34648"/>
                      <a:pt x="10117" y="35098"/>
                    </a:cubicBezTo>
                    <a:cubicBezTo>
                      <a:pt x="10531" y="35116"/>
                      <a:pt x="10965" y="35125"/>
                      <a:pt x="11402" y="35125"/>
                    </a:cubicBezTo>
                    <a:cubicBezTo>
                      <a:pt x="12449" y="35125"/>
                      <a:pt x="13511" y="35077"/>
                      <a:pt x="14339" y="35010"/>
                    </a:cubicBezTo>
                    <a:cubicBezTo>
                      <a:pt x="14695" y="34980"/>
                      <a:pt x="15974" y="34957"/>
                      <a:pt x="16570" y="34830"/>
                    </a:cubicBezTo>
                    <a:cubicBezTo>
                      <a:pt x="21667" y="33739"/>
                      <a:pt x="24030" y="31010"/>
                      <a:pt x="23413" y="29980"/>
                    </a:cubicBezTo>
                    <a:cubicBezTo>
                      <a:pt x="22574" y="28575"/>
                      <a:pt x="22705" y="13321"/>
                      <a:pt x="20087" y="6452"/>
                    </a:cubicBezTo>
                    <a:cubicBezTo>
                      <a:pt x="18381" y="1979"/>
                      <a:pt x="14694" y="0"/>
                      <a:pt x="118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389;p94">
                <a:extLst>
                  <a:ext uri="{FF2B5EF4-FFF2-40B4-BE49-F238E27FC236}">
                    <a16:creationId xmlns:a16="http://schemas.microsoft.com/office/drawing/2014/main" id="{02D47184-F47A-2F25-0779-B1D8CE870F96}"/>
                  </a:ext>
                </a:extLst>
              </p:cNvPr>
              <p:cNvSpPr/>
              <p:nvPr/>
            </p:nvSpPr>
            <p:spPr>
              <a:xfrm>
                <a:off x="-6481100" y="-898725"/>
                <a:ext cx="82800" cy="742400"/>
              </a:xfrm>
              <a:custGeom>
                <a:avLst/>
                <a:gdLst/>
                <a:ahLst/>
                <a:cxnLst/>
                <a:rect l="l" t="t" r="r" b="b"/>
                <a:pathLst>
                  <a:path w="3312" h="29696" extrusionOk="0">
                    <a:moveTo>
                      <a:pt x="30" y="0"/>
                    </a:moveTo>
                    <a:cubicBezTo>
                      <a:pt x="15" y="0"/>
                      <a:pt x="0" y="12"/>
                      <a:pt x="5" y="31"/>
                    </a:cubicBezTo>
                    <a:cubicBezTo>
                      <a:pt x="1148" y="4889"/>
                      <a:pt x="1986" y="9857"/>
                      <a:pt x="2415" y="14830"/>
                    </a:cubicBezTo>
                    <a:cubicBezTo>
                      <a:pt x="2861" y="19984"/>
                      <a:pt x="2679" y="24412"/>
                      <a:pt x="2448" y="29566"/>
                    </a:cubicBezTo>
                    <a:cubicBezTo>
                      <a:pt x="2444" y="29652"/>
                      <a:pt x="2507" y="29695"/>
                      <a:pt x="2572" y="29695"/>
                    </a:cubicBezTo>
                    <a:cubicBezTo>
                      <a:pt x="2632" y="29695"/>
                      <a:pt x="2694" y="29657"/>
                      <a:pt x="2704" y="29579"/>
                    </a:cubicBezTo>
                    <a:cubicBezTo>
                      <a:pt x="3312" y="24641"/>
                      <a:pt x="3206" y="20145"/>
                      <a:pt x="2790" y="15195"/>
                    </a:cubicBezTo>
                    <a:cubicBezTo>
                      <a:pt x="2359" y="10044"/>
                      <a:pt x="1461" y="4995"/>
                      <a:pt x="55" y="19"/>
                    </a:cubicBezTo>
                    <a:cubicBezTo>
                      <a:pt x="52" y="6"/>
                      <a:pt x="41" y="0"/>
                      <a:pt x="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390;p94">
                <a:extLst>
                  <a:ext uri="{FF2B5EF4-FFF2-40B4-BE49-F238E27FC236}">
                    <a16:creationId xmlns:a16="http://schemas.microsoft.com/office/drawing/2014/main" id="{0FBC99FA-1AB8-0643-1DB8-A4A2EFFFCA11}"/>
                  </a:ext>
                </a:extLst>
              </p:cNvPr>
              <p:cNvSpPr/>
              <p:nvPr/>
            </p:nvSpPr>
            <p:spPr>
              <a:xfrm>
                <a:off x="-6489575" y="-789750"/>
                <a:ext cx="22075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38" extrusionOk="0">
                    <a:moveTo>
                      <a:pt x="388" y="1"/>
                    </a:moveTo>
                    <a:cubicBezTo>
                      <a:pt x="202" y="1"/>
                      <a:pt x="26" y="124"/>
                      <a:pt x="14" y="349"/>
                    </a:cubicBezTo>
                    <a:cubicBezTo>
                      <a:pt x="1" y="592"/>
                      <a:pt x="191" y="737"/>
                      <a:pt x="393" y="737"/>
                    </a:cubicBezTo>
                    <a:cubicBezTo>
                      <a:pt x="481" y="737"/>
                      <a:pt x="571" y="710"/>
                      <a:pt x="647" y="651"/>
                    </a:cubicBezTo>
                    <a:lnTo>
                      <a:pt x="656" y="653"/>
                    </a:lnTo>
                    <a:cubicBezTo>
                      <a:pt x="864" y="554"/>
                      <a:pt x="882" y="235"/>
                      <a:pt x="685" y="115"/>
                    </a:cubicBezTo>
                    <a:lnTo>
                      <a:pt x="676" y="115"/>
                    </a:lnTo>
                    <a:cubicBezTo>
                      <a:pt x="594" y="38"/>
                      <a:pt x="489" y="1"/>
                      <a:pt x="3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391;p94">
                <a:extLst>
                  <a:ext uri="{FF2B5EF4-FFF2-40B4-BE49-F238E27FC236}">
                    <a16:creationId xmlns:a16="http://schemas.microsoft.com/office/drawing/2014/main" id="{5D57963B-350B-CB2E-F882-6591DEF72213}"/>
                  </a:ext>
                </a:extLst>
              </p:cNvPr>
              <p:cNvSpPr/>
              <p:nvPr/>
            </p:nvSpPr>
            <p:spPr>
              <a:xfrm>
                <a:off x="-6476325" y="-566250"/>
                <a:ext cx="22025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8" extrusionOk="0">
                    <a:moveTo>
                      <a:pt x="386" y="1"/>
                    </a:moveTo>
                    <a:cubicBezTo>
                      <a:pt x="201" y="1"/>
                      <a:pt x="24" y="125"/>
                      <a:pt x="13" y="350"/>
                    </a:cubicBezTo>
                    <a:cubicBezTo>
                      <a:pt x="0" y="592"/>
                      <a:pt x="190" y="737"/>
                      <a:pt x="391" y="737"/>
                    </a:cubicBezTo>
                    <a:cubicBezTo>
                      <a:pt x="479" y="737"/>
                      <a:pt x="569" y="710"/>
                      <a:pt x="646" y="651"/>
                    </a:cubicBezTo>
                    <a:lnTo>
                      <a:pt x="655" y="652"/>
                    </a:lnTo>
                    <a:cubicBezTo>
                      <a:pt x="864" y="554"/>
                      <a:pt x="881" y="235"/>
                      <a:pt x="683" y="115"/>
                    </a:cubicBezTo>
                    <a:lnTo>
                      <a:pt x="674" y="115"/>
                    </a:lnTo>
                    <a:cubicBezTo>
                      <a:pt x="592" y="38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392;p94">
                <a:extLst>
                  <a:ext uri="{FF2B5EF4-FFF2-40B4-BE49-F238E27FC236}">
                    <a16:creationId xmlns:a16="http://schemas.microsoft.com/office/drawing/2014/main" id="{89A3F521-7BE9-80F5-F6CB-68C295D58D1B}"/>
                  </a:ext>
                </a:extLst>
              </p:cNvPr>
              <p:cNvSpPr/>
              <p:nvPr/>
            </p:nvSpPr>
            <p:spPr>
              <a:xfrm>
                <a:off x="-6465550" y="-208725"/>
                <a:ext cx="22025" cy="1847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9" extrusionOk="0">
                    <a:moveTo>
                      <a:pt x="386" y="1"/>
                    </a:moveTo>
                    <a:cubicBezTo>
                      <a:pt x="200" y="1"/>
                      <a:pt x="24" y="124"/>
                      <a:pt x="13" y="350"/>
                    </a:cubicBezTo>
                    <a:cubicBezTo>
                      <a:pt x="0" y="593"/>
                      <a:pt x="190" y="738"/>
                      <a:pt x="391" y="738"/>
                    </a:cubicBezTo>
                    <a:cubicBezTo>
                      <a:pt x="479" y="738"/>
                      <a:pt x="569" y="711"/>
                      <a:pt x="646" y="652"/>
                    </a:cubicBezTo>
                    <a:lnTo>
                      <a:pt x="655" y="653"/>
                    </a:lnTo>
                    <a:cubicBezTo>
                      <a:pt x="864" y="556"/>
                      <a:pt x="881" y="236"/>
                      <a:pt x="683" y="115"/>
                    </a:cubicBezTo>
                    <a:lnTo>
                      <a:pt x="674" y="115"/>
                    </a:lnTo>
                    <a:cubicBezTo>
                      <a:pt x="592" y="37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393;p94">
                <a:extLst>
                  <a:ext uri="{FF2B5EF4-FFF2-40B4-BE49-F238E27FC236}">
                    <a16:creationId xmlns:a16="http://schemas.microsoft.com/office/drawing/2014/main" id="{4D726854-A1D7-FEC1-7952-6F99CA27735E}"/>
                  </a:ext>
                </a:extLst>
              </p:cNvPr>
              <p:cNvSpPr/>
              <p:nvPr/>
            </p:nvSpPr>
            <p:spPr>
              <a:xfrm>
                <a:off x="-6465550" y="-451050"/>
                <a:ext cx="22025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8" extrusionOk="0">
                    <a:moveTo>
                      <a:pt x="386" y="1"/>
                    </a:moveTo>
                    <a:cubicBezTo>
                      <a:pt x="200" y="1"/>
                      <a:pt x="24" y="124"/>
                      <a:pt x="13" y="350"/>
                    </a:cubicBezTo>
                    <a:cubicBezTo>
                      <a:pt x="0" y="593"/>
                      <a:pt x="190" y="738"/>
                      <a:pt x="392" y="738"/>
                    </a:cubicBezTo>
                    <a:cubicBezTo>
                      <a:pt x="480" y="738"/>
                      <a:pt x="570" y="711"/>
                      <a:pt x="647" y="652"/>
                    </a:cubicBezTo>
                    <a:lnTo>
                      <a:pt x="656" y="654"/>
                    </a:lnTo>
                    <a:cubicBezTo>
                      <a:pt x="864" y="555"/>
                      <a:pt x="881" y="236"/>
                      <a:pt x="683" y="115"/>
                    </a:cubicBezTo>
                    <a:lnTo>
                      <a:pt x="674" y="115"/>
                    </a:lnTo>
                    <a:cubicBezTo>
                      <a:pt x="592" y="38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394;p94">
                <a:extLst>
                  <a:ext uri="{FF2B5EF4-FFF2-40B4-BE49-F238E27FC236}">
                    <a16:creationId xmlns:a16="http://schemas.microsoft.com/office/drawing/2014/main" id="{9D5BF9EA-02A0-A3DF-BA89-D6085C7E6922}"/>
                  </a:ext>
                </a:extLst>
              </p:cNvPr>
              <p:cNvSpPr/>
              <p:nvPr/>
            </p:nvSpPr>
            <p:spPr>
              <a:xfrm>
                <a:off x="-6480300" y="-684850"/>
                <a:ext cx="22025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8" extrusionOk="0">
                    <a:moveTo>
                      <a:pt x="386" y="1"/>
                    </a:moveTo>
                    <a:cubicBezTo>
                      <a:pt x="201" y="1"/>
                      <a:pt x="25" y="124"/>
                      <a:pt x="13" y="349"/>
                    </a:cubicBezTo>
                    <a:cubicBezTo>
                      <a:pt x="0" y="592"/>
                      <a:pt x="190" y="738"/>
                      <a:pt x="392" y="738"/>
                    </a:cubicBezTo>
                    <a:cubicBezTo>
                      <a:pt x="480" y="738"/>
                      <a:pt x="570" y="710"/>
                      <a:pt x="647" y="651"/>
                    </a:cubicBezTo>
                    <a:lnTo>
                      <a:pt x="656" y="653"/>
                    </a:lnTo>
                    <a:cubicBezTo>
                      <a:pt x="864" y="554"/>
                      <a:pt x="881" y="235"/>
                      <a:pt x="683" y="115"/>
                    </a:cubicBezTo>
                    <a:lnTo>
                      <a:pt x="674" y="115"/>
                    </a:lnTo>
                    <a:cubicBezTo>
                      <a:pt x="592" y="38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395;p94">
                <a:extLst>
                  <a:ext uri="{FF2B5EF4-FFF2-40B4-BE49-F238E27FC236}">
                    <a16:creationId xmlns:a16="http://schemas.microsoft.com/office/drawing/2014/main" id="{81318B43-9E65-84BE-D422-65D4BDD81849}"/>
                  </a:ext>
                </a:extLst>
              </p:cNvPr>
              <p:cNvSpPr/>
              <p:nvPr/>
            </p:nvSpPr>
            <p:spPr>
              <a:xfrm>
                <a:off x="-6461275" y="-338775"/>
                <a:ext cx="22050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738" extrusionOk="0">
                    <a:moveTo>
                      <a:pt x="387" y="1"/>
                    </a:moveTo>
                    <a:cubicBezTo>
                      <a:pt x="202" y="1"/>
                      <a:pt x="25" y="124"/>
                      <a:pt x="14" y="350"/>
                    </a:cubicBezTo>
                    <a:cubicBezTo>
                      <a:pt x="0" y="592"/>
                      <a:pt x="191" y="738"/>
                      <a:pt x="393" y="738"/>
                    </a:cubicBezTo>
                    <a:cubicBezTo>
                      <a:pt x="481" y="738"/>
                      <a:pt x="570" y="710"/>
                      <a:pt x="647" y="652"/>
                    </a:cubicBezTo>
                    <a:lnTo>
                      <a:pt x="656" y="654"/>
                    </a:lnTo>
                    <a:cubicBezTo>
                      <a:pt x="864" y="555"/>
                      <a:pt x="882" y="236"/>
                      <a:pt x="684" y="115"/>
                    </a:cubicBezTo>
                    <a:lnTo>
                      <a:pt x="675" y="115"/>
                    </a:lnTo>
                    <a:cubicBezTo>
                      <a:pt x="593" y="38"/>
                      <a:pt x="489" y="1"/>
                      <a:pt x="3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396;p94">
                <a:extLst>
                  <a:ext uri="{FF2B5EF4-FFF2-40B4-BE49-F238E27FC236}">
                    <a16:creationId xmlns:a16="http://schemas.microsoft.com/office/drawing/2014/main" id="{DA405ECE-317C-7AF1-5A68-0AA5F5195885}"/>
                  </a:ext>
                </a:extLst>
              </p:cNvPr>
              <p:cNvSpPr/>
              <p:nvPr/>
            </p:nvSpPr>
            <p:spPr>
              <a:xfrm>
                <a:off x="-6850775" y="-1027175"/>
                <a:ext cx="668375" cy="999450"/>
              </a:xfrm>
              <a:custGeom>
                <a:avLst/>
                <a:gdLst/>
                <a:ahLst/>
                <a:cxnLst/>
                <a:rect l="l" t="t" r="r" b="b"/>
                <a:pathLst>
                  <a:path w="26735" h="39978" extrusionOk="0">
                    <a:moveTo>
                      <a:pt x="13144" y="0"/>
                    </a:moveTo>
                    <a:cubicBezTo>
                      <a:pt x="12168" y="0"/>
                      <a:pt x="11046" y="202"/>
                      <a:pt x="9742" y="671"/>
                    </a:cubicBezTo>
                    <a:cubicBezTo>
                      <a:pt x="6043" y="2000"/>
                      <a:pt x="4384" y="6531"/>
                      <a:pt x="3445" y="13024"/>
                    </a:cubicBezTo>
                    <a:cubicBezTo>
                      <a:pt x="2506" y="19519"/>
                      <a:pt x="361" y="32258"/>
                      <a:pt x="171" y="34430"/>
                    </a:cubicBezTo>
                    <a:cubicBezTo>
                      <a:pt x="0" y="36382"/>
                      <a:pt x="6801" y="39977"/>
                      <a:pt x="11260" y="39977"/>
                    </a:cubicBezTo>
                    <a:cubicBezTo>
                      <a:pt x="11762" y="39977"/>
                      <a:pt x="12233" y="39932"/>
                      <a:pt x="12662" y="39834"/>
                    </a:cubicBezTo>
                    <a:cubicBezTo>
                      <a:pt x="13216" y="39706"/>
                      <a:pt x="9611" y="3816"/>
                      <a:pt x="10091" y="2298"/>
                    </a:cubicBezTo>
                    <a:cubicBezTo>
                      <a:pt x="10328" y="1549"/>
                      <a:pt x="11387" y="1112"/>
                      <a:pt x="12668" y="1112"/>
                    </a:cubicBezTo>
                    <a:cubicBezTo>
                      <a:pt x="13986" y="1112"/>
                      <a:pt x="15539" y="1575"/>
                      <a:pt x="16671" y="2640"/>
                    </a:cubicBezTo>
                    <a:cubicBezTo>
                      <a:pt x="18902" y="4740"/>
                      <a:pt x="21482" y="15912"/>
                      <a:pt x="22184" y="23972"/>
                    </a:cubicBezTo>
                    <a:cubicBezTo>
                      <a:pt x="22884" y="32031"/>
                      <a:pt x="22102" y="37429"/>
                      <a:pt x="22711" y="38012"/>
                    </a:cubicBezTo>
                    <a:cubicBezTo>
                      <a:pt x="22775" y="38074"/>
                      <a:pt x="22863" y="38102"/>
                      <a:pt x="22970" y="38102"/>
                    </a:cubicBezTo>
                    <a:cubicBezTo>
                      <a:pt x="23877" y="38102"/>
                      <a:pt x="26129" y="36064"/>
                      <a:pt x="26415" y="35248"/>
                    </a:cubicBezTo>
                    <a:cubicBezTo>
                      <a:pt x="26735" y="34336"/>
                      <a:pt x="21680" y="8104"/>
                      <a:pt x="19865" y="5181"/>
                    </a:cubicBezTo>
                    <a:cubicBezTo>
                      <a:pt x="18430" y="2872"/>
                      <a:pt x="16823" y="0"/>
                      <a:pt x="131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397;p94">
                <a:extLst>
                  <a:ext uri="{FF2B5EF4-FFF2-40B4-BE49-F238E27FC236}">
                    <a16:creationId xmlns:a16="http://schemas.microsoft.com/office/drawing/2014/main" id="{A13930FC-3FE7-A8E8-62E2-3EA8F0A57660}"/>
                  </a:ext>
                </a:extLst>
              </p:cNvPr>
              <p:cNvSpPr/>
              <p:nvPr/>
            </p:nvSpPr>
            <p:spPr>
              <a:xfrm>
                <a:off x="-6622650" y="-1404175"/>
                <a:ext cx="314550" cy="505550"/>
              </a:xfrm>
              <a:custGeom>
                <a:avLst/>
                <a:gdLst/>
                <a:ahLst/>
                <a:cxnLst/>
                <a:rect l="l" t="t" r="r" b="b"/>
                <a:pathLst>
                  <a:path w="12582" h="20222" extrusionOk="0">
                    <a:moveTo>
                      <a:pt x="6030" y="1"/>
                    </a:moveTo>
                    <a:cubicBezTo>
                      <a:pt x="3990" y="1"/>
                      <a:pt x="1969" y="512"/>
                      <a:pt x="1219" y="1256"/>
                    </a:cubicBezTo>
                    <a:cubicBezTo>
                      <a:pt x="1" y="2461"/>
                      <a:pt x="459" y="7543"/>
                      <a:pt x="604" y="9606"/>
                    </a:cubicBezTo>
                    <a:cubicBezTo>
                      <a:pt x="679" y="10801"/>
                      <a:pt x="638" y="14051"/>
                      <a:pt x="818" y="14985"/>
                    </a:cubicBezTo>
                    <a:cubicBezTo>
                      <a:pt x="921" y="15528"/>
                      <a:pt x="2942" y="20040"/>
                      <a:pt x="5014" y="20216"/>
                    </a:cubicBezTo>
                    <a:cubicBezTo>
                      <a:pt x="5057" y="20220"/>
                      <a:pt x="5099" y="20222"/>
                      <a:pt x="5140" y="20222"/>
                    </a:cubicBezTo>
                    <a:cubicBezTo>
                      <a:pt x="7235" y="20222"/>
                      <a:pt x="5975" y="15539"/>
                      <a:pt x="6056" y="15121"/>
                    </a:cubicBezTo>
                    <a:cubicBezTo>
                      <a:pt x="6077" y="15018"/>
                      <a:pt x="6092" y="14910"/>
                      <a:pt x="6108" y="14802"/>
                    </a:cubicBezTo>
                    <a:cubicBezTo>
                      <a:pt x="6135" y="14629"/>
                      <a:pt x="6154" y="14459"/>
                      <a:pt x="6168" y="14292"/>
                    </a:cubicBezTo>
                    <a:cubicBezTo>
                      <a:pt x="6234" y="13623"/>
                      <a:pt x="6241" y="13042"/>
                      <a:pt x="6241" y="13042"/>
                    </a:cubicBezTo>
                    <a:cubicBezTo>
                      <a:pt x="6241" y="13042"/>
                      <a:pt x="6273" y="13051"/>
                      <a:pt x="6334" y="13068"/>
                    </a:cubicBezTo>
                    <a:cubicBezTo>
                      <a:pt x="6588" y="13135"/>
                      <a:pt x="7313" y="13304"/>
                      <a:pt x="8164" y="13304"/>
                    </a:cubicBezTo>
                    <a:cubicBezTo>
                      <a:pt x="9461" y="13304"/>
                      <a:pt x="11051" y="12911"/>
                      <a:pt x="11708" y="11164"/>
                    </a:cubicBezTo>
                    <a:cubicBezTo>
                      <a:pt x="12582" y="8848"/>
                      <a:pt x="12386" y="3064"/>
                      <a:pt x="10535" y="1311"/>
                    </a:cubicBezTo>
                    <a:cubicBezTo>
                      <a:pt x="9549" y="378"/>
                      <a:pt x="7783" y="1"/>
                      <a:pt x="60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2398;p94">
                <a:extLst>
                  <a:ext uri="{FF2B5EF4-FFF2-40B4-BE49-F238E27FC236}">
                    <a16:creationId xmlns:a16="http://schemas.microsoft.com/office/drawing/2014/main" id="{F01043EE-0B2B-7E8D-6C4F-FD6FB566C126}"/>
                  </a:ext>
                </a:extLst>
              </p:cNvPr>
              <p:cNvSpPr/>
              <p:nvPr/>
            </p:nvSpPr>
            <p:spPr>
              <a:xfrm>
                <a:off x="-6442725" y="-1162650"/>
                <a:ext cx="39000" cy="22500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900" extrusionOk="0">
                    <a:moveTo>
                      <a:pt x="64" y="1"/>
                    </a:moveTo>
                    <a:cubicBezTo>
                      <a:pt x="31" y="1"/>
                      <a:pt x="0" y="25"/>
                      <a:pt x="8" y="70"/>
                    </a:cubicBezTo>
                    <a:cubicBezTo>
                      <a:pt x="97" y="586"/>
                      <a:pt x="512" y="899"/>
                      <a:pt x="964" y="899"/>
                    </a:cubicBezTo>
                    <a:cubicBezTo>
                      <a:pt x="1152" y="899"/>
                      <a:pt x="1347" y="845"/>
                      <a:pt x="1527" y="728"/>
                    </a:cubicBezTo>
                    <a:cubicBezTo>
                      <a:pt x="1559" y="707"/>
                      <a:pt x="1545" y="660"/>
                      <a:pt x="1512" y="660"/>
                    </a:cubicBezTo>
                    <a:cubicBezTo>
                      <a:pt x="1507" y="660"/>
                      <a:pt x="1501" y="661"/>
                      <a:pt x="1495" y="664"/>
                    </a:cubicBezTo>
                    <a:cubicBezTo>
                      <a:pt x="1358" y="723"/>
                      <a:pt x="1218" y="751"/>
                      <a:pt x="1081" y="751"/>
                    </a:cubicBezTo>
                    <a:cubicBezTo>
                      <a:pt x="656" y="751"/>
                      <a:pt x="266" y="482"/>
                      <a:pt x="125" y="46"/>
                    </a:cubicBezTo>
                    <a:cubicBezTo>
                      <a:pt x="114" y="15"/>
                      <a:pt x="89" y="1"/>
                      <a:pt x="6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2399;p94">
                <a:extLst>
                  <a:ext uri="{FF2B5EF4-FFF2-40B4-BE49-F238E27FC236}">
                    <a16:creationId xmlns:a16="http://schemas.microsoft.com/office/drawing/2014/main" id="{0B6D0507-2ED5-A0AA-EA53-3EB8B9DB2B54}"/>
                  </a:ext>
                </a:extLst>
              </p:cNvPr>
              <p:cNvSpPr/>
              <p:nvPr/>
            </p:nvSpPr>
            <p:spPr>
              <a:xfrm>
                <a:off x="-6356825" y="-1223150"/>
                <a:ext cx="17300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849" extrusionOk="0">
                    <a:moveTo>
                      <a:pt x="360" y="0"/>
                    </a:moveTo>
                    <a:cubicBezTo>
                      <a:pt x="187" y="0"/>
                      <a:pt x="37" y="172"/>
                      <a:pt x="20" y="397"/>
                    </a:cubicBezTo>
                    <a:cubicBezTo>
                      <a:pt x="0" y="632"/>
                      <a:pt x="132" y="834"/>
                      <a:pt x="313" y="848"/>
                    </a:cubicBezTo>
                    <a:cubicBezTo>
                      <a:pt x="320" y="848"/>
                      <a:pt x="327" y="849"/>
                      <a:pt x="334" y="849"/>
                    </a:cubicBezTo>
                    <a:cubicBezTo>
                      <a:pt x="506" y="849"/>
                      <a:pt x="655" y="674"/>
                      <a:pt x="674" y="450"/>
                    </a:cubicBezTo>
                    <a:cubicBezTo>
                      <a:pt x="692" y="215"/>
                      <a:pt x="562" y="13"/>
                      <a:pt x="379" y="1"/>
                    </a:cubicBezTo>
                    <a:cubicBezTo>
                      <a:pt x="372" y="0"/>
                      <a:pt x="366" y="0"/>
                      <a:pt x="3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2400;p94">
                <a:extLst>
                  <a:ext uri="{FF2B5EF4-FFF2-40B4-BE49-F238E27FC236}">
                    <a16:creationId xmlns:a16="http://schemas.microsoft.com/office/drawing/2014/main" id="{7EF60AF8-C052-A12F-987C-E75BBC9FC34C}"/>
                  </a:ext>
                </a:extLst>
              </p:cNvPr>
              <p:cNvSpPr/>
              <p:nvPr/>
            </p:nvSpPr>
            <p:spPr>
              <a:xfrm>
                <a:off x="-6458175" y="-1220475"/>
                <a:ext cx="17350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851" extrusionOk="0">
                    <a:moveTo>
                      <a:pt x="361" y="1"/>
                    </a:moveTo>
                    <a:cubicBezTo>
                      <a:pt x="188" y="1"/>
                      <a:pt x="37" y="175"/>
                      <a:pt x="20" y="401"/>
                    </a:cubicBezTo>
                    <a:cubicBezTo>
                      <a:pt x="0" y="635"/>
                      <a:pt x="132" y="837"/>
                      <a:pt x="313" y="850"/>
                    </a:cubicBezTo>
                    <a:cubicBezTo>
                      <a:pt x="320" y="851"/>
                      <a:pt x="326" y="851"/>
                      <a:pt x="332" y="851"/>
                    </a:cubicBezTo>
                    <a:cubicBezTo>
                      <a:pt x="506" y="851"/>
                      <a:pt x="657" y="677"/>
                      <a:pt x="674" y="452"/>
                    </a:cubicBezTo>
                    <a:cubicBezTo>
                      <a:pt x="693" y="219"/>
                      <a:pt x="560" y="17"/>
                      <a:pt x="381" y="2"/>
                    </a:cubicBezTo>
                    <a:cubicBezTo>
                      <a:pt x="374" y="1"/>
                      <a:pt x="368" y="1"/>
                      <a:pt x="3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2401;p94">
                <a:extLst>
                  <a:ext uri="{FF2B5EF4-FFF2-40B4-BE49-F238E27FC236}">
                    <a16:creationId xmlns:a16="http://schemas.microsoft.com/office/drawing/2014/main" id="{1AA1DC1B-A3EC-086B-ADEB-DD090D22CAA0}"/>
                  </a:ext>
                </a:extLst>
              </p:cNvPr>
              <p:cNvSpPr/>
              <p:nvPr/>
            </p:nvSpPr>
            <p:spPr>
              <a:xfrm>
                <a:off x="-6367425" y="-1278200"/>
                <a:ext cx="43025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721" h="840" extrusionOk="0">
                    <a:moveTo>
                      <a:pt x="697" y="1"/>
                    </a:moveTo>
                    <a:cubicBezTo>
                      <a:pt x="336" y="1"/>
                      <a:pt x="55" y="125"/>
                      <a:pt x="31" y="311"/>
                    </a:cubicBezTo>
                    <a:cubicBezTo>
                      <a:pt x="1" y="536"/>
                      <a:pt x="348" y="765"/>
                      <a:pt x="807" y="825"/>
                    </a:cubicBezTo>
                    <a:cubicBezTo>
                      <a:pt x="882" y="834"/>
                      <a:pt x="956" y="839"/>
                      <a:pt x="1026" y="839"/>
                    </a:cubicBezTo>
                    <a:cubicBezTo>
                      <a:pt x="1386" y="839"/>
                      <a:pt x="1667" y="716"/>
                      <a:pt x="1690" y="530"/>
                    </a:cubicBezTo>
                    <a:cubicBezTo>
                      <a:pt x="1720" y="305"/>
                      <a:pt x="1373" y="76"/>
                      <a:pt x="914" y="15"/>
                    </a:cubicBezTo>
                    <a:cubicBezTo>
                      <a:pt x="839" y="5"/>
                      <a:pt x="766" y="1"/>
                      <a:pt x="6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2402;p94">
                <a:extLst>
                  <a:ext uri="{FF2B5EF4-FFF2-40B4-BE49-F238E27FC236}">
                    <a16:creationId xmlns:a16="http://schemas.microsoft.com/office/drawing/2014/main" id="{3FD52DA5-EF07-462F-F8D5-E98E98373A72}"/>
                  </a:ext>
                </a:extLst>
              </p:cNvPr>
              <p:cNvSpPr/>
              <p:nvPr/>
            </p:nvSpPr>
            <p:spPr>
              <a:xfrm>
                <a:off x="-6475275" y="-1273875"/>
                <a:ext cx="43350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883" extrusionOk="0">
                    <a:moveTo>
                      <a:pt x="1140" y="1"/>
                    </a:moveTo>
                    <a:cubicBezTo>
                      <a:pt x="1026" y="1"/>
                      <a:pt x="902" y="15"/>
                      <a:pt x="774" y="46"/>
                    </a:cubicBezTo>
                    <a:cubicBezTo>
                      <a:pt x="324" y="152"/>
                      <a:pt x="1" y="414"/>
                      <a:pt x="53" y="634"/>
                    </a:cubicBezTo>
                    <a:cubicBezTo>
                      <a:pt x="89" y="791"/>
                      <a:pt x="310" y="883"/>
                      <a:pt x="598" y="883"/>
                    </a:cubicBezTo>
                    <a:cubicBezTo>
                      <a:pt x="711" y="883"/>
                      <a:pt x="834" y="869"/>
                      <a:pt x="961" y="839"/>
                    </a:cubicBezTo>
                    <a:cubicBezTo>
                      <a:pt x="1410" y="732"/>
                      <a:pt x="1733" y="471"/>
                      <a:pt x="1683" y="251"/>
                    </a:cubicBezTo>
                    <a:cubicBezTo>
                      <a:pt x="1646" y="93"/>
                      <a:pt x="1427" y="1"/>
                      <a:pt x="11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2403;p94">
                <a:extLst>
                  <a:ext uri="{FF2B5EF4-FFF2-40B4-BE49-F238E27FC236}">
                    <a16:creationId xmlns:a16="http://schemas.microsoft.com/office/drawing/2014/main" id="{080DAD46-343F-55EC-F675-C527DB6DFDCC}"/>
                  </a:ext>
                </a:extLst>
              </p:cNvPr>
              <p:cNvSpPr/>
              <p:nvPr/>
            </p:nvSpPr>
            <p:spPr>
              <a:xfrm>
                <a:off x="-6397275" y="-1260025"/>
                <a:ext cx="31675" cy="90350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3614" extrusionOk="0">
                    <a:moveTo>
                      <a:pt x="553" y="0"/>
                    </a:moveTo>
                    <a:cubicBezTo>
                      <a:pt x="526" y="0"/>
                      <a:pt x="499" y="21"/>
                      <a:pt x="502" y="56"/>
                    </a:cubicBezTo>
                    <a:cubicBezTo>
                      <a:pt x="562" y="659"/>
                      <a:pt x="894" y="3138"/>
                      <a:pt x="725" y="3318"/>
                    </a:cubicBezTo>
                    <a:cubicBezTo>
                      <a:pt x="687" y="3358"/>
                      <a:pt x="637" y="3373"/>
                      <a:pt x="580" y="3373"/>
                    </a:cubicBezTo>
                    <a:cubicBezTo>
                      <a:pt x="432" y="3373"/>
                      <a:pt x="245" y="3266"/>
                      <a:pt x="158" y="3216"/>
                    </a:cubicBezTo>
                    <a:cubicBezTo>
                      <a:pt x="142" y="3207"/>
                      <a:pt x="126" y="3203"/>
                      <a:pt x="111" y="3203"/>
                    </a:cubicBezTo>
                    <a:cubicBezTo>
                      <a:pt x="42" y="3203"/>
                      <a:pt x="0" y="3294"/>
                      <a:pt x="64" y="3351"/>
                    </a:cubicBezTo>
                    <a:cubicBezTo>
                      <a:pt x="217" y="3488"/>
                      <a:pt x="478" y="3614"/>
                      <a:pt x="724" y="3614"/>
                    </a:cubicBezTo>
                    <a:cubicBezTo>
                      <a:pt x="750" y="3614"/>
                      <a:pt x="775" y="3613"/>
                      <a:pt x="800" y="3610"/>
                    </a:cubicBezTo>
                    <a:cubicBezTo>
                      <a:pt x="1267" y="3559"/>
                      <a:pt x="849" y="994"/>
                      <a:pt x="601" y="38"/>
                    </a:cubicBezTo>
                    <a:cubicBezTo>
                      <a:pt x="594" y="12"/>
                      <a:pt x="573" y="0"/>
                      <a:pt x="5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404;p94">
                <a:extLst>
                  <a:ext uri="{FF2B5EF4-FFF2-40B4-BE49-F238E27FC236}">
                    <a16:creationId xmlns:a16="http://schemas.microsoft.com/office/drawing/2014/main" id="{4C1FD43F-D8F3-F8F7-70BC-024A2FBA3864}"/>
                  </a:ext>
                </a:extLst>
              </p:cNvPr>
              <p:cNvSpPr/>
              <p:nvPr/>
            </p:nvSpPr>
            <p:spPr>
              <a:xfrm>
                <a:off x="-6642925" y="-1440125"/>
                <a:ext cx="323800" cy="252450"/>
              </a:xfrm>
              <a:custGeom>
                <a:avLst/>
                <a:gdLst/>
                <a:ahLst/>
                <a:cxnLst/>
                <a:rect l="l" t="t" r="r" b="b"/>
                <a:pathLst>
                  <a:path w="12952" h="10098" extrusionOk="0">
                    <a:moveTo>
                      <a:pt x="8982" y="1"/>
                    </a:moveTo>
                    <a:cubicBezTo>
                      <a:pt x="6692" y="1"/>
                      <a:pt x="1826" y="1952"/>
                      <a:pt x="932" y="3140"/>
                    </a:cubicBezTo>
                    <a:cubicBezTo>
                      <a:pt x="1" y="4376"/>
                      <a:pt x="586" y="9763"/>
                      <a:pt x="1270" y="10033"/>
                    </a:cubicBezTo>
                    <a:cubicBezTo>
                      <a:pt x="1382" y="10077"/>
                      <a:pt x="1492" y="10097"/>
                      <a:pt x="1601" y="10097"/>
                    </a:cubicBezTo>
                    <a:cubicBezTo>
                      <a:pt x="3343" y="10097"/>
                      <a:pt x="4647" y="4776"/>
                      <a:pt x="4647" y="4776"/>
                    </a:cubicBezTo>
                    <a:lnTo>
                      <a:pt x="4647" y="4776"/>
                    </a:lnTo>
                    <a:cubicBezTo>
                      <a:pt x="4647" y="4776"/>
                      <a:pt x="4312" y="6400"/>
                      <a:pt x="5473" y="6400"/>
                    </a:cubicBezTo>
                    <a:cubicBezTo>
                      <a:pt x="5491" y="6400"/>
                      <a:pt x="5509" y="6400"/>
                      <a:pt x="5527" y="6399"/>
                    </a:cubicBezTo>
                    <a:cubicBezTo>
                      <a:pt x="6668" y="6351"/>
                      <a:pt x="8520" y="4539"/>
                      <a:pt x="10660" y="4349"/>
                    </a:cubicBezTo>
                    <a:cubicBezTo>
                      <a:pt x="10702" y="4345"/>
                      <a:pt x="10743" y="4344"/>
                      <a:pt x="10784" y="4344"/>
                    </a:cubicBezTo>
                    <a:cubicBezTo>
                      <a:pt x="11937" y="4344"/>
                      <a:pt x="12709" y="5763"/>
                      <a:pt x="12709" y="5763"/>
                    </a:cubicBezTo>
                    <a:cubicBezTo>
                      <a:pt x="12709" y="5763"/>
                      <a:pt x="12951" y="4089"/>
                      <a:pt x="12787" y="3293"/>
                    </a:cubicBezTo>
                    <a:cubicBezTo>
                      <a:pt x="12622" y="2495"/>
                      <a:pt x="11824" y="2161"/>
                      <a:pt x="11824" y="2161"/>
                    </a:cubicBezTo>
                    <a:cubicBezTo>
                      <a:pt x="11824" y="2161"/>
                      <a:pt x="11401" y="181"/>
                      <a:pt x="9249" y="11"/>
                    </a:cubicBezTo>
                    <a:cubicBezTo>
                      <a:pt x="9165" y="4"/>
                      <a:pt x="9075" y="1"/>
                      <a:pt x="89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405;p94">
                <a:extLst>
                  <a:ext uri="{FF2B5EF4-FFF2-40B4-BE49-F238E27FC236}">
                    <a16:creationId xmlns:a16="http://schemas.microsoft.com/office/drawing/2014/main" id="{054BA863-F7A8-845D-C126-5FEE2494CD3F}"/>
                  </a:ext>
                </a:extLst>
              </p:cNvPr>
              <p:cNvSpPr/>
              <p:nvPr/>
            </p:nvSpPr>
            <p:spPr>
              <a:xfrm>
                <a:off x="-6664575" y="-1243825"/>
                <a:ext cx="94050" cy="8395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3358" extrusionOk="0">
                    <a:moveTo>
                      <a:pt x="2258" y="0"/>
                    </a:moveTo>
                    <a:cubicBezTo>
                      <a:pt x="2137" y="0"/>
                      <a:pt x="2009" y="11"/>
                      <a:pt x="1875" y="35"/>
                    </a:cubicBezTo>
                    <a:cubicBezTo>
                      <a:pt x="484" y="282"/>
                      <a:pt x="0" y="2501"/>
                      <a:pt x="1729" y="3230"/>
                    </a:cubicBezTo>
                    <a:cubicBezTo>
                      <a:pt x="1954" y="3324"/>
                      <a:pt x="2197" y="3357"/>
                      <a:pt x="2426" y="3357"/>
                    </a:cubicBezTo>
                    <a:cubicBezTo>
                      <a:pt x="2966" y="3357"/>
                      <a:pt x="3433" y="3173"/>
                      <a:pt x="3433" y="3173"/>
                    </a:cubicBezTo>
                    <a:lnTo>
                      <a:pt x="3761" y="650"/>
                    </a:lnTo>
                    <a:cubicBezTo>
                      <a:pt x="3761" y="650"/>
                      <a:pt x="3208" y="0"/>
                      <a:pt x="22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406;p94">
                <a:extLst>
                  <a:ext uri="{FF2B5EF4-FFF2-40B4-BE49-F238E27FC236}">
                    <a16:creationId xmlns:a16="http://schemas.microsoft.com/office/drawing/2014/main" id="{09940CAB-9239-DAAC-E45D-83FB340BD413}"/>
                  </a:ext>
                </a:extLst>
              </p:cNvPr>
              <p:cNvSpPr/>
              <p:nvPr/>
            </p:nvSpPr>
            <p:spPr>
              <a:xfrm>
                <a:off x="-6630775" y="-1226500"/>
                <a:ext cx="41000" cy="52550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2102" extrusionOk="0">
                    <a:moveTo>
                      <a:pt x="405" y="0"/>
                    </a:moveTo>
                    <a:cubicBezTo>
                      <a:pt x="372" y="0"/>
                      <a:pt x="350" y="53"/>
                      <a:pt x="389" y="63"/>
                    </a:cubicBezTo>
                    <a:cubicBezTo>
                      <a:pt x="1013" y="252"/>
                      <a:pt x="1231" y="1018"/>
                      <a:pt x="1287" y="1518"/>
                    </a:cubicBezTo>
                    <a:cubicBezTo>
                      <a:pt x="1098" y="1408"/>
                      <a:pt x="868" y="1334"/>
                      <a:pt x="648" y="1334"/>
                    </a:cubicBezTo>
                    <a:cubicBezTo>
                      <a:pt x="399" y="1334"/>
                      <a:pt x="162" y="1429"/>
                      <a:pt x="15" y="1672"/>
                    </a:cubicBezTo>
                    <a:cubicBezTo>
                      <a:pt x="1" y="1684"/>
                      <a:pt x="14" y="1703"/>
                      <a:pt x="28" y="1703"/>
                    </a:cubicBezTo>
                    <a:cubicBezTo>
                      <a:pt x="33" y="1703"/>
                      <a:pt x="37" y="1701"/>
                      <a:pt x="42" y="1697"/>
                    </a:cubicBezTo>
                    <a:cubicBezTo>
                      <a:pt x="170" y="1614"/>
                      <a:pt x="324" y="1578"/>
                      <a:pt x="480" y="1578"/>
                    </a:cubicBezTo>
                    <a:cubicBezTo>
                      <a:pt x="820" y="1578"/>
                      <a:pt x="1172" y="1751"/>
                      <a:pt x="1306" y="2000"/>
                    </a:cubicBezTo>
                    <a:cubicBezTo>
                      <a:pt x="1343" y="2069"/>
                      <a:pt x="1382" y="2101"/>
                      <a:pt x="1419" y="2101"/>
                    </a:cubicBezTo>
                    <a:cubicBezTo>
                      <a:pt x="1503" y="2101"/>
                      <a:pt x="1576" y="1929"/>
                      <a:pt x="1595" y="1630"/>
                    </a:cubicBezTo>
                    <a:cubicBezTo>
                      <a:pt x="1640" y="930"/>
                      <a:pt x="1201" y="33"/>
                      <a:pt x="407" y="0"/>
                    </a:cubicBezTo>
                    <a:cubicBezTo>
                      <a:pt x="406" y="0"/>
                      <a:pt x="406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407;p94">
                <a:extLst>
                  <a:ext uri="{FF2B5EF4-FFF2-40B4-BE49-F238E27FC236}">
                    <a16:creationId xmlns:a16="http://schemas.microsoft.com/office/drawing/2014/main" id="{9E506EBC-EC30-3135-055E-1A207A50FEFB}"/>
                  </a:ext>
                </a:extLst>
              </p:cNvPr>
              <p:cNvSpPr/>
              <p:nvPr/>
            </p:nvSpPr>
            <p:spPr>
              <a:xfrm>
                <a:off x="-6646500" y="-1030325"/>
                <a:ext cx="165725" cy="224425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8977" extrusionOk="0">
                    <a:moveTo>
                      <a:pt x="1754" y="1"/>
                    </a:moveTo>
                    <a:cubicBezTo>
                      <a:pt x="1754" y="1"/>
                      <a:pt x="376" y="1060"/>
                      <a:pt x="296" y="1747"/>
                    </a:cubicBezTo>
                    <a:cubicBezTo>
                      <a:pt x="0" y="4309"/>
                      <a:pt x="4464" y="8977"/>
                      <a:pt x="4464" y="8977"/>
                    </a:cubicBezTo>
                    <a:cubicBezTo>
                      <a:pt x="4464" y="8977"/>
                      <a:pt x="5266" y="5997"/>
                      <a:pt x="6628" y="5144"/>
                    </a:cubicBezTo>
                    <a:cubicBezTo>
                      <a:pt x="6628" y="5144"/>
                      <a:pt x="4377" y="4670"/>
                      <a:pt x="17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408;p94">
                <a:extLst>
                  <a:ext uri="{FF2B5EF4-FFF2-40B4-BE49-F238E27FC236}">
                    <a16:creationId xmlns:a16="http://schemas.microsoft.com/office/drawing/2014/main" id="{F3EB02F4-AC46-9F60-EE23-66E3CDC52ADC}"/>
                  </a:ext>
                </a:extLst>
              </p:cNvPr>
              <p:cNvSpPr/>
              <p:nvPr/>
            </p:nvSpPr>
            <p:spPr>
              <a:xfrm>
                <a:off x="-6480850" y="-1007150"/>
                <a:ext cx="698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2795" h="7044" extrusionOk="0">
                    <a:moveTo>
                      <a:pt x="469" y="0"/>
                    </a:moveTo>
                    <a:lnTo>
                      <a:pt x="469" y="0"/>
                    </a:lnTo>
                    <a:cubicBezTo>
                      <a:pt x="469" y="0"/>
                      <a:pt x="860" y="2390"/>
                      <a:pt x="1" y="4216"/>
                    </a:cubicBezTo>
                    <a:cubicBezTo>
                      <a:pt x="1" y="4216"/>
                      <a:pt x="1516" y="5199"/>
                      <a:pt x="1967" y="7044"/>
                    </a:cubicBezTo>
                    <a:cubicBezTo>
                      <a:pt x="1967" y="7044"/>
                      <a:pt x="2794" y="4072"/>
                      <a:pt x="2096" y="1830"/>
                    </a:cubicBezTo>
                    <a:cubicBezTo>
                      <a:pt x="1843" y="1019"/>
                      <a:pt x="469" y="0"/>
                      <a:pt x="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409;p94">
                <a:extLst>
                  <a:ext uri="{FF2B5EF4-FFF2-40B4-BE49-F238E27FC236}">
                    <a16:creationId xmlns:a16="http://schemas.microsoft.com/office/drawing/2014/main" id="{69A1ED7D-DC79-7290-B14F-0AF3EA1B4E2C}"/>
                  </a:ext>
                </a:extLst>
              </p:cNvPr>
              <p:cNvSpPr/>
              <p:nvPr/>
            </p:nvSpPr>
            <p:spPr>
              <a:xfrm>
                <a:off x="-6644000" y="-989500"/>
                <a:ext cx="243875" cy="193925"/>
              </a:xfrm>
              <a:custGeom>
                <a:avLst/>
                <a:gdLst/>
                <a:ahLst/>
                <a:cxnLst/>
                <a:rect l="l" t="t" r="r" b="b"/>
                <a:pathLst>
                  <a:path w="9755" h="7757" extrusionOk="0">
                    <a:moveTo>
                      <a:pt x="228" y="1"/>
                    </a:moveTo>
                    <a:cubicBezTo>
                      <a:pt x="216" y="1"/>
                      <a:pt x="198" y="47"/>
                      <a:pt x="193" y="84"/>
                    </a:cubicBezTo>
                    <a:cubicBezTo>
                      <a:pt x="0" y="1462"/>
                      <a:pt x="1052" y="4593"/>
                      <a:pt x="4490" y="7671"/>
                    </a:cubicBezTo>
                    <a:cubicBezTo>
                      <a:pt x="4511" y="7728"/>
                      <a:pt x="4568" y="7757"/>
                      <a:pt x="4627" y="7757"/>
                    </a:cubicBezTo>
                    <a:cubicBezTo>
                      <a:pt x="4699" y="7757"/>
                      <a:pt x="4775" y="7712"/>
                      <a:pt x="4786" y="7620"/>
                    </a:cubicBezTo>
                    <a:cubicBezTo>
                      <a:pt x="4973" y="6096"/>
                      <a:pt x="5644" y="4879"/>
                      <a:pt x="6501" y="3637"/>
                    </a:cubicBezTo>
                    <a:lnTo>
                      <a:pt x="6501" y="3635"/>
                    </a:lnTo>
                    <a:cubicBezTo>
                      <a:pt x="7656" y="4613"/>
                      <a:pt x="8152" y="6145"/>
                      <a:pt x="8409" y="6684"/>
                    </a:cubicBezTo>
                    <a:cubicBezTo>
                      <a:pt x="8410" y="6686"/>
                      <a:pt x="8412" y="6687"/>
                      <a:pt x="8413" y="6687"/>
                    </a:cubicBezTo>
                    <a:cubicBezTo>
                      <a:pt x="8515" y="6687"/>
                      <a:pt x="9755" y="2817"/>
                      <a:pt x="8695" y="1042"/>
                    </a:cubicBezTo>
                    <a:cubicBezTo>
                      <a:pt x="8672" y="1003"/>
                      <a:pt x="8632" y="986"/>
                      <a:pt x="8595" y="986"/>
                    </a:cubicBezTo>
                    <a:cubicBezTo>
                      <a:pt x="8542" y="986"/>
                      <a:pt x="8497" y="1022"/>
                      <a:pt x="8527" y="1079"/>
                    </a:cubicBezTo>
                    <a:cubicBezTo>
                      <a:pt x="9256" y="2441"/>
                      <a:pt x="8527" y="5507"/>
                      <a:pt x="8436" y="6139"/>
                    </a:cubicBezTo>
                    <a:cubicBezTo>
                      <a:pt x="8128" y="5142"/>
                      <a:pt x="7508" y="3897"/>
                      <a:pt x="6506" y="3608"/>
                    </a:cubicBezTo>
                    <a:cubicBezTo>
                      <a:pt x="6505" y="3608"/>
                      <a:pt x="6505" y="3608"/>
                      <a:pt x="6504" y="3608"/>
                    </a:cubicBezTo>
                    <a:cubicBezTo>
                      <a:pt x="6500" y="3608"/>
                      <a:pt x="6501" y="3615"/>
                      <a:pt x="6498" y="3619"/>
                    </a:cubicBezTo>
                    <a:cubicBezTo>
                      <a:pt x="6495" y="3610"/>
                      <a:pt x="6488" y="3602"/>
                      <a:pt x="6478" y="3602"/>
                    </a:cubicBezTo>
                    <a:cubicBezTo>
                      <a:pt x="6474" y="3602"/>
                      <a:pt x="6470" y="3603"/>
                      <a:pt x="6465" y="3607"/>
                    </a:cubicBezTo>
                    <a:cubicBezTo>
                      <a:pt x="5338" y="4520"/>
                      <a:pt x="4744" y="5916"/>
                      <a:pt x="4527" y="7326"/>
                    </a:cubicBezTo>
                    <a:cubicBezTo>
                      <a:pt x="3460" y="6396"/>
                      <a:pt x="2525" y="5006"/>
                      <a:pt x="1784" y="3840"/>
                    </a:cubicBezTo>
                    <a:cubicBezTo>
                      <a:pt x="1043" y="2678"/>
                      <a:pt x="363" y="1412"/>
                      <a:pt x="235" y="20"/>
                    </a:cubicBezTo>
                    <a:cubicBezTo>
                      <a:pt x="234" y="6"/>
                      <a:pt x="231" y="1"/>
                      <a:pt x="2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410;p94">
                <a:extLst>
                  <a:ext uri="{FF2B5EF4-FFF2-40B4-BE49-F238E27FC236}">
                    <a16:creationId xmlns:a16="http://schemas.microsoft.com/office/drawing/2014/main" id="{B618C85C-BEB6-B41C-EBFF-F4CB7D50E445}"/>
                  </a:ext>
                </a:extLst>
              </p:cNvPr>
              <p:cNvSpPr/>
              <p:nvPr/>
            </p:nvSpPr>
            <p:spPr>
              <a:xfrm>
                <a:off x="-6919125" y="-900425"/>
                <a:ext cx="348200" cy="857500"/>
              </a:xfrm>
              <a:custGeom>
                <a:avLst/>
                <a:gdLst/>
                <a:ahLst/>
                <a:cxnLst/>
                <a:rect l="l" t="t" r="r" b="b"/>
                <a:pathLst>
                  <a:path w="13928" h="34300" extrusionOk="0">
                    <a:moveTo>
                      <a:pt x="8718" y="1"/>
                    </a:moveTo>
                    <a:cubicBezTo>
                      <a:pt x="7626" y="1"/>
                      <a:pt x="6398" y="773"/>
                      <a:pt x="5424" y="2642"/>
                    </a:cubicBezTo>
                    <a:cubicBezTo>
                      <a:pt x="2630" y="7998"/>
                      <a:pt x="0" y="18198"/>
                      <a:pt x="389" y="20263"/>
                    </a:cubicBezTo>
                    <a:cubicBezTo>
                      <a:pt x="1087" y="23959"/>
                      <a:pt x="8334" y="33620"/>
                      <a:pt x="10167" y="34195"/>
                    </a:cubicBezTo>
                    <a:cubicBezTo>
                      <a:pt x="10395" y="34266"/>
                      <a:pt x="10625" y="34299"/>
                      <a:pt x="10852" y="34299"/>
                    </a:cubicBezTo>
                    <a:cubicBezTo>
                      <a:pt x="12451" y="34299"/>
                      <a:pt x="13927" y="32664"/>
                      <a:pt x="13814" y="31278"/>
                    </a:cubicBezTo>
                    <a:cubicBezTo>
                      <a:pt x="13684" y="29698"/>
                      <a:pt x="7426" y="18998"/>
                      <a:pt x="7713" y="18301"/>
                    </a:cubicBezTo>
                    <a:cubicBezTo>
                      <a:pt x="8134" y="17288"/>
                      <a:pt x="10721" y="9309"/>
                      <a:pt x="11396" y="4182"/>
                    </a:cubicBezTo>
                    <a:cubicBezTo>
                      <a:pt x="11714" y="1769"/>
                      <a:pt x="10371" y="1"/>
                      <a:pt x="8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411;p94">
                <a:extLst>
                  <a:ext uri="{FF2B5EF4-FFF2-40B4-BE49-F238E27FC236}">
                    <a16:creationId xmlns:a16="http://schemas.microsoft.com/office/drawing/2014/main" id="{B7A07327-8614-2CAF-6B18-43EE6BDBBD3C}"/>
                  </a:ext>
                </a:extLst>
              </p:cNvPr>
              <p:cNvSpPr/>
              <p:nvPr/>
            </p:nvSpPr>
            <p:spPr>
              <a:xfrm>
                <a:off x="-6713375" y="-141600"/>
                <a:ext cx="223125" cy="206425"/>
              </a:xfrm>
              <a:custGeom>
                <a:avLst/>
                <a:gdLst/>
                <a:ahLst/>
                <a:cxnLst/>
                <a:rect l="l" t="t" r="r" b="b"/>
                <a:pathLst>
                  <a:path w="8925" h="8257" extrusionOk="0">
                    <a:moveTo>
                      <a:pt x="5211" y="0"/>
                    </a:moveTo>
                    <a:cubicBezTo>
                      <a:pt x="4693" y="0"/>
                      <a:pt x="1" y="1341"/>
                      <a:pt x="1" y="1341"/>
                    </a:cubicBezTo>
                    <a:cubicBezTo>
                      <a:pt x="166" y="1704"/>
                      <a:pt x="559" y="2952"/>
                      <a:pt x="1887" y="4065"/>
                    </a:cubicBezTo>
                    <a:cubicBezTo>
                      <a:pt x="3217" y="5172"/>
                      <a:pt x="4148" y="4900"/>
                      <a:pt x="5037" y="5665"/>
                    </a:cubicBezTo>
                    <a:cubicBezTo>
                      <a:pt x="5511" y="6072"/>
                      <a:pt x="5843" y="7460"/>
                      <a:pt x="6576" y="8089"/>
                    </a:cubicBezTo>
                    <a:cubicBezTo>
                      <a:pt x="6680" y="8179"/>
                      <a:pt x="6874" y="8231"/>
                      <a:pt x="7106" y="8251"/>
                    </a:cubicBezTo>
                    <a:cubicBezTo>
                      <a:pt x="7148" y="8253"/>
                      <a:pt x="7194" y="8255"/>
                      <a:pt x="7243" y="8255"/>
                    </a:cubicBezTo>
                    <a:cubicBezTo>
                      <a:pt x="7254" y="8255"/>
                      <a:pt x="7266" y="8255"/>
                      <a:pt x="7277" y="8255"/>
                    </a:cubicBezTo>
                    <a:cubicBezTo>
                      <a:pt x="7311" y="8256"/>
                      <a:pt x="7344" y="8257"/>
                      <a:pt x="7378" y="8257"/>
                    </a:cubicBezTo>
                    <a:cubicBezTo>
                      <a:pt x="7501" y="8257"/>
                      <a:pt x="7624" y="8250"/>
                      <a:pt x="7747" y="8237"/>
                    </a:cubicBezTo>
                    <a:cubicBezTo>
                      <a:pt x="7801" y="8230"/>
                      <a:pt x="7850" y="8225"/>
                      <a:pt x="7904" y="8218"/>
                    </a:cubicBezTo>
                    <a:cubicBezTo>
                      <a:pt x="8064" y="8195"/>
                      <a:pt x="8221" y="8168"/>
                      <a:pt x="8357" y="8126"/>
                    </a:cubicBezTo>
                    <a:cubicBezTo>
                      <a:pt x="8410" y="8114"/>
                      <a:pt x="8462" y="8098"/>
                      <a:pt x="8513" y="8078"/>
                    </a:cubicBezTo>
                    <a:cubicBezTo>
                      <a:pt x="8740" y="7999"/>
                      <a:pt x="8892" y="7908"/>
                      <a:pt x="8898" y="7800"/>
                    </a:cubicBezTo>
                    <a:cubicBezTo>
                      <a:pt x="8924" y="7428"/>
                      <a:pt x="8612" y="4970"/>
                      <a:pt x="7358" y="3233"/>
                    </a:cubicBezTo>
                    <a:cubicBezTo>
                      <a:pt x="6710" y="2328"/>
                      <a:pt x="5412" y="144"/>
                      <a:pt x="5254" y="8"/>
                    </a:cubicBezTo>
                    <a:cubicBezTo>
                      <a:pt x="5247" y="3"/>
                      <a:pt x="5233" y="0"/>
                      <a:pt x="52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412;p94">
                <a:extLst>
                  <a:ext uri="{FF2B5EF4-FFF2-40B4-BE49-F238E27FC236}">
                    <a16:creationId xmlns:a16="http://schemas.microsoft.com/office/drawing/2014/main" id="{1E059A3B-B09B-8C5E-4E79-06B98D2FA125}"/>
                  </a:ext>
                </a:extLst>
              </p:cNvPr>
              <p:cNvSpPr/>
              <p:nvPr/>
            </p:nvSpPr>
            <p:spPr>
              <a:xfrm>
                <a:off x="-6527125" y="-18750"/>
                <a:ext cx="26575" cy="8032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3213" extrusionOk="0">
                    <a:moveTo>
                      <a:pt x="31" y="1"/>
                    </a:moveTo>
                    <a:cubicBezTo>
                      <a:pt x="16" y="1"/>
                      <a:pt x="0" y="15"/>
                      <a:pt x="6" y="29"/>
                    </a:cubicBezTo>
                    <a:cubicBezTo>
                      <a:pt x="412" y="1053"/>
                      <a:pt x="674" y="2135"/>
                      <a:pt x="907" y="3212"/>
                    </a:cubicBezTo>
                    <a:cubicBezTo>
                      <a:pt x="960" y="3200"/>
                      <a:pt x="1012" y="3184"/>
                      <a:pt x="1063" y="3164"/>
                    </a:cubicBezTo>
                    <a:cubicBezTo>
                      <a:pt x="820" y="2074"/>
                      <a:pt x="560" y="1020"/>
                      <a:pt x="48" y="11"/>
                    </a:cubicBezTo>
                    <a:cubicBezTo>
                      <a:pt x="44" y="4"/>
                      <a:pt x="37" y="1"/>
                      <a:pt x="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413;p94">
                <a:extLst>
                  <a:ext uri="{FF2B5EF4-FFF2-40B4-BE49-F238E27FC236}">
                    <a16:creationId xmlns:a16="http://schemas.microsoft.com/office/drawing/2014/main" id="{99C84B64-EDF8-1E9D-FCC7-D982607BD0E7}"/>
                  </a:ext>
                </a:extLst>
              </p:cNvPr>
              <p:cNvSpPr/>
              <p:nvPr/>
            </p:nvSpPr>
            <p:spPr>
              <a:xfrm>
                <a:off x="-6542325" y="-15525"/>
                <a:ext cx="26550" cy="79875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3195" extrusionOk="0">
                    <a:moveTo>
                      <a:pt x="26" y="0"/>
                    </a:moveTo>
                    <a:cubicBezTo>
                      <a:pt x="13" y="0"/>
                      <a:pt x="0" y="13"/>
                      <a:pt x="8" y="29"/>
                    </a:cubicBezTo>
                    <a:cubicBezTo>
                      <a:pt x="403" y="1050"/>
                      <a:pt x="671" y="2124"/>
                      <a:pt x="905" y="3194"/>
                    </a:cubicBezTo>
                    <a:cubicBezTo>
                      <a:pt x="959" y="3187"/>
                      <a:pt x="1008" y="3182"/>
                      <a:pt x="1062" y="3175"/>
                    </a:cubicBezTo>
                    <a:cubicBezTo>
                      <a:pt x="816" y="2081"/>
                      <a:pt x="556" y="1021"/>
                      <a:pt x="43" y="11"/>
                    </a:cubicBezTo>
                    <a:cubicBezTo>
                      <a:pt x="39" y="4"/>
                      <a:pt x="32" y="0"/>
                      <a:pt x="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414;p94">
                <a:extLst>
                  <a:ext uri="{FF2B5EF4-FFF2-40B4-BE49-F238E27FC236}">
                    <a16:creationId xmlns:a16="http://schemas.microsoft.com/office/drawing/2014/main" id="{0AC53DA7-C863-B465-4471-42274F040B16}"/>
                  </a:ext>
                </a:extLst>
              </p:cNvPr>
              <p:cNvSpPr/>
              <p:nvPr/>
            </p:nvSpPr>
            <p:spPr>
              <a:xfrm>
                <a:off x="-6557625" y="-12325"/>
                <a:ext cx="26175" cy="77125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3085" extrusionOk="0">
                    <a:moveTo>
                      <a:pt x="32" y="0"/>
                    </a:moveTo>
                    <a:cubicBezTo>
                      <a:pt x="18" y="0"/>
                      <a:pt x="0" y="15"/>
                      <a:pt x="7" y="30"/>
                    </a:cubicBezTo>
                    <a:cubicBezTo>
                      <a:pt x="388" y="1013"/>
                      <a:pt x="653" y="2044"/>
                      <a:pt x="876" y="3080"/>
                    </a:cubicBezTo>
                    <a:cubicBezTo>
                      <a:pt x="918" y="3082"/>
                      <a:pt x="964" y="3084"/>
                      <a:pt x="1013" y="3084"/>
                    </a:cubicBezTo>
                    <a:cubicBezTo>
                      <a:pt x="1024" y="3084"/>
                      <a:pt x="1036" y="3084"/>
                      <a:pt x="1047" y="3084"/>
                    </a:cubicBezTo>
                    <a:cubicBezTo>
                      <a:pt x="807" y="2022"/>
                      <a:pt x="546" y="993"/>
                      <a:pt x="44" y="9"/>
                    </a:cubicBezTo>
                    <a:cubicBezTo>
                      <a:pt x="42" y="3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415;p94">
                <a:extLst>
                  <a:ext uri="{FF2B5EF4-FFF2-40B4-BE49-F238E27FC236}">
                    <a16:creationId xmlns:a16="http://schemas.microsoft.com/office/drawing/2014/main" id="{94C234EA-9E43-261D-324E-CCA6C1BE4136}"/>
                  </a:ext>
                </a:extLst>
              </p:cNvPr>
              <p:cNvSpPr/>
              <p:nvPr/>
            </p:nvSpPr>
            <p:spPr>
              <a:xfrm>
                <a:off x="-6921925" y="-885250"/>
                <a:ext cx="340800" cy="819850"/>
              </a:xfrm>
              <a:custGeom>
                <a:avLst/>
                <a:gdLst/>
                <a:ahLst/>
                <a:cxnLst/>
                <a:rect l="l" t="t" r="r" b="b"/>
                <a:pathLst>
                  <a:path w="13632" h="32794" extrusionOk="0">
                    <a:moveTo>
                      <a:pt x="9279" y="0"/>
                    </a:moveTo>
                    <a:cubicBezTo>
                      <a:pt x="7752" y="0"/>
                      <a:pt x="5907" y="1133"/>
                      <a:pt x="4847" y="3037"/>
                    </a:cubicBezTo>
                    <a:cubicBezTo>
                      <a:pt x="2501" y="7256"/>
                      <a:pt x="99" y="15677"/>
                      <a:pt x="50" y="19166"/>
                    </a:cubicBezTo>
                    <a:cubicBezTo>
                      <a:pt x="0" y="22656"/>
                      <a:pt x="7987" y="32793"/>
                      <a:pt x="7987" y="32793"/>
                    </a:cubicBezTo>
                    <a:cubicBezTo>
                      <a:pt x="11982" y="31764"/>
                      <a:pt x="13632" y="28674"/>
                      <a:pt x="13632" y="28674"/>
                    </a:cubicBezTo>
                    <a:cubicBezTo>
                      <a:pt x="13632" y="28674"/>
                      <a:pt x="7842" y="18064"/>
                      <a:pt x="7843" y="17411"/>
                    </a:cubicBezTo>
                    <a:cubicBezTo>
                      <a:pt x="7843" y="16760"/>
                      <a:pt x="9283" y="13900"/>
                      <a:pt x="11465" y="5656"/>
                    </a:cubicBezTo>
                    <a:cubicBezTo>
                      <a:pt x="12520" y="1671"/>
                      <a:pt x="11134" y="0"/>
                      <a:pt x="92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416;p94">
                <a:extLst>
                  <a:ext uri="{FF2B5EF4-FFF2-40B4-BE49-F238E27FC236}">
                    <a16:creationId xmlns:a16="http://schemas.microsoft.com/office/drawing/2014/main" id="{749071D7-0A2A-45A4-4532-FF2583971345}"/>
                  </a:ext>
                </a:extLst>
              </p:cNvPr>
              <p:cNvSpPr/>
              <p:nvPr/>
            </p:nvSpPr>
            <p:spPr>
              <a:xfrm>
                <a:off x="-6932175" y="-930050"/>
                <a:ext cx="351100" cy="843900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33756" extrusionOk="0">
                    <a:moveTo>
                      <a:pt x="10308" y="1"/>
                    </a:moveTo>
                    <a:cubicBezTo>
                      <a:pt x="8460" y="1"/>
                      <a:pt x="6109" y="1783"/>
                      <a:pt x="4958" y="4478"/>
                    </a:cubicBezTo>
                    <a:cubicBezTo>
                      <a:pt x="3276" y="8416"/>
                      <a:pt x="0" y="17979"/>
                      <a:pt x="32" y="20457"/>
                    </a:cubicBezTo>
                    <a:cubicBezTo>
                      <a:pt x="64" y="22934"/>
                      <a:pt x="2128" y="25988"/>
                      <a:pt x="2905" y="27497"/>
                    </a:cubicBezTo>
                    <a:cubicBezTo>
                      <a:pt x="3681" y="29006"/>
                      <a:pt x="4377" y="33668"/>
                      <a:pt x="6796" y="33753"/>
                    </a:cubicBezTo>
                    <a:cubicBezTo>
                      <a:pt x="6828" y="33754"/>
                      <a:pt x="6861" y="33755"/>
                      <a:pt x="6895" y="33755"/>
                    </a:cubicBezTo>
                    <a:cubicBezTo>
                      <a:pt x="9317" y="33755"/>
                      <a:pt x="13037" y="30718"/>
                      <a:pt x="13645" y="28710"/>
                    </a:cubicBezTo>
                    <a:cubicBezTo>
                      <a:pt x="14043" y="27395"/>
                      <a:pt x="8955" y="19785"/>
                      <a:pt x="8892" y="19073"/>
                    </a:cubicBezTo>
                    <a:cubicBezTo>
                      <a:pt x="8829" y="18359"/>
                      <a:pt x="12277" y="10356"/>
                      <a:pt x="12843" y="4843"/>
                    </a:cubicBezTo>
                    <a:cubicBezTo>
                      <a:pt x="13196" y="1411"/>
                      <a:pt x="11951" y="1"/>
                      <a:pt x="103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417;p94">
                <a:extLst>
                  <a:ext uri="{FF2B5EF4-FFF2-40B4-BE49-F238E27FC236}">
                    <a16:creationId xmlns:a16="http://schemas.microsoft.com/office/drawing/2014/main" id="{87BF444C-5B99-ED6E-FAA2-F3BB944D5B52}"/>
                  </a:ext>
                </a:extLst>
              </p:cNvPr>
              <p:cNvSpPr/>
              <p:nvPr/>
            </p:nvSpPr>
            <p:spPr>
              <a:xfrm>
                <a:off x="-6709700" y="-730225"/>
                <a:ext cx="121425" cy="537725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1509" extrusionOk="0">
                    <a:moveTo>
                      <a:pt x="2933" y="1"/>
                    </a:moveTo>
                    <a:cubicBezTo>
                      <a:pt x="2910" y="1"/>
                      <a:pt x="2888" y="14"/>
                      <a:pt x="2881" y="45"/>
                    </a:cubicBezTo>
                    <a:cubicBezTo>
                      <a:pt x="2476" y="2013"/>
                      <a:pt x="1989" y="3963"/>
                      <a:pt x="1422" y="5895"/>
                    </a:cubicBezTo>
                    <a:cubicBezTo>
                      <a:pt x="1180" y="6722"/>
                      <a:pt x="919" y="7544"/>
                      <a:pt x="641" y="8359"/>
                    </a:cubicBezTo>
                    <a:cubicBezTo>
                      <a:pt x="427" y="8986"/>
                      <a:pt x="1" y="9726"/>
                      <a:pt x="31" y="10403"/>
                    </a:cubicBezTo>
                    <a:cubicBezTo>
                      <a:pt x="69" y="11250"/>
                      <a:pt x="4786" y="20454"/>
                      <a:pt x="4421" y="21346"/>
                    </a:cubicBezTo>
                    <a:cubicBezTo>
                      <a:pt x="4385" y="21436"/>
                      <a:pt x="4473" y="21508"/>
                      <a:pt x="4555" y="21508"/>
                    </a:cubicBezTo>
                    <a:cubicBezTo>
                      <a:pt x="4596" y="21508"/>
                      <a:pt x="4636" y="21490"/>
                      <a:pt x="4658" y="21446"/>
                    </a:cubicBezTo>
                    <a:cubicBezTo>
                      <a:pt x="4857" y="21045"/>
                      <a:pt x="4821" y="20804"/>
                      <a:pt x="4671" y="20385"/>
                    </a:cubicBezTo>
                    <a:cubicBezTo>
                      <a:pt x="4354" y="19498"/>
                      <a:pt x="423" y="11089"/>
                      <a:pt x="355" y="10698"/>
                    </a:cubicBezTo>
                    <a:cubicBezTo>
                      <a:pt x="239" y="10025"/>
                      <a:pt x="550" y="9453"/>
                      <a:pt x="764" y="8840"/>
                    </a:cubicBezTo>
                    <a:cubicBezTo>
                      <a:pt x="1096" y="7891"/>
                      <a:pt x="1404" y="6933"/>
                      <a:pt x="1687" y="5968"/>
                    </a:cubicBezTo>
                    <a:cubicBezTo>
                      <a:pt x="1811" y="5535"/>
                      <a:pt x="1928" y="5103"/>
                      <a:pt x="2040" y="4669"/>
                    </a:cubicBezTo>
                    <a:cubicBezTo>
                      <a:pt x="2055" y="4663"/>
                      <a:pt x="2069" y="4654"/>
                      <a:pt x="2078" y="4639"/>
                    </a:cubicBezTo>
                    <a:cubicBezTo>
                      <a:pt x="2552" y="3913"/>
                      <a:pt x="2898" y="2909"/>
                      <a:pt x="3151" y="2085"/>
                    </a:cubicBezTo>
                    <a:cubicBezTo>
                      <a:pt x="3166" y="2036"/>
                      <a:pt x="3123" y="2000"/>
                      <a:pt x="3082" y="2000"/>
                    </a:cubicBezTo>
                    <a:cubicBezTo>
                      <a:pt x="3061" y="2000"/>
                      <a:pt x="3040" y="2009"/>
                      <a:pt x="3028" y="2032"/>
                    </a:cubicBezTo>
                    <a:cubicBezTo>
                      <a:pt x="2793" y="2463"/>
                      <a:pt x="2542" y="2957"/>
                      <a:pt x="2332" y="3458"/>
                    </a:cubicBezTo>
                    <a:cubicBezTo>
                      <a:pt x="2590" y="2339"/>
                      <a:pt x="2811" y="1212"/>
                      <a:pt x="2998" y="76"/>
                    </a:cubicBezTo>
                    <a:cubicBezTo>
                      <a:pt x="3005" y="31"/>
                      <a:pt x="2967" y="1"/>
                      <a:pt x="29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418;p94">
                <a:extLst>
                  <a:ext uri="{FF2B5EF4-FFF2-40B4-BE49-F238E27FC236}">
                    <a16:creationId xmlns:a16="http://schemas.microsoft.com/office/drawing/2014/main" id="{164F8083-4CC4-B6BD-5530-836C2BD75023}"/>
                  </a:ext>
                </a:extLst>
              </p:cNvPr>
              <p:cNvSpPr/>
              <p:nvPr/>
            </p:nvSpPr>
            <p:spPr>
              <a:xfrm>
                <a:off x="-6311350" y="-768475"/>
                <a:ext cx="96975" cy="452325"/>
              </a:xfrm>
              <a:custGeom>
                <a:avLst/>
                <a:gdLst/>
                <a:ahLst/>
                <a:cxnLst/>
                <a:rect l="l" t="t" r="r" b="b"/>
                <a:pathLst>
                  <a:path w="3879" h="18093" extrusionOk="0">
                    <a:moveTo>
                      <a:pt x="51" y="1"/>
                    </a:moveTo>
                    <a:cubicBezTo>
                      <a:pt x="26" y="1"/>
                      <a:pt x="0" y="21"/>
                      <a:pt x="9" y="53"/>
                    </a:cubicBezTo>
                    <a:cubicBezTo>
                      <a:pt x="1451" y="6009"/>
                      <a:pt x="2807" y="12046"/>
                      <a:pt x="3853" y="18082"/>
                    </a:cubicBezTo>
                    <a:cubicBezTo>
                      <a:pt x="3854" y="18089"/>
                      <a:pt x="3859" y="18092"/>
                      <a:pt x="3864" y="18092"/>
                    </a:cubicBezTo>
                    <a:cubicBezTo>
                      <a:pt x="3871" y="18092"/>
                      <a:pt x="3879" y="18086"/>
                      <a:pt x="3877" y="18076"/>
                    </a:cubicBezTo>
                    <a:cubicBezTo>
                      <a:pt x="2969" y="11957"/>
                      <a:pt x="1783" y="5986"/>
                      <a:pt x="89" y="30"/>
                    </a:cubicBezTo>
                    <a:cubicBezTo>
                      <a:pt x="83" y="10"/>
                      <a:pt x="67" y="1"/>
                      <a:pt x="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419;p94">
                <a:extLst>
                  <a:ext uri="{FF2B5EF4-FFF2-40B4-BE49-F238E27FC236}">
                    <a16:creationId xmlns:a16="http://schemas.microsoft.com/office/drawing/2014/main" id="{E9B0D65D-C1B9-FD69-7E74-A7681913CCE3}"/>
                  </a:ext>
                </a:extLst>
              </p:cNvPr>
              <p:cNvSpPr/>
              <p:nvPr/>
            </p:nvSpPr>
            <p:spPr>
              <a:xfrm>
                <a:off x="-6840125" y="-196700"/>
                <a:ext cx="95925" cy="112375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4495" extrusionOk="0">
                    <a:moveTo>
                      <a:pt x="36" y="1"/>
                    </a:moveTo>
                    <a:cubicBezTo>
                      <a:pt x="19" y="1"/>
                      <a:pt x="1" y="16"/>
                      <a:pt x="7" y="35"/>
                    </a:cubicBezTo>
                    <a:cubicBezTo>
                      <a:pt x="263" y="835"/>
                      <a:pt x="552" y="1615"/>
                      <a:pt x="855" y="2398"/>
                    </a:cubicBezTo>
                    <a:cubicBezTo>
                      <a:pt x="1045" y="2887"/>
                      <a:pt x="1180" y="3472"/>
                      <a:pt x="1482" y="3906"/>
                    </a:cubicBezTo>
                    <a:cubicBezTo>
                      <a:pt x="1772" y="4322"/>
                      <a:pt x="2261" y="4495"/>
                      <a:pt x="2760" y="4495"/>
                    </a:cubicBezTo>
                    <a:cubicBezTo>
                      <a:pt x="3117" y="4495"/>
                      <a:pt x="3479" y="4407"/>
                      <a:pt x="3777" y="4256"/>
                    </a:cubicBezTo>
                    <a:cubicBezTo>
                      <a:pt x="3836" y="4228"/>
                      <a:pt x="3805" y="4139"/>
                      <a:pt x="3745" y="4138"/>
                    </a:cubicBezTo>
                    <a:cubicBezTo>
                      <a:pt x="3718" y="4137"/>
                      <a:pt x="3692" y="4137"/>
                      <a:pt x="3665" y="4137"/>
                    </a:cubicBezTo>
                    <a:cubicBezTo>
                      <a:pt x="3414" y="4137"/>
                      <a:pt x="3169" y="4163"/>
                      <a:pt x="2927" y="4163"/>
                    </a:cubicBezTo>
                    <a:cubicBezTo>
                      <a:pt x="2663" y="4163"/>
                      <a:pt x="2404" y="4132"/>
                      <a:pt x="2148" y="4002"/>
                    </a:cubicBezTo>
                    <a:cubicBezTo>
                      <a:pt x="1607" y="3726"/>
                      <a:pt x="1447" y="3135"/>
                      <a:pt x="1219" y="2603"/>
                    </a:cubicBezTo>
                    <a:cubicBezTo>
                      <a:pt x="846" y="1730"/>
                      <a:pt x="478" y="865"/>
                      <a:pt x="58" y="14"/>
                    </a:cubicBezTo>
                    <a:cubicBezTo>
                      <a:pt x="53" y="5"/>
                      <a:pt x="44" y="1"/>
                      <a:pt x="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420;p94">
                <a:extLst>
                  <a:ext uri="{FF2B5EF4-FFF2-40B4-BE49-F238E27FC236}">
                    <a16:creationId xmlns:a16="http://schemas.microsoft.com/office/drawing/2014/main" id="{388EABB8-44EF-B2EB-12B7-4393EFE64D0E}"/>
                  </a:ext>
                </a:extLst>
              </p:cNvPr>
              <p:cNvSpPr/>
              <p:nvPr/>
            </p:nvSpPr>
            <p:spPr>
              <a:xfrm>
                <a:off x="-5442675" y="-960475"/>
                <a:ext cx="300775" cy="646575"/>
              </a:xfrm>
              <a:custGeom>
                <a:avLst/>
                <a:gdLst/>
                <a:ahLst/>
                <a:cxnLst/>
                <a:rect l="l" t="t" r="r" b="b"/>
                <a:pathLst>
                  <a:path w="12031" h="25863" extrusionOk="0">
                    <a:moveTo>
                      <a:pt x="6398" y="1"/>
                    </a:moveTo>
                    <a:cubicBezTo>
                      <a:pt x="4573" y="1"/>
                      <a:pt x="2809" y="2048"/>
                      <a:pt x="3363" y="4222"/>
                    </a:cubicBezTo>
                    <a:cubicBezTo>
                      <a:pt x="4574" y="8975"/>
                      <a:pt x="5635" y="13144"/>
                      <a:pt x="5687" y="13518"/>
                    </a:cubicBezTo>
                    <a:cubicBezTo>
                      <a:pt x="5779" y="14180"/>
                      <a:pt x="236" y="22988"/>
                      <a:pt x="92" y="24387"/>
                    </a:cubicBezTo>
                    <a:cubicBezTo>
                      <a:pt x="0" y="25273"/>
                      <a:pt x="1409" y="25863"/>
                      <a:pt x="2753" y="25863"/>
                    </a:cubicBezTo>
                    <a:cubicBezTo>
                      <a:pt x="3532" y="25863"/>
                      <a:pt x="4290" y="25664"/>
                      <a:pt x="4719" y="25209"/>
                    </a:cubicBezTo>
                    <a:cubicBezTo>
                      <a:pt x="5912" y="23946"/>
                      <a:pt x="11277" y="17677"/>
                      <a:pt x="11751" y="14558"/>
                    </a:cubicBezTo>
                    <a:cubicBezTo>
                      <a:pt x="12031" y="12716"/>
                      <a:pt x="11583" y="7820"/>
                      <a:pt x="9057" y="2106"/>
                    </a:cubicBezTo>
                    <a:cubicBezTo>
                      <a:pt x="8392" y="601"/>
                      <a:pt x="7386" y="1"/>
                      <a:pt x="6398" y="1"/>
                    </a:cubicBezTo>
                    <a:close/>
                  </a:path>
                </a:pathLst>
              </a:custGeom>
              <a:solidFill>
                <a:srgbClr val="FFE6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421;p94">
                <a:extLst>
                  <a:ext uri="{FF2B5EF4-FFF2-40B4-BE49-F238E27FC236}">
                    <a16:creationId xmlns:a16="http://schemas.microsoft.com/office/drawing/2014/main" id="{A4A357DB-CC38-6144-F080-D1C228477CAD}"/>
                  </a:ext>
                </a:extLst>
              </p:cNvPr>
              <p:cNvSpPr/>
              <p:nvPr/>
            </p:nvSpPr>
            <p:spPr>
              <a:xfrm>
                <a:off x="-5506225" y="-351100"/>
                <a:ext cx="181575" cy="198525"/>
              </a:xfrm>
              <a:custGeom>
                <a:avLst/>
                <a:gdLst/>
                <a:ahLst/>
                <a:cxnLst/>
                <a:rect l="l" t="t" r="r" b="b"/>
                <a:pathLst>
                  <a:path w="7263" h="7941" extrusionOk="0">
                    <a:moveTo>
                      <a:pt x="2708" y="0"/>
                    </a:moveTo>
                    <a:cubicBezTo>
                      <a:pt x="2667" y="0"/>
                      <a:pt x="2642" y="4"/>
                      <a:pt x="2634" y="12"/>
                    </a:cubicBezTo>
                    <a:cubicBezTo>
                      <a:pt x="2510" y="135"/>
                      <a:pt x="1438" y="2311"/>
                      <a:pt x="944" y="3168"/>
                    </a:cubicBezTo>
                    <a:cubicBezTo>
                      <a:pt x="0" y="4819"/>
                      <a:pt x="1120" y="7587"/>
                      <a:pt x="1316" y="7855"/>
                    </a:cubicBezTo>
                    <a:cubicBezTo>
                      <a:pt x="1361" y="7916"/>
                      <a:pt x="1454" y="7941"/>
                      <a:pt x="1577" y="7941"/>
                    </a:cubicBezTo>
                    <a:cubicBezTo>
                      <a:pt x="1613" y="7941"/>
                      <a:pt x="1651" y="7939"/>
                      <a:pt x="1691" y="7935"/>
                    </a:cubicBezTo>
                    <a:cubicBezTo>
                      <a:pt x="1732" y="7933"/>
                      <a:pt x="1770" y="7929"/>
                      <a:pt x="1809" y="7918"/>
                    </a:cubicBezTo>
                    <a:cubicBezTo>
                      <a:pt x="1986" y="7890"/>
                      <a:pt x="2160" y="7840"/>
                      <a:pt x="2326" y="7774"/>
                    </a:cubicBezTo>
                    <a:cubicBezTo>
                      <a:pt x="2362" y="7762"/>
                      <a:pt x="2396" y="7749"/>
                      <a:pt x="2430" y="7734"/>
                    </a:cubicBezTo>
                    <a:cubicBezTo>
                      <a:pt x="2608" y="7665"/>
                      <a:pt x="2779" y="7580"/>
                      <a:pt x="2942" y="7481"/>
                    </a:cubicBezTo>
                    <a:cubicBezTo>
                      <a:pt x="2980" y="7457"/>
                      <a:pt x="3016" y="7435"/>
                      <a:pt x="3050" y="7412"/>
                    </a:cubicBezTo>
                    <a:cubicBezTo>
                      <a:pt x="3239" y="7276"/>
                      <a:pt x="3367" y="7137"/>
                      <a:pt x="3381" y="7010"/>
                    </a:cubicBezTo>
                    <a:cubicBezTo>
                      <a:pt x="3436" y="6473"/>
                      <a:pt x="3274" y="5150"/>
                      <a:pt x="3655" y="4747"/>
                    </a:cubicBezTo>
                    <a:cubicBezTo>
                      <a:pt x="4371" y="3993"/>
                      <a:pt x="5114" y="3994"/>
                      <a:pt x="5845" y="3402"/>
                    </a:cubicBezTo>
                    <a:cubicBezTo>
                      <a:pt x="7041" y="2440"/>
                      <a:pt x="7150" y="1162"/>
                      <a:pt x="7263" y="834"/>
                    </a:cubicBezTo>
                    <a:cubicBezTo>
                      <a:pt x="7263" y="834"/>
                      <a:pt x="3310" y="0"/>
                      <a:pt x="27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422;p94">
                <a:extLst>
                  <a:ext uri="{FF2B5EF4-FFF2-40B4-BE49-F238E27FC236}">
                    <a16:creationId xmlns:a16="http://schemas.microsoft.com/office/drawing/2014/main" id="{3D162193-2D74-A52C-FD72-59ABF580E3EE}"/>
                  </a:ext>
                </a:extLst>
              </p:cNvPr>
              <p:cNvSpPr/>
              <p:nvPr/>
            </p:nvSpPr>
            <p:spPr>
              <a:xfrm>
                <a:off x="-5478700" y="-213700"/>
                <a:ext cx="17725" cy="6097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439" extrusionOk="0">
                    <a:moveTo>
                      <a:pt x="48" y="1"/>
                    </a:moveTo>
                    <a:cubicBezTo>
                      <a:pt x="25" y="1"/>
                      <a:pt x="1" y="16"/>
                      <a:pt x="1" y="44"/>
                    </a:cubicBezTo>
                    <a:cubicBezTo>
                      <a:pt x="83" y="882"/>
                      <a:pt x="247" y="1675"/>
                      <a:pt x="590" y="2439"/>
                    </a:cubicBezTo>
                    <a:cubicBezTo>
                      <a:pt x="631" y="2437"/>
                      <a:pt x="669" y="2433"/>
                      <a:pt x="708" y="2424"/>
                    </a:cubicBezTo>
                    <a:cubicBezTo>
                      <a:pt x="479" y="1635"/>
                      <a:pt x="247" y="839"/>
                      <a:pt x="90" y="32"/>
                    </a:cubicBezTo>
                    <a:cubicBezTo>
                      <a:pt x="86" y="11"/>
                      <a:pt x="67" y="1"/>
                      <a:pt x="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423;p94">
                <a:extLst>
                  <a:ext uri="{FF2B5EF4-FFF2-40B4-BE49-F238E27FC236}">
                    <a16:creationId xmlns:a16="http://schemas.microsoft.com/office/drawing/2014/main" id="{15046207-5408-3F5A-66F2-D016606C0FE8}"/>
                  </a:ext>
                </a:extLst>
              </p:cNvPr>
              <p:cNvSpPr/>
              <p:nvPr/>
            </p:nvSpPr>
            <p:spPr>
              <a:xfrm>
                <a:off x="-5462950" y="-217825"/>
                <a:ext cx="17500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2444" extrusionOk="0">
                    <a:moveTo>
                      <a:pt x="46" y="0"/>
                    </a:moveTo>
                    <a:cubicBezTo>
                      <a:pt x="23" y="0"/>
                      <a:pt x="0" y="15"/>
                      <a:pt x="2" y="40"/>
                    </a:cubicBezTo>
                    <a:cubicBezTo>
                      <a:pt x="77" y="884"/>
                      <a:pt x="247" y="1679"/>
                      <a:pt x="595" y="2443"/>
                    </a:cubicBezTo>
                    <a:cubicBezTo>
                      <a:pt x="631" y="2431"/>
                      <a:pt x="665" y="2418"/>
                      <a:pt x="699" y="2403"/>
                    </a:cubicBezTo>
                    <a:cubicBezTo>
                      <a:pt x="475" y="1619"/>
                      <a:pt x="246" y="832"/>
                      <a:pt x="87" y="31"/>
                    </a:cubicBezTo>
                    <a:cubicBezTo>
                      <a:pt x="83" y="10"/>
                      <a:pt x="65" y="0"/>
                      <a:pt x="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424;p94">
                <a:extLst>
                  <a:ext uri="{FF2B5EF4-FFF2-40B4-BE49-F238E27FC236}">
                    <a16:creationId xmlns:a16="http://schemas.microsoft.com/office/drawing/2014/main" id="{F41915DA-7CA2-C1EF-6061-D85327685D3D}"/>
                  </a:ext>
                </a:extLst>
              </p:cNvPr>
              <p:cNvSpPr/>
              <p:nvPr/>
            </p:nvSpPr>
            <p:spPr>
              <a:xfrm>
                <a:off x="-5446825" y="-223450"/>
                <a:ext cx="16850" cy="59400"/>
              </a:xfrm>
              <a:custGeom>
                <a:avLst/>
                <a:gdLst/>
                <a:ahLst/>
                <a:cxnLst/>
                <a:rect l="l" t="t" r="r" b="b"/>
                <a:pathLst>
                  <a:path w="674" h="2376" extrusionOk="0">
                    <a:moveTo>
                      <a:pt x="46" y="1"/>
                    </a:moveTo>
                    <a:cubicBezTo>
                      <a:pt x="23" y="1"/>
                      <a:pt x="0" y="15"/>
                      <a:pt x="4" y="44"/>
                    </a:cubicBezTo>
                    <a:cubicBezTo>
                      <a:pt x="77" y="858"/>
                      <a:pt x="238" y="1630"/>
                      <a:pt x="565" y="2375"/>
                    </a:cubicBezTo>
                    <a:cubicBezTo>
                      <a:pt x="604" y="2351"/>
                      <a:pt x="640" y="2329"/>
                      <a:pt x="674" y="2306"/>
                    </a:cubicBezTo>
                    <a:cubicBezTo>
                      <a:pt x="458" y="1557"/>
                      <a:pt x="240" y="798"/>
                      <a:pt x="90" y="33"/>
                    </a:cubicBezTo>
                    <a:cubicBezTo>
                      <a:pt x="86" y="11"/>
                      <a:pt x="66" y="1"/>
                      <a:pt x="46" y="1"/>
                    </a:cubicBezTo>
                    <a:close/>
                  </a:path>
                </a:pathLst>
              </a:custGeom>
              <a:solidFill>
                <a:srgbClr val="EFC1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425;p94">
                <a:extLst>
                  <a:ext uri="{FF2B5EF4-FFF2-40B4-BE49-F238E27FC236}">
                    <a16:creationId xmlns:a16="http://schemas.microsoft.com/office/drawing/2014/main" id="{3DAFB3DE-6551-4FB2-90FA-DE1A7BBF211B}"/>
                  </a:ext>
                </a:extLst>
              </p:cNvPr>
              <p:cNvSpPr/>
              <p:nvPr/>
            </p:nvSpPr>
            <p:spPr>
              <a:xfrm>
                <a:off x="-5456325" y="-969000"/>
                <a:ext cx="328200" cy="676025"/>
              </a:xfrm>
              <a:custGeom>
                <a:avLst/>
                <a:gdLst/>
                <a:ahLst/>
                <a:cxnLst/>
                <a:rect l="l" t="t" r="r" b="b"/>
                <a:pathLst>
                  <a:path w="13128" h="27041" extrusionOk="0">
                    <a:moveTo>
                      <a:pt x="6797" y="1"/>
                    </a:moveTo>
                    <a:cubicBezTo>
                      <a:pt x="5091" y="1"/>
                      <a:pt x="3355" y="1286"/>
                      <a:pt x="3433" y="3914"/>
                    </a:cubicBezTo>
                    <a:cubicBezTo>
                      <a:pt x="3487" y="5690"/>
                      <a:pt x="5991" y="13150"/>
                      <a:pt x="5974" y="13876"/>
                    </a:cubicBezTo>
                    <a:cubicBezTo>
                      <a:pt x="5958" y="14600"/>
                      <a:pt x="90" y="23607"/>
                      <a:pt x="39" y="24764"/>
                    </a:cubicBezTo>
                    <a:cubicBezTo>
                      <a:pt x="0" y="25651"/>
                      <a:pt x="2697" y="27041"/>
                      <a:pt x="4906" y="27041"/>
                    </a:cubicBezTo>
                    <a:cubicBezTo>
                      <a:pt x="5582" y="27041"/>
                      <a:pt x="6212" y="26910"/>
                      <a:pt x="6705" y="26596"/>
                    </a:cubicBezTo>
                    <a:cubicBezTo>
                      <a:pt x="7296" y="26219"/>
                      <a:pt x="12318" y="18018"/>
                      <a:pt x="12722" y="14878"/>
                    </a:cubicBezTo>
                    <a:cubicBezTo>
                      <a:pt x="13127" y="11739"/>
                      <a:pt x="11031" y="4508"/>
                      <a:pt x="9621" y="1696"/>
                    </a:cubicBezTo>
                    <a:cubicBezTo>
                      <a:pt x="9057" y="572"/>
                      <a:pt x="7934" y="1"/>
                      <a:pt x="67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426;p94">
                <a:extLst>
                  <a:ext uri="{FF2B5EF4-FFF2-40B4-BE49-F238E27FC236}">
                    <a16:creationId xmlns:a16="http://schemas.microsoft.com/office/drawing/2014/main" id="{B9E42BD1-E22F-67DA-550E-DED1DDDEEC82}"/>
                  </a:ext>
                </a:extLst>
              </p:cNvPr>
              <p:cNvSpPr/>
              <p:nvPr/>
            </p:nvSpPr>
            <p:spPr>
              <a:xfrm>
                <a:off x="-5470650" y="-395000"/>
                <a:ext cx="522225" cy="1437225"/>
              </a:xfrm>
              <a:custGeom>
                <a:avLst/>
                <a:gdLst/>
                <a:ahLst/>
                <a:cxnLst/>
                <a:rect l="l" t="t" r="r" b="b"/>
                <a:pathLst>
                  <a:path w="20889" h="57489" extrusionOk="0">
                    <a:moveTo>
                      <a:pt x="6998" y="1"/>
                    </a:moveTo>
                    <a:cubicBezTo>
                      <a:pt x="4847" y="1"/>
                      <a:pt x="2478" y="1584"/>
                      <a:pt x="1886" y="5110"/>
                    </a:cubicBezTo>
                    <a:cubicBezTo>
                      <a:pt x="448" y="13667"/>
                      <a:pt x="0" y="27327"/>
                      <a:pt x="130" y="29184"/>
                    </a:cubicBezTo>
                    <a:cubicBezTo>
                      <a:pt x="258" y="31038"/>
                      <a:pt x="14473" y="52122"/>
                      <a:pt x="14507" y="52638"/>
                    </a:cubicBezTo>
                    <a:cubicBezTo>
                      <a:pt x="14507" y="52638"/>
                      <a:pt x="13992" y="53425"/>
                      <a:pt x="13409" y="54366"/>
                    </a:cubicBezTo>
                    <a:cubicBezTo>
                      <a:pt x="13406" y="54371"/>
                      <a:pt x="13403" y="54375"/>
                      <a:pt x="13401" y="54381"/>
                    </a:cubicBezTo>
                    <a:cubicBezTo>
                      <a:pt x="12575" y="55703"/>
                      <a:pt x="11611" y="57325"/>
                      <a:pt x="11755" y="57460"/>
                    </a:cubicBezTo>
                    <a:cubicBezTo>
                      <a:pt x="11777" y="57479"/>
                      <a:pt x="11813" y="57489"/>
                      <a:pt x="11861" y="57489"/>
                    </a:cubicBezTo>
                    <a:cubicBezTo>
                      <a:pt x="12969" y="57489"/>
                      <a:pt x="20652" y="52490"/>
                      <a:pt x="20824" y="51905"/>
                    </a:cubicBezTo>
                    <a:cubicBezTo>
                      <a:pt x="20888" y="51671"/>
                      <a:pt x="20266" y="50805"/>
                      <a:pt x="19733" y="50039"/>
                    </a:cubicBezTo>
                    <a:cubicBezTo>
                      <a:pt x="19347" y="49494"/>
                      <a:pt x="19017" y="49001"/>
                      <a:pt x="19002" y="48834"/>
                    </a:cubicBezTo>
                    <a:cubicBezTo>
                      <a:pt x="17681" y="33336"/>
                      <a:pt x="8277" y="27660"/>
                      <a:pt x="8131" y="26069"/>
                    </a:cubicBezTo>
                    <a:cubicBezTo>
                      <a:pt x="7987" y="24476"/>
                      <a:pt x="15532" y="9192"/>
                      <a:pt x="10145" y="1548"/>
                    </a:cubicBezTo>
                    <a:cubicBezTo>
                      <a:pt x="9435" y="540"/>
                      <a:pt x="8253" y="1"/>
                      <a:pt x="69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427;p94">
                <a:extLst>
                  <a:ext uri="{FF2B5EF4-FFF2-40B4-BE49-F238E27FC236}">
                    <a16:creationId xmlns:a16="http://schemas.microsoft.com/office/drawing/2014/main" id="{E521A517-CE4A-5739-517D-A522EBD8AAE4}"/>
                  </a:ext>
                </a:extLst>
              </p:cNvPr>
              <p:cNvSpPr/>
              <p:nvPr/>
            </p:nvSpPr>
            <p:spPr>
              <a:xfrm>
                <a:off x="-5180375" y="856000"/>
                <a:ext cx="231950" cy="186225"/>
              </a:xfrm>
              <a:custGeom>
                <a:avLst/>
                <a:gdLst/>
                <a:ahLst/>
                <a:cxnLst/>
                <a:rect l="l" t="t" r="r" b="b"/>
                <a:pathLst>
                  <a:path w="9278" h="7449" extrusionOk="0">
                    <a:moveTo>
                      <a:pt x="8122" y="0"/>
                    </a:moveTo>
                    <a:cubicBezTo>
                      <a:pt x="4007" y="4192"/>
                      <a:pt x="2458" y="5202"/>
                      <a:pt x="1921" y="5202"/>
                    </a:cubicBezTo>
                    <a:cubicBezTo>
                      <a:pt x="1461" y="5202"/>
                      <a:pt x="1744" y="4459"/>
                      <a:pt x="1790" y="4341"/>
                    </a:cubicBezTo>
                    <a:lnTo>
                      <a:pt x="1790" y="4341"/>
                    </a:lnTo>
                    <a:cubicBezTo>
                      <a:pt x="964" y="5663"/>
                      <a:pt x="0" y="7285"/>
                      <a:pt x="144" y="7420"/>
                    </a:cubicBezTo>
                    <a:cubicBezTo>
                      <a:pt x="166" y="7439"/>
                      <a:pt x="202" y="7449"/>
                      <a:pt x="250" y="7449"/>
                    </a:cubicBezTo>
                    <a:cubicBezTo>
                      <a:pt x="1358" y="7449"/>
                      <a:pt x="9041" y="2450"/>
                      <a:pt x="9213" y="1865"/>
                    </a:cubicBezTo>
                    <a:cubicBezTo>
                      <a:pt x="9277" y="1631"/>
                      <a:pt x="8655" y="765"/>
                      <a:pt x="81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428;p94">
                <a:extLst>
                  <a:ext uri="{FF2B5EF4-FFF2-40B4-BE49-F238E27FC236}">
                    <a16:creationId xmlns:a16="http://schemas.microsoft.com/office/drawing/2014/main" id="{E1F4B58C-A4CD-EAD5-340B-73418DAB22D7}"/>
                  </a:ext>
                </a:extLst>
              </p:cNvPr>
              <p:cNvSpPr/>
              <p:nvPr/>
            </p:nvSpPr>
            <p:spPr>
              <a:xfrm>
                <a:off x="-5453150" y="-396525"/>
                <a:ext cx="524725" cy="1468975"/>
              </a:xfrm>
              <a:custGeom>
                <a:avLst/>
                <a:gdLst/>
                <a:ahLst/>
                <a:cxnLst/>
                <a:rect l="l" t="t" r="r" b="b"/>
                <a:pathLst>
                  <a:path w="20989" h="58759" extrusionOk="0">
                    <a:moveTo>
                      <a:pt x="11391" y="1"/>
                    </a:moveTo>
                    <a:cubicBezTo>
                      <a:pt x="9227" y="1"/>
                      <a:pt x="6854" y="1637"/>
                      <a:pt x="6292" y="5243"/>
                    </a:cubicBezTo>
                    <a:cubicBezTo>
                      <a:pt x="5186" y="12360"/>
                      <a:pt x="4780" y="25969"/>
                      <a:pt x="4761" y="27832"/>
                    </a:cubicBezTo>
                    <a:cubicBezTo>
                      <a:pt x="4723" y="30782"/>
                      <a:pt x="5662" y="54695"/>
                      <a:pt x="5671" y="55153"/>
                    </a:cubicBezTo>
                    <a:cubicBezTo>
                      <a:pt x="5671" y="55153"/>
                      <a:pt x="4611" y="55755"/>
                      <a:pt x="3422" y="56455"/>
                    </a:cubicBezTo>
                    <a:cubicBezTo>
                      <a:pt x="1831" y="57398"/>
                      <a:pt x="1" y="58523"/>
                      <a:pt x="146" y="58649"/>
                    </a:cubicBezTo>
                    <a:cubicBezTo>
                      <a:pt x="235" y="58725"/>
                      <a:pt x="599" y="58759"/>
                      <a:pt x="1147" y="58759"/>
                    </a:cubicBezTo>
                    <a:cubicBezTo>
                      <a:pt x="3922" y="58759"/>
                      <a:pt x="11404" y="57898"/>
                      <a:pt x="11537" y="57384"/>
                    </a:cubicBezTo>
                    <a:cubicBezTo>
                      <a:pt x="11589" y="57173"/>
                      <a:pt x="11347" y="56609"/>
                      <a:pt x="11122" y="56063"/>
                    </a:cubicBezTo>
                    <a:cubicBezTo>
                      <a:pt x="10920" y="55569"/>
                      <a:pt x="10745" y="55093"/>
                      <a:pt x="10823" y="54915"/>
                    </a:cubicBezTo>
                    <a:cubicBezTo>
                      <a:pt x="17476" y="39591"/>
                      <a:pt x="13764" y="27625"/>
                      <a:pt x="13568" y="26039"/>
                    </a:cubicBezTo>
                    <a:cubicBezTo>
                      <a:pt x="13382" y="24451"/>
                      <a:pt x="20989" y="9946"/>
                      <a:pt x="14446" y="1443"/>
                    </a:cubicBezTo>
                    <a:cubicBezTo>
                      <a:pt x="13719" y="500"/>
                      <a:pt x="12587" y="1"/>
                      <a:pt x="113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429;p94">
                <a:extLst>
                  <a:ext uri="{FF2B5EF4-FFF2-40B4-BE49-F238E27FC236}">
                    <a16:creationId xmlns:a16="http://schemas.microsoft.com/office/drawing/2014/main" id="{D747CEF8-DAE5-626A-5087-947BA5B8A6E3}"/>
                  </a:ext>
                </a:extLst>
              </p:cNvPr>
              <p:cNvSpPr/>
              <p:nvPr/>
            </p:nvSpPr>
            <p:spPr>
              <a:xfrm>
                <a:off x="-5453150" y="1005050"/>
                <a:ext cx="289700" cy="67400"/>
              </a:xfrm>
              <a:custGeom>
                <a:avLst/>
                <a:gdLst/>
                <a:ahLst/>
                <a:cxnLst/>
                <a:rect l="l" t="t" r="r" b="b"/>
                <a:pathLst>
                  <a:path w="11588" h="2696" extrusionOk="0">
                    <a:moveTo>
                      <a:pt x="11122" y="0"/>
                    </a:moveTo>
                    <a:cubicBezTo>
                      <a:pt x="7043" y="1026"/>
                      <a:pt x="4926" y="1350"/>
                      <a:pt x="3878" y="1350"/>
                    </a:cubicBezTo>
                    <a:cubicBezTo>
                      <a:pt x="2085" y="1350"/>
                      <a:pt x="3426" y="401"/>
                      <a:pt x="3426" y="401"/>
                    </a:cubicBezTo>
                    <a:lnTo>
                      <a:pt x="3422" y="392"/>
                    </a:lnTo>
                    <a:cubicBezTo>
                      <a:pt x="1829" y="1335"/>
                      <a:pt x="1" y="2460"/>
                      <a:pt x="144" y="2586"/>
                    </a:cubicBezTo>
                    <a:cubicBezTo>
                      <a:pt x="234" y="2662"/>
                      <a:pt x="598" y="2696"/>
                      <a:pt x="1146" y="2696"/>
                    </a:cubicBezTo>
                    <a:cubicBezTo>
                      <a:pt x="3922" y="2696"/>
                      <a:pt x="11404" y="1835"/>
                      <a:pt x="11537" y="1321"/>
                    </a:cubicBezTo>
                    <a:cubicBezTo>
                      <a:pt x="11588" y="1110"/>
                      <a:pt x="11345" y="546"/>
                      <a:pt x="111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430;p94">
                <a:extLst>
                  <a:ext uri="{FF2B5EF4-FFF2-40B4-BE49-F238E27FC236}">
                    <a16:creationId xmlns:a16="http://schemas.microsoft.com/office/drawing/2014/main" id="{372D0FEC-F7A6-CF68-1B09-059CA30A9DF5}"/>
                  </a:ext>
                </a:extLst>
              </p:cNvPr>
              <p:cNvSpPr/>
              <p:nvPr/>
            </p:nvSpPr>
            <p:spPr>
              <a:xfrm>
                <a:off x="-5140375" y="508750"/>
                <a:ext cx="59500" cy="359400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14376" extrusionOk="0">
                    <a:moveTo>
                      <a:pt x="2306" y="0"/>
                    </a:moveTo>
                    <a:cubicBezTo>
                      <a:pt x="2288" y="0"/>
                      <a:pt x="2270" y="12"/>
                      <a:pt x="2269" y="36"/>
                    </a:cubicBezTo>
                    <a:cubicBezTo>
                      <a:pt x="2062" y="4830"/>
                      <a:pt x="1143" y="9662"/>
                      <a:pt x="11" y="14308"/>
                    </a:cubicBezTo>
                    <a:cubicBezTo>
                      <a:pt x="1" y="14350"/>
                      <a:pt x="31" y="14375"/>
                      <a:pt x="63" y="14375"/>
                    </a:cubicBezTo>
                    <a:cubicBezTo>
                      <a:pt x="84" y="14375"/>
                      <a:pt x="106" y="14363"/>
                      <a:pt x="115" y="14337"/>
                    </a:cubicBezTo>
                    <a:cubicBezTo>
                      <a:pt x="1787" y="9881"/>
                      <a:pt x="2380" y="4771"/>
                      <a:pt x="2342" y="36"/>
                    </a:cubicBezTo>
                    <a:cubicBezTo>
                      <a:pt x="2341" y="12"/>
                      <a:pt x="2324" y="0"/>
                      <a:pt x="23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431;p94">
                <a:extLst>
                  <a:ext uri="{FF2B5EF4-FFF2-40B4-BE49-F238E27FC236}">
                    <a16:creationId xmlns:a16="http://schemas.microsoft.com/office/drawing/2014/main" id="{A06E3F5D-EB8D-3CF2-DA61-5C4F9C30A402}"/>
                  </a:ext>
                </a:extLst>
              </p:cNvPr>
              <p:cNvSpPr/>
              <p:nvPr/>
            </p:nvSpPr>
            <p:spPr>
              <a:xfrm>
                <a:off x="-5350525" y="-183350"/>
                <a:ext cx="46775" cy="7631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30526" extrusionOk="0">
                    <a:moveTo>
                      <a:pt x="1798" y="0"/>
                    </a:moveTo>
                    <a:cubicBezTo>
                      <a:pt x="1763" y="0"/>
                      <a:pt x="1729" y="22"/>
                      <a:pt x="1727" y="66"/>
                    </a:cubicBezTo>
                    <a:cubicBezTo>
                      <a:pt x="1527" y="5198"/>
                      <a:pt x="1105" y="10298"/>
                      <a:pt x="545" y="15401"/>
                    </a:cubicBezTo>
                    <a:cubicBezTo>
                      <a:pt x="0" y="20367"/>
                      <a:pt x="93" y="25244"/>
                      <a:pt x="804" y="30190"/>
                    </a:cubicBezTo>
                    <a:cubicBezTo>
                      <a:pt x="819" y="30296"/>
                      <a:pt x="931" y="30526"/>
                      <a:pt x="963" y="30526"/>
                    </a:cubicBezTo>
                    <a:cubicBezTo>
                      <a:pt x="970" y="30526"/>
                      <a:pt x="973" y="30516"/>
                      <a:pt x="972" y="30494"/>
                    </a:cubicBezTo>
                    <a:cubicBezTo>
                      <a:pt x="789" y="28041"/>
                      <a:pt x="553" y="25273"/>
                      <a:pt x="485" y="22813"/>
                    </a:cubicBezTo>
                    <a:cubicBezTo>
                      <a:pt x="416" y="20257"/>
                      <a:pt x="641" y="17725"/>
                      <a:pt x="910" y="15187"/>
                    </a:cubicBezTo>
                    <a:cubicBezTo>
                      <a:pt x="1445" y="10159"/>
                      <a:pt x="1822" y="5129"/>
                      <a:pt x="1870" y="71"/>
                    </a:cubicBezTo>
                    <a:cubicBezTo>
                      <a:pt x="1870" y="24"/>
                      <a:pt x="1834" y="0"/>
                      <a:pt x="17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432;p94">
                <a:extLst>
                  <a:ext uri="{FF2B5EF4-FFF2-40B4-BE49-F238E27FC236}">
                    <a16:creationId xmlns:a16="http://schemas.microsoft.com/office/drawing/2014/main" id="{BB208BA6-36A6-BB81-4B3C-ADC8BEE9F185}"/>
                  </a:ext>
                </a:extLst>
              </p:cNvPr>
              <p:cNvSpPr/>
              <p:nvPr/>
            </p:nvSpPr>
            <p:spPr>
              <a:xfrm>
                <a:off x="-5483825" y="-417925"/>
                <a:ext cx="561350" cy="894850"/>
              </a:xfrm>
              <a:custGeom>
                <a:avLst/>
                <a:gdLst/>
                <a:ahLst/>
                <a:cxnLst/>
                <a:rect l="l" t="t" r="r" b="b"/>
                <a:pathLst>
                  <a:path w="22454" h="35794" extrusionOk="0">
                    <a:moveTo>
                      <a:pt x="3281" y="1"/>
                    </a:moveTo>
                    <a:cubicBezTo>
                      <a:pt x="3281" y="1"/>
                      <a:pt x="411" y="11511"/>
                      <a:pt x="191" y="21622"/>
                    </a:cubicBezTo>
                    <a:cubicBezTo>
                      <a:pt x="1" y="30351"/>
                      <a:pt x="638" y="34536"/>
                      <a:pt x="638" y="34536"/>
                    </a:cubicBezTo>
                    <a:cubicBezTo>
                      <a:pt x="638" y="34536"/>
                      <a:pt x="4592" y="35794"/>
                      <a:pt x="9386" y="35794"/>
                    </a:cubicBezTo>
                    <a:cubicBezTo>
                      <a:pt x="10178" y="35794"/>
                      <a:pt x="10993" y="35760"/>
                      <a:pt x="11817" y="35680"/>
                    </a:cubicBezTo>
                    <a:cubicBezTo>
                      <a:pt x="11770" y="31063"/>
                      <a:pt x="12768" y="22635"/>
                      <a:pt x="12768" y="22635"/>
                    </a:cubicBezTo>
                    <a:cubicBezTo>
                      <a:pt x="12768" y="22635"/>
                      <a:pt x="14658" y="30129"/>
                      <a:pt x="15205" y="35067"/>
                    </a:cubicBezTo>
                    <a:cubicBezTo>
                      <a:pt x="16493" y="34722"/>
                      <a:pt x="17753" y="34217"/>
                      <a:pt x="18938" y="33523"/>
                    </a:cubicBezTo>
                    <a:cubicBezTo>
                      <a:pt x="18938" y="33523"/>
                      <a:pt x="18154" y="24384"/>
                      <a:pt x="18332" y="21234"/>
                    </a:cubicBezTo>
                    <a:cubicBezTo>
                      <a:pt x="18509" y="18084"/>
                      <a:pt x="22454" y="8872"/>
                      <a:pt x="172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433;p94">
                <a:extLst>
                  <a:ext uri="{FF2B5EF4-FFF2-40B4-BE49-F238E27FC236}">
                    <a16:creationId xmlns:a16="http://schemas.microsoft.com/office/drawing/2014/main" id="{7A72B767-CC26-CE3A-CC04-8798F2729DD3}"/>
                  </a:ext>
                </a:extLst>
              </p:cNvPr>
              <p:cNvSpPr/>
              <p:nvPr/>
            </p:nvSpPr>
            <p:spPr>
              <a:xfrm>
                <a:off x="-5361050" y="-1410300"/>
                <a:ext cx="417175" cy="660500"/>
              </a:xfrm>
              <a:custGeom>
                <a:avLst/>
                <a:gdLst/>
                <a:ahLst/>
                <a:cxnLst/>
                <a:rect l="l" t="t" r="r" b="b"/>
                <a:pathLst>
                  <a:path w="16687" h="26420" extrusionOk="0">
                    <a:moveTo>
                      <a:pt x="7438" y="0"/>
                    </a:moveTo>
                    <a:cubicBezTo>
                      <a:pt x="5068" y="0"/>
                      <a:pt x="3606" y="1683"/>
                      <a:pt x="2731" y="2367"/>
                    </a:cubicBezTo>
                    <a:cubicBezTo>
                      <a:pt x="2731" y="2367"/>
                      <a:pt x="5578" y="3089"/>
                      <a:pt x="5750" y="3867"/>
                    </a:cubicBezTo>
                    <a:cubicBezTo>
                      <a:pt x="5922" y="4645"/>
                      <a:pt x="1" y="25002"/>
                      <a:pt x="8871" y="26299"/>
                    </a:cubicBezTo>
                    <a:cubicBezTo>
                      <a:pt x="9431" y="26381"/>
                      <a:pt x="9947" y="26419"/>
                      <a:pt x="10422" y="26419"/>
                    </a:cubicBezTo>
                    <a:cubicBezTo>
                      <a:pt x="16687" y="26419"/>
                      <a:pt x="15702" y="19756"/>
                      <a:pt x="13683" y="19134"/>
                    </a:cubicBezTo>
                    <a:cubicBezTo>
                      <a:pt x="11513" y="18465"/>
                      <a:pt x="13608" y="1652"/>
                      <a:pt x="9116" y="266"/>
                    </a:cubicBezTo>
                    <a:cubicBezTo>
                      <a:pt x="8512" y="80"/>
                      <a:pt x="7953" y="0"/>
                      <a:pt x="74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434;p94">
                <a:extLst>
                  <a:ext uri="{FF2B5EF4-FFF2-40B4-BE49-F238E27FC236}">
                    <a16:creationId xmlns:a16="http://schemas.microsoft.com/office/drawing/2014/main" id="{A709AEE4-2ECF-3510-8148-7218386B210F}"/>
                  </a:ext>
                </a:extLst>
              </p:cNvPr>
              <p:cNvSpPr/>
              <p:nvPr/>
            </p:nvSpPr>
            <p:spPr>
              <a:xfrm>
                <a:off x="-5487450" y="-1011875"/>
                <a:ext cx="499875" cy="666250"/>
              </a:xfrm>
              <a:custGeom>
                <a:avLst/>
                <a:gdLst/>
                <a:ahLst/>
                <a:cxnLst/>
                <a:rect l="l" t="t" r="r" b="b"/>
                <a:pathLst>
                  <a:path w="19995" h="26650" extrusionOk="0">
                    <a:moveTo>
                      <a:pt x="9820" y="1"/>
                    </a:moveTo>
                    <a:cubicBezTo>
                      <a:pt x="8093" y="1"/>
                      <a:pt x="6346" y="1257"/>
                      <a:pt x="5133" y="2390"/>
                    </a:cubicBezTo>
                    <a:cubicBezTo>
                      <a:pt x="2309" y="5029"/>
                      <a:pt x="523" y="11176"/>
                      <a:pt x="367" y="12403"/>
                    </a:cubicBezTo>
                    <a:cubicBezTo>
                      <a:pt x="0" y="15296"/>
                      <a:pt x="2501" y="16830"/>
                      <a:pt x="2501" y="16830"/>
                    </a:cubicBezTo>
                    <a:lnTo>
                      <a:pt x="3121" y="25063"/>
                    </a:lnTo>
                    <a:cubicBezTo>
                      <a:pt x="3121" y="25063"/>
                      <a:pt x="5283" y="26650"/>
                      <a:pt x="9055" y="26650"/>
                    </a:cubicBezTo>
                    <a:cubicBezTo>
                      <a:pt x="11345" y="26650"/>
                      <a:pt x="14230" y="26065"/>
                      <a:pt x="17584" y="24185"/>
                    </a:cubicBezTo>
                    <a:cubicBezTo>
                      <a:pt x="17584" y="24185"/>
                      <a:pt x="19995" y="7312"/>
                      <a:pt x="11960" y="780"/>
                    </a:cubicBezTo>
                    <a:cubicBezTo>
                      <a:pt x="11278" y="226"/>
                      <a:pt x="10551" y="1"/>
                      <a:pt x="98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435;p94">
                <a:extLst>
                  <a:ext uri="{FF2B5EF4-FFF2-40B4-BE49-F238E27FC236}">
                    <a16:creationId xmlns:a16="http://schemas.microsoft.com/office/drawing/2014/main" id="{42DFA2A2-781E-A0C2-8368-BF970447C2C7}"/>
                  </a:ext>
                </a:extLst>
              </p:cNvPr>
              <p:cNvSpPr/>
              <p:nvPr/>
            </p:nvSpPr>
            <p:spPr>
              <a:xfrm>
                <a:off x="-5406400" y="-616425"/>
                <a:ext cx="190000" cy="39100"/>
              </a:xfrm>
              <a:custGeom>
                <a:avLst/>
                <a:gdLst/>
                <a:ahLst/>
                <a:cxnLst/>
                <a:rect l="l" t="t" r="r" b="b"/>
                <a:pathLst>
                  <a:path w="7600" h="1564" extrusionOk="0">
                    <a:moveTo>
                      <a:pt x="92" y="1"/>
                    </a:moveTo>
                    <a:cubicBezTo>
                      <a:pt x="34" y="1"/>
                      <a:pt x="1" y="88"/>
                      <a:pt x="60" y="132"/>
                    </a:cubicBezTo>
                    <a:cubicBezTo>
                      <a:pt x="1319" y="1069"/>
                      <a:pt x="2612" y="1564"/>
                      <a:pt x="3905" y="1564"/>
                    </a:cubicBezTo>
                    <a:cubicBezTo>
                      <a:pt x="5120" y="1564"/>
                      <a:pt x="6335" y="1128"/>
                      <a:pt x="7524" y="213"/>
                    </a:cubicBezTo>
                    <a:cubicBezTo>
                      <a:pt x="7600" y="155"/>
                      <a:pt x="7559" y="47"/>
                      <a:pt x="7480" y="47"/>
                    </a:cubicBezTo>
                    <a:cubicBezTo>
                      <a:pt x="7466" y="47"/>
                      <a:pt x="7451" y="51"/>
                      <a:pt x="7434" y="59"/>
                    </a:cubicBezTo>
                    <a:cubicBezTo>
                      <a:pt x="6285" y="629"/>
                      <a:pt x="5240" y="1211"/>
                      <a:pt x="3945" y="1211"/>
                    </a:cubicBezTo>
                    <a:cubicBezTo>
                      <a:pt x="3853" y="1211"/>
                      <a:pt x="3760" y="1208"/>
                      <a:pt x="3666" y="1202"/>
                    </a:cubicBezTo>
                    <a:cubicBezTo>
                      <a:pt x="2414" y="1121"/>
                      <a:pt x="1195" y="663"/>
                      <a:pt x="128" y="12"/>
                    </a:cubicBezTo>
                    <a:cubicBezTo>
                      <a:pt x="116" y="4"/>
                      <a:pt x="103" y="1"/>
                      <a:pt x="9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436;p94">
                <a:extLst>
                  <a:ext uri="{FF2B5EF4-FFF2-40B4-BE49-F238E27FC236}">
                    <a16:creationId xmlns:a16="http://schemas.microsoft.com/office/drawing/2014/main" id="{4E8F0ABB-B1F9-97E7-476C-8EA50662869C}"/>
                  </a:ext>
                </a:extLst>
              </p:cNvPr>
              <p:cNvSpPr/>
              <p:nvPr/>
            </p:nvSpPr>
            <p:spPr>
              <a:xfrm>
                <a:off x="-5423750" y="-605950"/>
                <a:ext cx="3187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616" extrusionOk="0">
                    <a:moveTo>
                      <a:pt x="68" y="1"/>
                    </a:moveTo>
                    <a:cubicBezTo>
                      <a:pt x="13" y="1"/>
                      <a:pt x="0" y="83"/>
                      <a:pt x="56" y="108"/>
                    </a:cubicBezTo>
                    <a:cubicBezTo>
                      <a:pt x="261" y="193"/>
                      <a:pt x="459" y="291"/>
                      <a:pt x="655" y="392"/>
                    </a:cubicBezTo>
                    <a:cubicBezTo>
                      <a:pt x="812" y="473"/>
                      <a:pt x="969" y="579"/>
                      <a:pt x="1141" y="614"/>
                    </a:cubicBezTo>
                    <a:cubicBezTo>
                      <a:pt x="1147" y="615"/>
                      <a:pt x="1153" y="615"/>
                      <a:pt x="1158" y="615"/>
                    </a:cubicBezTo>
                    <a:cubicBezTo>
                      <a:pt x="1226" y="615"/>
                      <a:pt x="1274" y="534"/>
                      <a:pt x="1220" y="479"/>
                    </a:cubicBezTo>
                    <a:cubicBezTo>
                      <a:pt x="953" y="207"/>
                      <a:pt x="442" y="101"/>
                      <a:pt x="86" y="3"/>
                    </a:cubicBezTo>
                    <a:cubicBezTo>
                      <a:pt x="80" y="2"/>
                      <a:pt x="74" y="1"/>
                      <a:pt x="68" y="1"/>
                    </a:cubicBezTo>
                    <a:close/>
                  </a:path>
                </a:pathLst>
              </a:custGeom>
              <a:solidFill>
                <a:srgbClr val="FFB7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437;p94">
                <a:extLst>
                  <a:ext uri="{FF2B5EF4-FFF2-40B4-BE49-F238E27FC236}">
                    <a16:creationId xmlns:a16="http://schemas.microsoft.com/office/drawing/2014/main" id="{5EFAF6C6-0098-05C7-B6D9-6C5059A71F33}"/>
                  </a:ext>
                </a:extLst>
              </p:cNvPr>
              <p:cNvSpPr/>
              <p:nvPr/>
            </p:nvSpPr>
            <p:spPr>
              <a:xfrm>
                <a:off x="-5506900" y="-1350400"/>
                <a:ext cx="307950" cy="440425"/>
              </a:xfrm>
              <a:custGeom>
                <a:avLst/>
                <a:gdLst/>
                <a:ahLst/>
                <a:cxnLst/>
                <a:rect l="l" t="t" r="r" b="b"/>
                <a:pathLst>
                  <a:path w="12318" h="17617" extrusionOk="0">
                    <a:moveTo>
                      <a:pt x="6433" y="0"/>
                    </a:moveTo>
                    <a:cubicBezTo>
                      <a:pt x="4706" y="0"/>
                      <a:pt x="2960" y="374"/>
                      <a:pt x="1991" y="1296"/>
                    </a:cubicBezTo>
                    <a:cubicBezTo>
                      <a:pt x="180" y="3017"/>
                      <a:pt x="0" y="8682"/>
                      <a:pt x="865" y="10951"/>
                    </a:cubicBezTo>
                    <a:cubicBezTo>
                      <a:pt x="1509" y="12656"/>
                      <a:pt x="3059" y="13040"/>
                      <a:pt x="4327" y="13040"/>
                    </a:cubicBezTo>
                    <a:cubicBezTo>
                      <a:pt x="5278" y="13040"/>
                      <a:pt x="6070" y="12824"/>
                      <a:pt x="6205" y="12787"/>
                    </a:cubicBezTo>
                    <a:cubicBezTo>
                      <a:pt x="6209" y="12787"/>
                      <a:pt x="6215" y="12786"/>
                      <a:pt x="6218" y="12781"/>
                    </a:cubicBezTo>
                    <a:cubicBezTo>
                      <a:pt x="6221" y="12780"/>
                      <a:pt x="6224" y="12777"/>
                      <a:pt x="6227" y="12777"/>
                    </a:cubicBezTo>
                    <a:lnTo>
                      <a:pt x="6227" y="12781"/>
                    </a:lnTo>
                    <a:cubicBezTo>
                      <a:pt x="6229" y="12837"/>
                      <a:pt x="6237" y="13377"/>
                      <a:pt x="6297" y="14002"/>
                    </a:cubicBezTo>
                    <a:cubicBezTo>
                      <a:pt x="6314" y="14185"/>
                      <a:pt x="6339" y="14372"/>
                      <a:pt x="6371" y="14555"/>
                    </a:cubicBezTo>
                    <a:cubicBezTo>
                      <a:pt x="6381" y="14646"/>
                      <a:pt x="6396" y="14733"/>
                      <a:pt x="6411" y="14819"/>
                    </a:cubicBezTo>
                    <a:cubicBezTo>
                      <a:pt x="6487" y="15217"/>
                      <a:pt x="4758" y="17617"/>
                      <a:pt x="6572" y="17617"/>
                    </a:cubicBezTo>
                    <a:cubicBezTo>
                      <a:pt x="6650" y="17617"/>
                      <a:pt x="6734" y="17612"/>
                      <a:pt x="6826" y="17603"/>
                    </a:cubicBezTo>
                    <a:cubicBezTo>
                      <a:pt x="8132" y="17471"/>
                      <a:pt x="11439" y="15200"/>
                      <a:pt x="11539" y="14673"/>
                    </a:cubicBezTo>
                    <a:cubicBezTo>
                      <a:pt x="11718" y="13755"/>
                      <a:pt x="11667" y="10568"/>
                      <a:pt x="11739" y="9404"/>
                    </a:cubicBezTo>
                    <a:cubicBezTo>
                      <a:pt x="11881" y="7376"/>
                      <a:pt x="12318" y="2396"/>
                      <a:pt x="11119" y="1218"/>
                    </a:cubicBezTo>
                    <a:cubicBezTo>
                      <a:pt x="10386" y="495"/>
                      <a:pt x="8421" y="0"/>
                      <a:pt x="64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438;p94">
                <a:extLst>
                  <a:ext uri="{FF2B5EF4-FFF2-40B4-BE49-F238E27FC236}">
                    <a16:creationId xmlns:a16="http://schemas.microsoft.com/office/drawing/2014/main" id="{D7BE1A85-E1CE-370C-61C3-178EFE00565B}"/>
                  </a:ext>
                </a:extLst>
              </p:cNvPr>
              <p:cNvSpPr/>
              <p:nvPr/>
            </p:nvSpPr>
            <p:spPr>
              <a:xfrm>
                <a:off x="-5476050" y="-1184250"/>
                <a:ext cx="16975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679" h="834" extrusionOk="0">
                    <a:moveTo>
                      <a:pt x="327" y="0"/>
                    </a:moveTo>
                    <a:cubicBezTo>
                      <a:pt x="320" y="0"/>
                      <a:pt x="313" y="1"/>
                      <a:pt x="306" y="1"/>
                    </a:cubicBezTo>
                    <a:cubicBezTo>
                      <a:pt x="128" y="16"/>
                      <a:pt x="1" y="214"/>
                      <a:pt x="19" y="443"/>
                    </a:cubicBezTo>
                    <a:cubicBezTo>
                      <a:pt x="36" y="663"/>
                      <a:pt x="184" y="834"/>
                      <a:pt x="353" y="834"/>
                    </a:cubicBezTo>
                    <a:cubicBezTo>
                      <a:pt x="359" y="834"/>
                      <a:pt x="366" y="834"/>
                      <a:pt x="372" y="833"/>
                    </a:cubicBezTo>
                    <a:cubicBezTo>
                      <a:pt x="550" y="818"/>
                      <a:pt x="679" y="621"/>
                      <a:pt x="659" y="392"/>
                    </a:cubicBezTo>
                    <a:cubicBezTo>
                      <a:pt x="642" y="171"/>
                      <a:pt x="495" y="0"/>
                      <a:pt x="3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439;p94">
                <a:extLst>
                  <a:ext uri="{FF2B5EF4-FFF2-40B4-BE49-F238E27FC236}">
                    <a16:creationId xmlns:a16="http://schemas.microsoft.com/office/drawing/2014/main" id="{87C8E169-2575-E1F8-6FBA-483E771D3FB8}"/>
                  </a:ext>
                </a:extLst>
              </p:cNvPr>
              <p:cNvSpPr/>
              <p:nvPr/>
            </p:nvSpPr>
            <p:spPr>
              <a:xfrm>
                <a:off x="-5376750" y="-1181825"/>
                <a:ext cx="1697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679" h="835" extrusionOk="0">
                    <a:moveTo>
                      <a:pt x="325" y="1"/>
                    </a:moveTo>
                    <a:cubicBezTo>
                      <a:pt x="319" y="1"/>
                      <a:pt x="312" y="1"/>
                      <a:pt x="306" y="2"/>
                    </a:cubicBezTo>
                    <a:cubicBezTo>
                      <a:pt x="129" y="16"/>
                      <a:pt x="0" y="214"/>
                      <a:pt x="20" y="444"/>
                    </a:cubicBezTo>
                    <a:cubicBezTo>
                      <a:pt x="37" y="664"/>
                      <a:pt x="184" y="834"/>
                      <a:pt x="352" y="834"/>
                    </a:cubicBezTo>
                    <a:cubicBezTo>
                      <a:pt x="359" y="834"/>
                      <a:pt x="366" y="834"/>
                      <a:pt x="373" y="834"/>
                    </a:cubicBezTo>
                    <a:cubicBezTo>
                      <a:pt x="551" y="820"/>
                      <a:pt x="678" y="621"/>
                      <a:pt x="660" y="392"/>
                    </a:cubicBezTo>
                    <a:cubicBezTo>
                      <a:pt x="643" y="171"/>
                      <a:pt x="495" y="1"/>
                      <a:pt x="3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440;p94">
                <a:extLst>
                  <a:ext uri="{FF2B5EF4-FFF2-40B4-BE49-F238E27FC236}">
                    <a16:creationId xmlns:a16="http://schemas.microsoft.com/office/drawing/2014/main" id="{791CB33B-7E70-082C-1E7A-1D7903E8B8C1}"/>
                  </a:ext>
                </a:extLst>
              </p:cNvPr>
              <p:cNvSpPr/>
              <p:nvPr/>
            </p:nvSpPr>
            <p:spPr>
              <a:xfrm>
                <a:off x="-5491000" y="-1238125"/>
                <a:ext cx="42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823" extrusionOk="0">
                    <a:moveTo>
                      <a:pt x="1007" y="0"/>
                    </a:moveTo>
                    <a:cubicBezTo>
                      <a:pt x="938" y="0"/>
                      <a:pt x="865" y="5"/>
                      <a:pt x="790" y="15"/>
                    </a:cubicBezTo>
                    <a:cubicBezTo>
                      <a:pt x="341" y="75"/>
                      <a:pt x="0" y="301"/>
                      <a:pt x="30" y="519"/>
                    </a:cubicBezTo>
                    <a:cubicBezTo>
                      <a:pt x="54" y="703"/>
                      <a:pt x="329" y="823"/>
                      <a:pt x="680" y="823"/>
                    </a:cubicBezTo>
                    <a:cubicBezTo>
                      <a:pt x="749" y="823"/>
                      <a:pt x="822" y="818"/>
                      <a:pt x="897" y="808"/>
                    </a:cubicBezTo>
                    <a:cubicBezTo>
                      <a:pt x="1346" y="748"/>
                      <a:pt x="1685" y="522"/>
                      <a:pt x="1657" y="302"/>
                    </a:cubicBezTo>
                    <a:cubicBezTo>
                      <a:pt x="1632" y="120"/>
                      <a:pt x="1358" y="0"/>
                      <a:pt x="10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441;p94">
                <a:extLst>
                  <a:ext uri="{FF2B5EF4-FFF2-40B4-BE49-F238E27FC236}">
                    <a16:creationId xmlns:a16="http://schemas.microsoft.com/office/drawing/2014/main" id="{BAC3360D-21C9-7CE6-DD5C-0F88D5F9E0ED}"/>
                  </a:ext>
                </a:extLst>
              </p:cNvPr>
              <p:cNvSpPr/>
              <p:nvPr/>
            </p:nvSpPr>
            <p:spPr>
              <a:xfrm>
                <a:off x="-5385625" y="-1234125"/>
                <a:ext cx="42500" cy="21625"/>
              </a:xfrm>
              <a:custGeom>
                <a:avLst/>
                <a:gdLst/>
                <a:ahLst/>
                <a:cxnLst/>
                <a:rect l="l" t="t" r="r" b="b"/>
                <a:pathLst>
                  <a:path w="1700" h="865" extrusionOk="0">
                    <a:moveTo>
                      <a:pt x="587" y="1"/>
                    </a:moveTo>
                    <a:cubicBezTo>
                      <a:pt x="304" y="1"/>
                      <a:pt x="87" y="92"/>
                      <a:pt x="50" y="247"/>
                    </a:cubicBezTo>
                    <a:cubicBezTo>
                      <a:pt x="1" y="462"/>
                      <a:pt x="318" y="720"/>
                      <a:pt x="759" y="821"/>
                    </a:cubicBezTo>
                    <a:cubicBezTo>
                      <a:pt x="882" y="850"/>
                      <a:pt x="1002" y="864"/>
                      <a:pt x="1112" y="864"/>
                    </a:cubicBezTo>
                    <a:cubicBezTo>
                      <a:pt x="1395" y="864"/>
                      <a:pt x="1613" y="773"/>
                      <a:pt x="1648" y="618"/>
                    </a:cubicBezTo>
                    <a:cubicBezTo>
                      <a:pt x="1699" y="402"/>
                      <a:pt x="1381" y="145"/>
                      <a:pt x="941" y="43"/>
                    </a:cubicBezTo>
                    <a:cubicBezTo>
                      <a:pt x="817" y="14"/>
                      <a:pt x="697" y="1"/>
                      <a:pt x="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442;p94">
                <a:extLst>
                  <a:ext uri="{FF2B5EF4-FFF2-40B4-BE49-F238E27FC236}">
                    <a16:creationId xmlns:a16="http://schemas.microsoft.com/office/drawing/2014/main" id="{6E03C0BB-0782-D1B3-53D5-06238E208818}"/>
                  </a:ext>
                </a:extLst>
              </p:cNvPr>
              <p:cNvSpPr/>
              <p:nvPr/>
            </p:nvSpPr>
            <p:spPr>
              <a:xfrm>
                <a:off x="-5450425" y="-1220475"/>
                <a:ext cx="31050" cy="88625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3545" extrusionOk="0">
                    <a:moveTo>
                      <a:pt x="693" y="1"/>
                    </a:moveTo>
                    <a:cubicBezTo>
                      <a:pt x="672" y="1"/>
                      <a:pt x="652" y="13"/>
                      <a:pt x="646" y="39"/>
                    </a:cubicBezTo>
                    <a:cubicBezTo>
                      <a:pt x="405" y="976"/>
                      <a:pt x="1" y="3491"/>
                      <a:pt x="459" y="3541"/>
                    </a:cubicBezTo>
                    <a:cubicBezTo>
                      <a:pt x="482" y="3543"/>
                      <a:pt x="506" y="3545"/>
                      <a:pt x="530" y="3545"/>
                    </a:cubicBezTo>
                    <a:cubicBezTo>
                      <a:pt x="771" y="3545"/>
                      <a:pt x="1029" y="3420"/>
                      <a:pt x="1179" y="3285"/>
                    </a:cubicBezTo>
                    <a:cubicBezTo>
                      <a:pt x="1241" y="3228"/>
                      <a:pt x="1201" y="3140"/>
                      <a:pt x="1133" y="3140"/>
                    </a:cubicBezTo>
                    <a:cubicBezTo>
                      <a:pt x="1119" y="3140"/>
                      <a:pt x="1103" y="3144"/>
                      <a:pt x="1087" y="3153"/>
                    </a:cubicBezTo>
                    <a:cubicBezTo>
                      <a:pt x="1002" y="3203"/>
                      <a:pt x="818" y="3309"/>
                      <a:pt x="672" y="3309"/>
                    </a:cubicBezTo>
                    <a:cubicBezTo>
                      <a:pt x="617" y="3309"/>
                      <a:pt x="568" y="3294"/>
                      <a:pt x="531" y="3255"/>
                    </a:cubicBezTo>
                    <a:cubicBezTo>
                      <a:pt x="365" y="3078"/>
                      <a:pt x="685" y="647"/>
                      <a:pt x="742" y="57"/>
                    </a:cubicBezTo>
                    <a:cubicBezTo>
                      <a:pt x="748" y="21"/>
                      <a:pt x="720" y="1"/>
                      <a:pt x="6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443;p94">
                <a:extLst>
                  <a:ext uri="{FF2B5EF4-FFF2-40B4-BE49-F238E27FC236}">
                    <a16:creationId xmlns:a16="http://schemas.microsoft.com/office/drawing/2014/main" id="{B1064FAC-1985-7458-E6B7-3C9BBFBD6212}"/>
                  </a:ext>
                </a:extLst>
              </p:cNvPr>
              <p:cNvSpPr/>
              <p:nvPr/>
            </p:nvSpPr>
            <p:spPr>
              <a:xfrm>
                <a:off x="-5420775" y="-1122625"/>
                <a:ext cx="49325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1371" extrusionOk="0">
                    <a:moveTo>
                      <a:pt x="1520" y="1"/>
                    </a:moveTo>
                    <a:cubicBezTo>
                      <a:pt x="1491" y="1"/>
                      <a:pt x="1461" y="4"/>
                      <a:pt x="1429" y="10"/>
                    </a:cubicBezTo>
                    <a:cubicBezTo>
                      <a:pt x="1220" y="53"/>
                      <a:pt x="1094" y="207"/>
                      <a:pt x="902" y="246"/>
                    </a:cubicBezTo>
                    <a:cubicBezTo>
                      <a:pt x="642" y="297"/>
                      <a:pt x="449" y="240"/>
                      <a:pt x="210" y="408"/>
                    </a:cubicBezTo>
                    <a:cubicBezTo>
                      <a:pt x="37" y="531"/>
                      <a:pt x="0" y="713"/>
                      <a:pt x="43" y="882"/>
                    </a:cubicBezTo>
                    <a:cubicBezTo>
                      <a:pt x="52" y="935"/>
                      <a:pt x="72" y="984"/>
                      <a:pt x="100" y="1028"/>
                    </a:cubicBezTo>
                    <a:cubicBezTo>
                      <a:pt x="127" y="1092"/>
                      <a:pt x="169" y="1149"/>
                      <a:pt x="222" y="1195"/>
                    </a:cubicBezTo>
                    <a:cubicBezTo>
                      <a:pt x="271" y="1240"/>
                      <a:pt x="328" y="1276"/>
                      <a:pt x="389" y="1303"/>
                    </a:cubicBezTo>
                    <a:cubicBezTo>
                      <a:pt x="502" y="1352"/>
                      <a:pt x="631" y="1371"/>
                      <a:pt x="763" y="1371"/>
                    </a:cubicBezTo>
                    <a:cubicBezTo>
                      <a:pt x="937" y="1371"/>
                      <a:pt x="1114" y="1337"/>
                      <a:pt x="1257" y="1292"/>
                    </a:cubicBezTo>
                    <a:cubicBezTo>
                      <a:pt x="1562" y="1197"/>
                      <a:pt x="1893" y="972"/>
                      <a:pt x="1960" y="650"/>
                    </a:cubicBezTo>
                    <a:cubicBezTo>
                      <a:pt x="1969" y="610"/>
                      <a:pt x="1972" y="568"/>
                      <a:pt x="1972" y="526"/>
                    </a:cubicBezTo>
                    <a:cubicBezTo>
                      <a:pt x="1968" y="508"/>
                      <a:pt x="1972" y="495"/>
                      <a:pt x="1966" y="477"/>
                    </a:cubicBezTo>
                    <a:cubicBezTo>
                      <a:pt x="1962" y="430"/>
                      <a:pt x="1951" y="384"/>
                      <a:pt x="1938" y="339"/>
                    </a:cubicBezTo>
                    <a:lnTo>
                      <a:pt x="1938" y="330"/>
                    </a:lnTo>
                    <a:cubicBezTo>
                      <a:pt x="1871" y="152"/>
                      <a:pt x="1727" y="1"/>
                      <a:pt x="15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444;p94">
                <a:extLst>
                  <a:ext uri="{FF2B5EF4-FFF2-40B4-BE49-F238E27FC236}">
                    <a16:creationId xmlns:a16="http://schemas.microsoft.com/office/drawing/2014/main" id="{7CA1D4A3-0F9A-3695-56FF-79D1ABB4D751}"/>
                  </a:ext>
                </a:extLst>
              </p:cNvPr>
              <p:cNvSpPr/>
              <p:nvPr/>
            </p:nvSpPr>
            <p:spPr>
              <a:xfrm>
                <a:off x="-5509750" y="-1379600"/>
                <a:ext cx="347950" cy="223675"/>
              </a:xfrm>
              <a:custGeom>
                <a:avLst/>
                <a:gdLst/>
                <a:ahLst/>
                <a:cxnLst/>
                <a:rect l="l" t="t" r="r" b="b"/>
                <a:pathLst>
                  <a:path w="13918" h="8947" extrusionOk="0">
                    <a:moveTo>
                      <a:pt x="4230" y="0"/>
                    </a:moveTo>
                    <a:cubicBezTo>
                      <a:pt x="3202" y="0"/>
                      <a:pt x="2314" y="171"/>
                      <a:pt x="1753" y="601"/>
                    </a:cubicBezTo>
                    <a:cubicBezTo>
                      <a:pt x="674" y="1425"/>
                      <a:pt x="0" y="4510"/>
                      <a:pt x="877" y="4798"/>
                    </a:cubicBezTo>
                    <a:cubicBezTo>
                      <a:pt x="898" y="4805"/>
                      <a:pt x="919" y="4808"/>
                      <a:pt x="940" y="4808"/>
                    </a:cubicBezTo>
                    <a:cubicBezTo>
                      <a:pt x="1417" y="4808"/>
                      <a:pt x="2009" y="3151"/>
                      <a:pt x="2009" y="3151"/>
                    </a:cubicBezTo>
                    <a:cubicBezTo>
                      <a:pt x="2009" y="3151"/>
                      <a:pt x="3294" y="5367"/>
                      <a:pt x="5338" y="5562"/>
                    </a:cubicBezTo>
                    <a:cubicBezTo>
                      <a:pt x="5370" y="5565"/>
                      <a:pt x="5401" y="5566"/>
                      <a:pt x="5431" y="5566"/>
                    </a:cubicBezTo>
                    <a:cubicBezTo>
                      <a:pt x="6295" y="5566"/>
                      <a:pt x="6152" y="4299"/>
                      <a:pt x="6152" y="4299"/>
                    </a:cubicBezTo>
                    <a:lnTo>
                      <a:pt x="6152" y="4299"/>
                    </a:lnTo>
                    <a:cubicBezTo>
                      <a:pt x="6153" y="4299"/>
                      <a:pt x="6756" y="5367"/>
                      <a:pt x="7621" y="5659"/>
                    </a:cubicBezTo>
                    <a:cubicBezTo>
                      <a:pt x="7636" y="5664"/>
                      <a:pt x="7650" y="5667"/>
                      <a:pt x="7663" y="5667"/>
                    </a:cubicBezTo>
                    <a:cubicBezTo>
                      <a:pt x="7958" y="5667"/>
                      <a:pt x="7478" y="4313"/>
                      <a:pt x="7389" y="4067"/>
                    </a:cubicBezTo>
                    <a:lnTo>
                      <a:pt x="7389" y="4067"/>
                    </a:lnTo>
                    <a:cubicBezTo>
                      <a:pt x="7971" y="5621"/>
                      <a:pt x="9542" y="6346"/>
                      <a:pt x="9542" y="6346"/>
                    </a:cubicBezTo>
                    <a:cubicBezTo>
                      <a:pt x="9542" y="6346"/>
                      <a:pt x="10367" y="8903"/>
                      <a:pt x="11537" y="8947"/>
                    </a:cubicBezTo>
                    <a:cubicBezTo>
                      <a:pt x="11541" y="8947"/>
                      <a:pt x="11546" y="8947"/>
                      <a:pt x="11551" y="8947"/>
                    </a:cubicBezTo>
                    <a:cubicBezTo>
                      <a:pt x="12655" y="8947"/>
                      <a:pt x="13918" y="4132"/>
                      <a:pt x="13199" y="2646"/>
                    </a:cubicBezTo>
                    <a:cubicBezTo>
                      <a:pt x="12567" y="1340"/>
                      <a:pt x="10920" y="1259"/>
                      <a:pt x="10524" y="1259"/>
                    </a:cubicBezTo>
                    <a:cubicBezTo>
                      <a:pt x="10468" y="1259"/>
                      <a:pt x="10437" y="1261"/>
                      <a:pt x="10437" y="1261"/>
                    </a:cubicBezTo>
                    <a:cubicBezTo>
                      <a:pt x="8722" y="633"/>
                      <a:pt x="6213" y="0"/>
                      <a:pt x="42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445;p94">
                <a:extLst>
                  <a:ext uri="{FF2B5EF4-FFF2-40B4-BE49-F238E27FC236}">
                    <a16:creationId xmlns:a16="http://schemas.microsoft.com/office/drawing/2014/main" id="{AB506721-4C2C-EA11-D01A-C7C7D0F4DAC4}"/>
                  </a:ext>
                </a:extLst>
              </p:cNvPr>
              <p:cNvSpPr/>
              <p:nvPr/>
            </p:nvSpPr>
            <p:spPr>
              <a:xfrm>
                <a:off x="-5353225" y="-1375175"/>
                <a:ext cx="155550" cy="201375"/>
              </a:xfrm>
              <a:custGeom>
                <a:avLst/>
                <a:gdLst/>
                <a:ahLst/>
                <a:cxnLst/>
                <a:rect l="l" t="t" r="r" b="b"/>
                <a:pathLst>
                  <a:path w="6222" h="8055" extrusionOk="0">
                    <a:moveTo>
                      <a:pt x="1" y="0"/>
                    </a:moveTo>
                    <a:cubicBezTo>
                      <a:pt x="1" y="0"/>
                      <a:pt x="3839" y="1117"/>
                      <a:pt x="4540" y="2788"/>
                    </a:cubicBezTo>
                    <a:cubicBezTo>
                      <a:pt x="5240" y="4461"/>
                      <a:pt x="5143" y="8054"/>
                      <a:pt x="5143" y="8054"/>
                    </a:cubicBezTo>
                    <a:cubicBezTo>
                      <a:pt x="5143" y="8054"/>
                      <a:pt x="6222" y="4318"/>
                      <a:pt x="5910" y="2321"/>
                    </a:cubicBezTo>
                    <a:cubicBezTo>
                      <a:pt x="5599" y="32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446;p94">
                <a:extLst>
                  <a:ext uri="{FF2B5EF4-FFF2-40B4-BE49-F238E27FC236}">
                    <a16:creationId xmlns:a16="http://schemas.microsoft.com/office/drawing/2014/main" id="{00A033F5-3B29-2B5F-18C8-F4D568311B77}"/>
                  </a:ext>
                </a:extLst>
              </p:cNvPr>
              <p:cNvSpPr/>
              <p:nvPr/>
            </p:nvSpPr>
            <p:spPr>
              <a:xfrm>
                <a:off x="-5249850" y="-1193625"/>
                <a:ext cx="92275" cy="82300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3292" extrusionOk="0">
                    <a:moveTo>
                      <a:pt x="1476" y="0"/>
                    </a:moveTo>
                    <a:cubicBezTo>
                      <a:pt x="543" y="0"/>
                      <a:pt x="0" y="641"/>
                      <a:pt x="0" y="641"/>
                    </a:cubicBezTo>
                    <a:lnTo>
                      <a:pt x="328" y="3113"/>
                    </a:lnTo>
                    <a:cubicBezTo>
                      <a:pt x="328" y="3113"/>
                      <a:pt x="782" y="3292"/>
                      <a:pt x="1308" y="3292"/>
                    </a:cubicBezTo>
                    <a:cubicBezTo>
                      <a:pt x="1535" y="3292"/>
                      <a:pt x="1774" y="3259"/>
                      <a:pt x="1997" y="3164"/>
                    </a:cubicBezTo>
                    <a:cubicBezTo>
                      <a:pt x="3691" y="2446"/>
                      <a:pt x="3212" y="273"/>
                      <a:pt x="1847" y="34"/>
                    </a:cubicBezTo>
                    <a:cubicBezTo>
                      <a:pt x="1717" y="11"/>
                      <a:pt x="1594" y="0"/>
                      <a:pt x="14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447;p94">
                <a:extLst>
                  <a:ext uri="{FF2B5EF4-FFF2-40B4-BE49-F238E27FC236}">
                    <a16:creationId xmlns:a16="http://schemas.microsoft.com/office/drawing/2014/main" id="{7794FD51-CB44-51E6-2763-7D55BCBDBF95}"/>
                  </a:ext>
                </a:extLst>
              </p:cNvPr>
              <p:cNvSpPr/>
              <p:nvPr/>
            </p:nvSpPr>
            <p:spPr>
              <a:xfrm>
                <a:off x="-5230950" y="-1176675"/>
                <a:ext cx="40100" cy="515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2062" extrusionOk="0">
                    <a:moveTo>
                      <a:pt x="1209" y="0"/>
                    </a:moveTo>
                    <a:cubicBezTo>
                      <a:pt x="1209" y="0"/>
                      <a:pt x="1208" y="0"/>
                      <a:pt x="1208" y="1"/>
                    </a:cubicBezTo>
                    <a:cubicBezTo>
                      <a:pt x="430" y="35"/>
                      <a:pt x="0" y="913"/>
                      <a:pt x="47" y="1600"/>
                    </a:cubicBezTo>
                    <a:cubicBezTo>
                      <a:pt x="65" y="1893"/>
                      <a:pt x="137" y="2061"/>
                      <a:pt x="220" y="2061"/>
                    </a:cubicBezTo>
                    <a:cubicBezTo>
                      <a:pt x="256" y="2061"/>
                      <a:pt x="294" y="2029"/>
                      <a:pt x="331" y="1961"/>
                    </a:cubicBezTo>
                    <a:cubicBezTo>
                      <a:pt x="461" y="1717"/>
                      <a:pt x="807" y="1547"/>
                      <a:pt x="1140" y="1547"/>
                    </a:cubicBezTo>
                    <a:cubicBezTo>
                      <a:pt x="1293" y="1547"/>
                      <a:pt x="1443" y="1582"/>
                      <a:pt x="1568" y="1663"/>
                    </a:cubicBezTo>
                    <a:cubicBezTo>
                      <a:pt x="1572" y="1665"/>
                      <a:pt x="1576" y="1666"/>
                      <a:pt x="1579" y="1666"/>
                    </a:cubicBezTo>
                    <a:cubicBezTo>
                      <a:pt x="1593" y="1666"/>
                      <a:pt x="1604" y="1651"/>
                      <a:pt x="1594" y="1636"/>
                    </a:cubicBezTo>
                    <a:cubicBezTo>
                      <a:pt x="1450" y="1401"/>
                      <a:pt x="1220" y="1309"/>
                      <a:pt x="976" y="1309"/>
                    </a:cubicBezTo>
                    <a:cubicBezTo>
                      <a:pt x="759" y="1309"/>
                      <a:pt x="532" y="1381"/>
                      <a:pt x="347" y="1490"/>
                    </a:cubicBezTo>
                    <a:cubicBezTo>
                      <a:pt x="403" y="999"/>
                      <a:pt x="614" y="249"/>
                      <a:pt x="1224" y="62"/>
                    </a:cubicBezTo>
                    <a:cubicBezTo>
                      <a:pt x="1263" y="52"/>
                      <a:pt x="1241" y="0"/>
                      <a:pt x="12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448;p94">
                <a:extLst>
                  <a:ext uri="{FF2B5EF4-FFF2-40B4-BE49-F238E27FC236}">
                    <a16:creationId xmlns:a16="http://schemas.microsoft.com/office/drawing/2014/main" id="{67BF6C3F-C79A-E44D-B529-17931960D337}"/>
                  </a:ext>
                </a:extLst>
              </p:cNvPr>
              <p:cNvSpPr/>
              <p:nvPr/>
            </p:nvSpPr>
            <p:spPr>
              <a:xfrm>
                <a:off x="-5747225" y="-908975"/>
                <a:ext cx="573900" cy="537225"/>
              </a:xfrm>
              <a:custGeom>
                <a:avLst/>
                <a:gdLst/>
                <a:ahLst/>
                <a:cxnLst/>
                <a:rect l="l" t="t" r="r" b="b"/>
                <a:pathLst>
                  <a:path w="22956" h="21489" extrusionOk="0">
                    <a:moveTo>
                      <a:pt x="19621" y="1"/>
                    </a:moveTo>
                    <a:cubicBezTo>
                      <a:pt x="18227" y="1"/>
                      <a:pt x="16734" y="811"/>
                      <a:pt x="16151" y="2340"/>
                    </a:cubicBezTo>
                    <a:cubicBezTo>
                      <a:pt x="14291" y="7223"/>
                      <a:pt x="11723" y="11041"/>
                      <a:pt x="11538" y="11398"/>
                    </a:cubicBezTo>
                    <a:cubicBezTo>
                      <a:pt x="11211" y="12031"/>
                      <a:pt x="1911" y="16771"/>
                      <a:pt x="926" y="17901"/>
                    </a:cubicBezTo>
                    <a:cubicBezTo>
                      <a:pt x="1" y="18963"/>
                      <a:pt x="2361" y="21488"/>
                      <a:pt x="4124" y="21488"/>
                    </a:cubicBezTo>
                    <a:cubicBezTo>
                      <a:pt x="4236" y="21488"/>
                      <a:pt x="4347" y="21478"/>
                      <a:pt x="4453" y="21456"/>
                    </a:cubicBezTo>
                    <a:cubicBezTo>
                      <a:pt x="6267" y="21088"/>
                      <a:pt x="13856" y="18451"/>
                      <a:pt x="16181" y="16027"/>
                    </a:cubicBezTo>
                    <a:cubicBezTo>
                      <a:pt x="17555" y="14593"/>
                      <a:pt x="21105" y="10520"/>
                      <a:pt x="22411" y="3991"/>
                    </a:cubicBezTo>
                    <a:cubicBezTo>
                      <a:pt x="22955" y="1271"/>
                      <a:pt x="21365" y="1"/>
                      <a:pt x="19621" y="1"/>
                    </a:cubicBezTo>
                    <a:close/>
                  </a:path>
                </a:pathLst>
              </a:custGeom>
              <a:solidFill>
                <a:srgbClr val="FFE6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449;p94">
                <a:extLst>
                  <a:ext uri="{FF2B5EF4-FFF2-40B4-BE49-F238E27FC236}">
                    <a16:creationId xmlns:a16="http://schemas.microsoft.com/office/drawing/2014/main" id="{2EDF08C4-9DB7-E91D-0C2D-597EC289C241}"/>
                  </a:ext>
                </a:extLst>
              </p:cNvPr>
              <p:cNvSpPr/>
              <p:nvPr/>
            </p:nvSpPr>
            <p:spPr>
              <a:xfrm>
                <a:off x="-5873275" y="-461475"/>
                <a:ext cx="237400" cy="167600"/>
              </a:xfrm>
              <a:custGeom>
                <a:avLst/>
                <a:gdLst/>
                <a:ahLst/>
                <a:cxnLst/>
                <a:rect l="l" t="t" r="r" b="b"/>
                <a:pathLst>
                  <a:path w="9496" h="6704" extrusionOk="0">
                    <a:moveTo>
                      <a:pt x="5971" y="0"/>
                    </a:moveTo>
                    <a:cubicBezTo>
                      <a:pt x="5970" y="0"/>
                      <a:pt x="5969" y="1"/>
                      <a:pt x="5968" y="1"/>
                    </a:cubicBezTo>
                    <a:cubicBezTo>
                      <a:pt x="5784" y="32"/>
                      <a:pt x="3517" y="1270"/>
                      <a:pt x="2559" y="1713"/>
                    </a:cubicBezTo>
                    <a:cubicBezTo>
                      <a:pt x="725" y="2572"/>
                      <a:pt x="0" y="5671"/>
                      <a:pt x="6" y="6025"/>
                    </a:cubicBezTo>
                    <a:cubicBezTo>
                      <a:pt x="9" y="6127"/>
                      <a:pt x="118" y="6230"/>
                      <a:pt x="286" y="6325"/>
                    </a:cubicBezTo>
                    <a:cubicBezTo>
                      <a:pt x="321" y="6349"/>
                      <a:pt x="358" y="6368"/>
                      <a:pt x="398" y="6383"/>
                    </a:cubicBezTo>
                    <a:cubicBezTo>
                      <a:pt x="570" y="6465"/>
                      <a:pt x="750" y="6530"/>
                      <a:pt x="936" y="6575"/>
                    </a:cubicBezTo>
                    <a:cubicBezTo>
                      <a:pt x="974" y="6587"/>
                      <a:pt x="1013" y="6596"/>
                      <a:pt x="1052" y="6605"/>
                    </a:cubicBezTo>
                    <a:cubicBezTo>
                      <a:pt x="1250" y="6652"/>
                      <a:pt x="1450" y="6684"/>
                      <a:pt x="1652" y="6697"/>
                    </a:cubicBezTo>
                    <a:cubicBezTo>
                      <a:pt x="1702" y="6699"/>
                      <a:pt x="1745" y="6702"/>
                      <a:pt x="1790" y="6703"/>
                    </a:cubicBezTo>
                    <a:cubicBezTo>
                      <a:pt x="2037" y="6700"/>
                      <a:pt x="2234" y="6658"/>
                      <a:pt x="2324" y="6555"/>
                    </a:cubicBezTo>
                    <a:cubicBezTo>
                      <a:pt x="2703" y="6121"/>
                      <a:pt x="3373" y="4870"/>
                      <a:pt x="3951" y="4753"/>
                    </a:cubicBezTo>
                    <a:cubicBezTo>
                      <a:pt x="4163" y="4711"/>
                      <a:pt x="4359" y="4694"/>
                      <a:pt x="4544" y="4694"/>
                    </a:cubicBezTo>
                    <a:cubicBezTo>
                      <a:pt x="5240" y="4694"/>
                      <a:pt x="5781" y="4932"/>
                      <a:pt x="6484" y="4932"/>
                    </a:cubicBezTo>
                    <a:cubicBezTo>
                      <a:pt x="6549" y="4932"/>
                      <a:pt x="6616" y="4930"/>
                      <a:pt x="6685" y="4926"/>
                    </a:cubicBezTo>
                    <a:cubicBezTo>
                      <a:pt x="8318" y="4821"/>
                      <a:pt x="9196" y="3773"/>
                      <a:pt x="9495" y="3558"/>
                    </a:cubicBezTo>
                    <a:cubicBezTo>
                      <a:pt x="9495" y="3558"/>
                      <a:pt x="6186" y="0"/>
                      <a:pt x="59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450;p94">
                <a:extLst>
                  <a:ext uri="{FF2B5EF4-FFF2-40B4-BE49-F238E27FC236}">
                    <a16:creationId xmlns:a16="http://schemas.microsoft.com/office/drawing/2014/main" id="{81097182-2AAE-9837-A60B-94B6B131D2FC}"/>
                  </a:ext>
                </a:extLst>
              </p:cNvPr>
              <p:cNvSpPr/>
              <p:nvPr/>
            </p:nvSpPr>
            <p:spPr>
              <a:xfrm>
                <a:off x="-5866175" y="-365050"/>
                <a:ext cx="26425" cy="63175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2527" extrusionOk="0">
                    <a:moveTo>
                      <a:pt x="994" y="0"/>
                    </a:moveTo>
                    <a:cubicBezTo>
                      <a:pt x="980" y="0"/>
                      <a:pt x="966" y="6"/>
                      <a:pt x="957" y="20"/>
                    </a:cubicBezTo>
                    <a:cubicBezTo>
                      <a:pt x="514" y="799"/>
                      <a:pt x="170" y="1591"/>
                      <a:pt x="1" y="2466"/>
                    </a:cubicBezTo>
                    <a:cubicBezTo>
                      <a:pt x="37" y="2490"/>
                      <a:pt x="74" y="2510"/>
                      <a:pt x="113" y="2526"/>
                    </a:cubicBezTo>
                    <a:cubicBezTo>
                      <a:pt x="397" y="1699"/>
                      <a:pt x="684" y="862"/>
                      <a:pt x="1041" y="63"/>
                    </a:cubicBezTo>
                    <a:cubicBezTo>
                      <a:pt x="1056" y="30"/>
                      <a:pt x="1025" y="0"/>
                      <a:pt x="9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451;p94">
                <a:extLst>
                  <a:ext uri="{FF2B5EF4-FFF2-40B4-BE49-F238E27FC236}">
                    <a16:creationId xmlns:a16="http://schemas.microsoft.com/office/drawing/2014/main" id="{DD565FA5-919D-ACFC-105C-7C49D76EA658}"/>
                  </a:ext>
                </a:extLst>
              </p:cNvPr>
              <p:cNvSpPr/>
              <p:nvPr/>
            </p:nvSpPr>
            <p:spPr>
              <a:xfrm>
                <a:off x="-5849900" y="-359050"/>
                <a:ext cx="26350" cy="6267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2507" extrusionOk="0">
                    <a:moveTo>
                      <a:pt x="991" y="1"/>
                    </a:moveTo>
                    <a:cubicBezTo>
                      <a:pt x="978" y="1"/>
                      <a:pt x="966" y="6"/>
                      <a:pt x="958" y="19"/>
                    </a:cubicBezTo>
                    <a:cubicBezTo>
                      <a:pt x="505" y="802"/>
                      <a:pt x="168" y="1598"/>
                      <a:pt x="1" y="2478"/>
                    </a:cubicBezTo>
                    <a:cubicBezTo>
                      <a:pt x="39" y="2488"/>
                      <a:pt x="78" y="2499"/>
                      <a:pt x="117" y="2506"/>
                    </a:cubicBezTo>
                    <a:cubicBezTo>
                      <a:pt x="402" y="1685"/>
                      <a:pt x="686" y="858"/>
                      <a:pt x="1039" y="64"/>
                    </a:cubicBezTo>
                    <a:cubicBezTo>
                      <a:pt x="1054" y="31"/>
                      <a:pt x="1021" y="1"/>
                      <a:pt x="9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452;p94">
                <a:extLst>
                  <a:ext uri="{FF2B5EF4-FFF2-40B4-BE49-F238E27FC236}">
                    <a16:creationId xmlns:a16="http://schemas.microsoft.com/office/drawing/2014/main" id="{DDB384B9-FF07-A662-E7FD-4C55A1B92CA2}"/>
                  </a:ext>
                </a:extLst>
              </p:cNvPr>
              <p:cNvSpPr/>
              <p:nvPr/>
            </p:nvSpPr>
            <p:spPr>
              <a:xfrm>
                <a:off x="-5831975" y="-354000"/>
                <a:ext cx="25950" cy="60075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2403" extrusionOk="0">
                    <a:moveTo>
                      <a:pt x="975" y="0"/>
                    </a:moveTo>
                    <a:cubicBezTo>
                      <a:pt x="962" y="0"/>
                      <a:pt x="950" y="6"/>
                      <a:pt x="942" y="20"/>
                    </a:cubicBezTo>
                    <a:cubicBezTo>
                      <a:pt x="505" y="775"/>
                      <a:pt x="172" y="1545"/>
                      <a:pt x="0" y="2397"/>
                    </a:cubicBezTo>
                    <a:cubicBezTo>
                      <a:pt x="48" y="2398"/>
                      <a:pt x="93" y="2401"/>
                      <a:pt x="137" y="2403"/>
                    </a:cubicBezTo>
                    <a:cubicBezTo>
                      <a:pt x="409" y="1617"/>
                      <a:pt x="683" y="823"/>
                      <a:pt x="1022" y="65"/>
                    </a:cubicBezTo>
                    <a:cubicBezTo>
                      <a:pt x="1037" y="32"/>
                      <a:pt x="1005" y="0"/>
                      <a:pt x="9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453;p94">
                <a:extLst>
                  <a:ext uri="{FF2B5EF4-FFF2-40B4-BE49-F238E27FC236}">
                    <a16:creationId xmlns:a16="http://schemas.microsoft.com/office/drawing/2014/main" id="{EB9F991A-4943-7CA4-E2C1-EA6842DBBF66}"/>
                  </a:ext>
                </a:extLst>
              </p:cNvPr>
              <p:cNvSpPr/>
              <p:nvPr/>
            </p:nvSpPr>
            <p:spPr>
              <a:xfrm>
                <a:off x="-5756550" y="-921825"/>
                <a:ext cx="589400" cy="594125"/>
              </a:xfrm>
              <a:custGeom>
                <a:avLst/>
                <a:gdLst/>
                <a:ahLst/>
                <a:cxnLst/>
                <a:rect l="l" t="t" r="r" b="b"/>
                <a:pathLst>
                  <a:path w="23576" h="23765" extrusionOk="0">
                    <a:moveTo>
                      <a:pt x="19808" y="1"/>
                    </a:moveTo>
                    <a:cubicBezTo>
                      <a:pt x="18664" y="1"/>
                      <a:pt x="17446" y="578"/>
                      <a:pt x="16508" y="1998"/>
                    </a:cubicBezTo>
                    <a:cubicBezTo>
                      <a:pt x="15465" y="3577"/>
                      <a:pt x="12135" y="11146"/>
                      <a:pt x="11676" y="11769"/>
                    </a:cubicBezTo>
                    <a:cubicBezTo>
                      <a:pt x="11216" y="12390"/>
                      <a:pt x="1510" y="17102"/>
                      <a:pt x="754" y="18079"/>
                    </a:cubicBezTo>
                    <a:cubicBezTo>
                      <a:pt x="0" y="19057"/>
                      <a:pt x="2784" y="23643"/>
                      <a:pt x="5438" y="23765"/>
                    </a:cubicBezTo>
                    <a:cubicBezTo>
                      <a:pt x="5441" y="23765"/>
                      <a:pt x="5444" y="23765"/>
                      <a:pt x="5447" y="23765"/>
                    </a:cubicBezTo>
                    <a:cubicBezTo>
                      <a:pt x="6248" y="23765"/>
                      <a:pt x="14667" y="19260"/>
                      <a:pt x="16939" y="16783"/>
                    </a:cubicBezTo>
                    <a:cubicBezTo>
                      <a:pt x="19218" y="14296"/>
                      <a:pt x="22763" y="7178"/>
                      <a:pt x="23260" y="3863"/>
                    </a:cubicBezTo>
                    <a:cubicBezTo>
                      <a:pt x="23576" y="1756"/>
                      <a:pt x="21803" y="1"/>
                      <a:pt x="198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454;p94">
                <a:extLst>
                  <a:ext uri="{FF2B5EF4-FFF2-40B4-BE49-F238E27FC236}">
                    <a16:creationId xmlns:a16="http://schemas.microsoft.com/office/drawing/2014/main" id="{EE5FD210-320C-7BC9-B0F6-563F2840111D}"/>
                  </a:ext>
                </a:extLst>
              </p:cNvPr>
              <p:cNvSpPr/>
              <p:nvPr/>
            </p:nvSpPr>
            <p:spPr>
              <a:xfrm>
                <a:off x="-5463400" y="-758925"/>
                <a:ext cx="65475" cy="128875"/>
              </a:xfrm>
              <a:custGeom>
                <a:avLst/>
                <a:gdLst/>
                <a:ahLst/>
                <a:cxnLst/>
                <a:rect l="l" t="t" r="r" b="b"/>
                <a:pathLst>
                  <a:path w="2619" h="5155" extrusionOk="0">
                    <a:moveTo>
                      <a:pt x="2542" y="1"/>
                    </a:moveTo>
                    <a:cubicBezTo>
                      <a:pt x="2522" y="1"/>
                      <a:pt x="2503" y="9"/>
                      <a:pt x="2491" y="29"/>
                    </a:cubicBezTo>
                    <a:cubicBezTo>
                      <a:pt x="1518" y="1612"/>
                      <a:pt x="720" y="3403"/>
                      <a:pt x="8" y="5120"/>
                    </a:cubicBezTo>
                    <a:cubicBezTo>
                      <a:pt x="0" y="5140"/>
                      <a:pt x="18" y="5154"/>
                      <a:pt x="36" y="5154"/>
                    </a:cubicBezTo>
                    <a:cubicBezTo>
                      <a:pt x="45" y="5154"/>
                      <a:pt x="53" y="5151"/>
                      <a:pt x="59" y="5142"/>
                    </a:cubicBezTo>
                    <a:cubicBezTo>
                      <a:pt x="991" y="3533"/>
                      <a:pt x="1931" y="1812"/>
                      <a:pt x="2601" y="75"/>
                    </a:cubicBezTo>
                    <a:cubicBezTo>
                      <a:pt x="2618" y="32"/>
                      <a:pt x="2580" y="1"/>
                      <a:pt x="25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455;p94">
                <a:extLst>
                  <a:ext uri="{FF2B5EF4-FFF2-40B4-BE49-F238E27FC236}">
                    <a16:creationId xmlns:a16="http://schemas.microsoft.com/office/drawing/2014/main" id="{A10BA966-3E79-EA2B-6B50-03EFE8560FD4}"/>
                  </a:ext>
                </a:extLst>
              </p:cNvPr>
              <p:cNvSpPr/>
              <p:nvPr/>
            </p:nvSpPr>
            <p:spPr>
              <a:xfrm>
                <a:off x="-5412800" y="-709700"/>
                <a:ext cx="221625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8865" h="10812" extrusionOk="0">
                    <a:moveTo>
                      <a:pt x="8800" y="0"/>
                    </a:moveTo>
                    <a:cubicBezTo>
                      <a:pt x="8789" y="0"/>
                      <a:pt x="8778" y="4"/>
                      <a:pt x="8769" y="14"/>
                    </a:cubicBezTo>
                    <a:cubicBezTo>
                      <a:pt x="7295" y="1579"/>
                      <a:pt x="6375" y="3704"/>
                      <a:pt x="5341" y="5570"/>
                    </a:cubicBezTo>
                    <a:cubicBezTo>
                      <a:pt x="4676" y="6768"/>
                      <a:pt x="4019" y="7829"/>
                      <a:pt x="2894" y="8653"/>
                    </a:cubicBezTo>
                    <a:cubicBezTo>
                      <a:pt x="1938" y="9356"/>
                      <a:pt x="932" y="10003"/>
                      <a:pt x="21" y="10765"/>
                    </a:cubicBezTo>
                    <a:cubicBezTo>
                      <a:pt x="1" y="10782"/>
                      <a:pt x="19" y="10812"/>
                      <a:pt x="41" y="10812"/>
                    </a:cubicBezTo>
                    <a:cubicBezTo>
                      <a:pt x="45" y="10812"/>
                      <a:pt x="49" y="10810"/>
                      <a:pt x="54" y="10808"/>
                    </a:cubicBezTo>
                    <a:cubicBezTo>
                      <a:pt x="2089" y="9689"/>
                      <a:pt x="4034" y="8481"/>
                      <a:pt x="5187" y="6425"/>
                    </a:cubicBezTo>
                    <a:cubicBezTo>
                      <a:pt x="5965" y="5036"/>
                      <a:pt x="6753" y="3662"/>
                      <a:pt x="7548" y="2292"/>
                    </a:cubicBezTo>
                    <a:cubicBezTo>
                      <a:pt x="7994" y="1962"/>
                      <a:pt x="8435" y="1626"/>
                      <a:pt x="8825" y="1229"/>
                    </a:cubicBezTo>
                    <a:cubicBezTo>
                      <a:pt x="8860" y="1193"/>
                      <a:pt x="8828" y="1132"/>
                      <a:pt x="8784" y="1132"/>
                    </a:cubicBezTo>
                    <a:cubicBezTo>
                      <a:pt x="8775" y="1132"/>
                      <a:pt x="8765" y="1135"/>
                      <a:pt x="8756" y="1141"/>
                    </a:cubicBezTo>
                    <a:cubicBezTo>
                      <a:pt x="8398" y="1382"/>
                      <a:pt x="8069" y="1662"/>
                      <a:pt x="7747" y="1950"/>
                    </a:cubicBezTo>
                    <a:cubicBezTo>
                      <a:pt x="8112" y="1325"/>
                      <a:pt x="8474" y="698"/>
                      <a:pt x="8844" y="72"/>
                    </a:cubicBezTo>
                    <a:cubicBezTo>
                      <a:pt x="8864" y="38"/>
                      <a:pt x="8833" y="0"/>
                      <a:pt x="88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79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MODEL</a:t>
            </a:r>
            <a:endParaRPr dirty="0"/>
          </a:p>
        </p:txBody>
      </p:sp>
      <p:pic>
        <p:nvPicPr>
          <p:cNvPr id="16" name="Picture 15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0215B211-5E86-86EC-F963-8DDDF6EDE1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3" t="23696" b="3300"/>
          <a:stretch/>
        </p:blipFill>
        <p:spPr>
          <a:xfrm>
            <a:off x="267629" y="1331735"/>
            <a:ext cx="4648217" cy="24800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78AF33-19A3-C0EF-A2C2-C2EA2ADFFA96}"/>
              </a:ext>
            </a:extLst>
          </p:cNvPr>
          <p:cNvSpPr txBox="1"/>
          <p:nvPr/>
        </p:nvSpPr>
        <p:spPr>
          <a:xfrm>
            <a:off x="5872975" y="2243767"/>
            <a:ext cx="2765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Open Sans"/>
                <a:ea typeface="Open Sans"/>
                <a:cs typeface="Open Sans"/>
              </a:rPr>
              <a:t>Constraints used in the Model</a:t>
            </a:r>
          </a:p>
        </p:txBody>
      </p:sp>
      <p:grpSp>
        <p:nvGrpSpPr>
          <p:cNvPr id="21" name="Google Shape;2109;p83">
            <a:extLst>
              <a:ext uri="{FF2B5EF4-FFF2-40B4-BE49-F238E27FC236}">
                <a16:creationId xmlns:a16="http://schemas.microsoft.com/office/drawing/2014/main" id="{B8E29792-2F0A-C824-CC6A-8B36238CA1B9}"/>
              </a:ext>
            </a:extLst>
          </p:cNvPr>
          <p:cNvGrpSpPr/>
          <p:nvPr/>
        </p:nvGrpSpPr>
        <p:grpSpPr>
          <a:xfrm>
            <a:off x="7886217" y="4181089"/>
            <a:ext cx="503390" cy="1124854"/>
            <a:chOff x="-4707075" y="-435475"/>
            <a:chExt cx="657200" cy="1420325"/>
          </a:xfrm>
        </p:grpSpPr>
        <p:sp>
          <p:nvSpPr>
            <p:cNvPr id="22" name="Google Shape;2110;p83">
              <a:extLst>
                <a:ext uri="{FF2B5EF4-FFF2-40B4-BE49-F238E27FC236}">
                  <a16:creationId xmlns:a16="http://schemas.microsoft.com/office/drawing/2014/main" id="{43050589-811A-08BF-102E-89159299C36A}"/>
                </a:ext>
              </a:extLst>
            </p:cNvPr>
            <p:cNvSpPr/>
            <p:nvPr/>
          </p:nvSpPr>
          <p:spPr>
            <a:xfrm>
              <a:off x="-4339500" y="-336625"/>
              <a:ext cx="179725" cy="942650"/>
            </a:xfrm>
            <a:custGeom>
              <a:avLst/>
              <a:gdLst/>
              <a:ahLst/>
              <a:cxnLst/>
              <a:rect l="l" t="t" r="r" b="b"/>
              <a:pathLst>
                <a:path w="7189" h="37706" extrusionOk="0">
                  <a:moveTo>
                    <a:pt x="6873" y="1"/>
                  </a:moveTo>
                  <a:cubicBezTo>
                    <a:pt x="6801" y="1"/>
                    <a:pt x="6730" y="26"/>
                    <a:pt x="6679" y="83"/>
                  </a:cubicBezTo>
                  <a:cubicBezTo>
                    <a:pt x="4789" y="2178"/>
                    <a:pt x="3786" y="4786"/>
                    <a:pt x="3090" y="7493"/>
                  </a:cubicBezTo>
                  <a:cubicBezTo>
                    <a:pt x="2255" y="10748"/>
                    <a:pt x="1643" y="14079"/>
                    <a:pt x="1158" y="17407"/>
                  </a:cubicBezTo>
                  <a:cubicBezTo>
                    <a:pt x="187" y="24016"/>
                    <a:pt x="0" y="30713"/>
                    <a:pt x="1377" y="37279"/>
                  </a:cubicBezTo>
                  <a:cubicBezTo>
                    <a:pt x="1369" y="37290"/>
                    <a:pt x="1363" y="37300"/>
                    <a:pt x="1359" y="37312"/>
                  </a:cubicBezTo>
                  <a:cubicBezTo>
                    <a:pt x="1243" y="37516"/>
                    <a:pt x="1424" y="37706"/>
                    <a:pt x="1603" y="37706"/>
                  </a:cubicBezTo>
                  <a:cubicBezTo>
                    <a:pt x="1683" y="37706"/>
                    <a:pt x="1762" y="37669"/>
                    <a:pt x="1815" y="37578"/>
                  </a:cubicBezTo>
                  <a:cubicBezTo>
                    <a:pt x="3212" y="35166"/>
                    <a:pt x="3463" y="31992"/>
                    <a:pt x="3842" y="29276"/>
                  </a:cubicBezTo>
                  <a:cubicBezTo>
                    <a:pt x="4280" y="26144"/>
                    <a:pt x="4630" y="23003"/>
                    <a:pt x="5000" y="19862"/>
                  </a:cubicBezTo>
                  <a:cubicBezTo>
                    <a:pt x="5756" y="13338"/>
                    <a:pt x="6478" y="6812"/>
                    <a:pt x="7170" y="283"/>
                  </a:cubicBezTo>
                  <a:cubicBezTo>
                    <a:pt x="7188" y="115"/>
                    <a:pt x="7028" y="1"/>
                    <a:pt x="68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11;p83">
              <a:extLst>
                <a:ext uri="{FF2B5EF4-FFF2-40B4-BE49-F238E27FC236}">
                  <a16:creationId xmlns:a16="http://schemas.microsoft.com/office/drawing/2014/main" id="{74BEAC7F-ED03-8122-0A9B-4D376FABDF43}"/>
                </a:ext>
              </a:extLst>
            </p:cNvPr>
            <p:cNvSpPr/>
            <p:nvPr/>
          </p:nvSpPr>
          <p:spPr>
            <a:xfrm>
              <a:off x="-4310700" y="-120700"/>
              <a:ext cx="93875" cy="677725"/>
            </a:xfrm>
            <a:custGeom>
              <a:avLst/>
              <a:gdLst/>
              <a:ahLst/>
              <a:cxnLst/>
              <a:rect l="l" t="t" r="r" b="b"/>
              <a:pathLst>
                <a:path w="3755" h="27109" extrusionOk="0">
                  <a:moveTo>
                    <a:pt x="3689" y="1"/>
                  </a:moveTo>
                  <a:cubicBezTo>
                    <a:pt x="3663" y="1"/>
                    <a:pt x="3638" y="14"/>
                    <a:pt x="3632" y="43"/>
                  </a:cubicBezTo>
                  <a:cubicBezTo>
                    <a:pt x="2978" y="3657"/>
                    <a:pt x="2495" y="7310"/>
                    <a:pt x="2045" y="10960"/>
                  </a:cubicBezTo>
                  <a:cubicBezTo>
                    <a:pt x="2055" y="8796"/>
                    <a:pt x="1967" y="6624"/>
                    <a:pt x="1914" y="4468"/>
                  </a:cubicBezTo>
                  <a:cubicBezTo>
                    <a:pt x="1914" y="4428"/>
                    <a:pt x="1883" y="4409"/>
                    <a:pt x="1852" y="4409"/>
                  </a:cubicBezTo>
                  <a:cubicBezTo>
                    <a:pt x="1822" y="4409"/>
                    <a:pt x="1791" y="4428"/>
                    <a:pt x="1790" y="4468"/>
                  </a:cubicBezTo>
                  <a:cubicBezTo>
                    <a:pt x="1756" y="7281"/>
                    <a:pt x="1660" y="10120"/>
                    <a:pt x="1804" y="12931"/>
                  </a:cubicBezTo>
                  <a:cubicBezTo>
                    <a:pt x="1787" y="13058"/>
                    <a:pt x="1772" y="13185"/>
                    <a:pt x="1756" y="13312"/>
                  </a:cubicBezTo>
                  <a:cubicBezTo>
                    <a:pt x="1325" y="16896"/>
                    <a:pt x="841" y="20498"/>
                    <a:pt x="551" y="24105"/>
                  </a:cubicBezTo>
                  <a:cubicBezTo>
                    <a:pt x="286" y="20971"/>
                    <a:pt x="243" y="17838"/>
                    <a:pt x="355" y="14695"/>
                  </a:cubicBezTo>
                  <a:cubicBezTo>
                    <a:pt x="356" y="14673"/>
                    <a:pt x="340" y="14662"/>
                    <a:pt x="323" y="14662"/>
                  </a:cubicBezTo>
                  <a:cubicBezTo>
                    <a:pt x="305" y="14662"/>
                    <a:pt x="287" y="14673"/>
                    <a:pt x="285" y="14695"/>
                  </a:cubicBezTo>
                  <a:cubicBezTo>
                    <a:pt x="0" y="17986"/>
                    <a:pt x="104" y="21290"/>
                    <a:pt x="497" y="24567"/>
                  </a:cubicBezTo>
                  <a:cubicBezTo>
                    <a:pt x="499" y="24579"/>
                    <a:pt x="505" y="24590"/>
                    <a:pt x="514" y="24597"/>
                  </a:cubicBezTo>
                  <a:cubicBezTo>
                    <a:pt x="452" y="25416"/>
                    <a:pt x="397" y="26236"/>
                    <a:pt x="361" y="27054"/>
                  </a:cubicBezTo>
                  <a:cubicBezTo>
                    <a:pt x="359" y="27089"/>
                    <a:pt x="390" y="27109"/>
                    <a:pt x="419" y="27109"/>
                  </a:cubicBezTo>
                  <a:cubicBezTo>
                    <a:pt x="442" y="27109"/>
                    <a:pt x="463" y="27096"/>
                    <a:pt x="467" y="27069"/>
                  </a:cubicBezTo>
                  <a:cubicBezTo>
                    <a:pt x="732" y="25423"/>
                    <a:pt x="949" y="23770"/>
                    <a:pt x="1148" y="22113"/>
                  </a:cubicBezTo>
                  <a:cubicBezTo>
                    <a:pt x="1730" y="20319"/>
                    <a:pt x="2145" y="18405"/>
                    <a:pt x="2347" y="16548"/>
                  </a:cubicBezTo>
                  <a:cubicBezTo>
                    <a:pt x="2353" y="16502"/>
                    <a:pt x="2314" y="16477"/>
                    <a:pt x="2275" y="16477"/>
                  </a:cubicBezTo>
                  <a:cubicBezTo>
                    <a:pt x="2244" y="16477"/>
                    <a:pt x="2213" y="16493"/>
                    <a:pt x="2205" y="16528"/>
                  </a:cubicBezTo>
                  <a:cubicBezTo>
                    <a:pt x="1922" y="17784"/>
                    <a:pt x="1639" y="19042"/>
                    <a:pt x="1358" y="20302"/>
                  </a:cubicBezTo>
                  <a:cubicBezTo>
                    <a:pt x="1603" y="18123"/>
                    <a:pt x="1831" y="15943"/>
                    <a:pt x="2095" y="13770"/>
                  </a:cubicBezTo>
                  <a:cubicBezTo>
                    <a:pt x="2652" y="9203"/>
                    <a:pt x="3296" y="4639"/>
                    <a:pt x="3751" y="59"/>
                  </a:cubicBezTo>
                  <a:cubicBezTo>
                    <a:pt x="3755" y="22"/>
                    <a:pt x="3721" y="1"/>
                    <a:pt x="36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12;p83">
              <a:extLst>
                <a:ext uri="{FF2B5EF4-FFF2-40B4-BE49-F238E27FC236}">
                  <a16:creationId xmlns:a16="http://schemas.microsoft.com/office/drawing/2014/main" id="{97C31D7F-B7D2-2F06-75D1-DD3CE52868A7}"/>
                </a:ext>
              </a:extLst>
            </p:cNvPr>
            <p:cNvSpPr/>
            <p:nvPr/>
          </p:nvSpPr>
          <p:spPr>
            <a:xfrm>
              <a:off x="-4213200" y="-245925"/>
              <a:ext cx="22200" cy="81575"/>
            </a:xfrm>
            <a:custGeom>
              <a:avLst/>
              <a:gdLst/>
              <a:ahLst/>
              <a:cxnLst/>
              <a:rect l="l" t="t" r="r" b="b"/>
              <a:pathLst>
                <a:path w="888" h="3263" extrusionOk="0">
                  <a:moveTo>
                    <a:pt x="842" y="1"/>
                  </a:moveTo>
                  <a:cubicBezTo>
                    <a:pt x="831" y="1"/>
                    <a:pt x="820" y="6"/>
                    <a:pt x="814" y="19"/>
                  </a:cubicBezTo>
                  <a:cubicBezTo>
                    <a:pt x="370" y="1016"/>
                    <a:pt x="142" y="2149"/>
                    <a:pt x="3" y="3228"/>
                  </a:cubicBezTo>
                  <a:cubicBezTo>
                    <a:pt x="1" y="3250"/>
                    <a:pt x="21" y="3262"/>
                    <a:pt x="41" y="3262"/>
                  </a:cubicBezTo>
                  <a:cubicBezTo>
                    <a:pt x="57" y="3262"/>
                    <a:pt x="72" y="3254"/>
                    <a:pt x="75" y="3237"/>
                  </a:cubicBezTo>
                  <a:cubicBezTo>
                    <a:pt x="286" y="2152"/>
                    <a:pt x="609" y="1116"/>
                    <a:pt x="882" y="48"/>
                  </a:cubicBezTo>
                  <a:cubicBezTo>
                    <a:pt x="888" y="22"/>
                    <a:pt x="864" y="1"/>
                    <a:pt x="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13;p83">
              <a:extLst>
                <a:ext uri="{FF2B5EF4-FFF2-40B4-BE49-F238E27FC236}">
                  <a16:creationId xmlns:a16="http://schemas.microsoft.com/office/drawing/2014/main" id="{6341929B-CDE0-8C12-8E5F-CCFE372C2713}"/>
                </a:ext>
              </a:extLst>
            </p:cNvPr>
            <p:cNvSpPr/>
            <p:nvPr/>
          </p:nvSpPr>
          <p:spPr>
            <a:xfrm>
              <a:off x="-4453400" y="-435475"/>
              <a:ext cx="129450" cy="994000"/>
            </a:xfrm>
            <a:custGeom>
              <a:avLst/>
              <a:gdLst/>
              <a:ahLst/>
              <a:cxnLst/>
              <a:rect l="l" t="t" r="r" b="b"/>
              <a:pathLst>
                <a:path w="5178" h="39760" extrusionOk="0">
                  <a:moveTo>
                    <a:pt x="3768" y="1"/>
                  </a:moveTo>
                  <a:cubicBezTo>
                    <a:pt x="3692" y="1"/>
                    <a:pt x="3620" y="35"/>
                    <a:pt x="3576" y="119"/>
                  </a:cubicBezTo>
                  <a:cubicBezTo>
                    <a:pt x="2112" y="2935"/>
                    <a:pt x="1632" y="6105"/>
                    <a:pt x="1165" y="9213"/>
                  </a:cubicBezTo>
                  <a:cubicBezTo>
                    <a:pt x="649" y="12656"/>
                    <a:pt x="305" y="16127"/>
                    <a:pt x="198" y="19612"/>
                  </a:cubicBezTo>
                  <a:cubicBezTo>
                    <a:pt x="1" y="26255"/>
                    <a:pt x="583" y="33191"/>
                    <a:pt x="2835" y="39493"/>
                  </a:cubicBezTo>
                  <a:cubicBezTo>
                    <a:pt x="2840" y="39629"/>
                    <a:pt x="2940" y="39760"/>
                    <a:pt x="3076" y="39760"/>
                  </a:cubicBezTo>
                  <a:cubicBezTo>
                    <a:pt x="3117" y="39760"/>
                    <a:pt x="3162" y="39748"/>
                    <a:pt x="3208" y="39720"/>
                  </a:cubicBezTo>
                  <a:cubicBezTo>
                    <a:pt x="4179" y="39120"/>
                    <a:pt x="4324" y="37752"/>
                    <a:pt x="4540" y="36730"/>
                  </a:cubicBezTo>
                  <a:cubicBezTo>
                    <a:pt x="4873" y="35133"/>
                    <a:pt x="5026" y="33505"/>
                    <a:pt x="5072" y="31877"/>
                  </a:cubicBezTo>
                  <a:cubicBezTo>
                    <a:pt x="5177" y="28302"/>
                    <a:pt x="4821" y="24722"/>
                    <a:pt x="4665" y="21155"/>
                  </a:cubicBezTo>
                  <a:cubicBezTo>
                    <a:pt x="4498" y="17477"/>
                    <a:pt x="4414" y="13800"/>
                    <a:pt x="4412" y="10123"/>
                  </a:cubicBezTo>
                  <a:cubicBezTo>
                    <a:pt x="4408" y="8360"/>
                    <a:pt x="4427" y="6596"/>
                    <a:pt x="4460" y="4836"/>
                  </a:cubicBezTo>
                  <a:cubicBezTo>
                    <a:pt x="4489" y="3263"/>
                    <a:pt x="4517" y="1717"/>
                    <a:pt x="4049" y="201"/>
                  </a:cubicBezTo>
                  <a:cubicBezTo>
                    <a:pt x="4011" y="85"/>
                    <a:pt x="3886" y="1"/>
                    <a:pt x="37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14;p83">
              <a:extLst>
                <a:ext uri="{FF2B5EF4-FFF2-40B4-BE49-F238E27FC236}">
                  <a16:creationId xmlns:a16="http://schemas.microsoft.com/office/drawing/2014/main" id="{56767466-9554-1C7B-0176-570335E1B065}"/>
                </a:ext>
              </a:extLst>
            </p:cNvPr>
            <p:cNvSpPr/>
            <p:nvPr/>
          </p:nvSpPr>
          <p:spPr>
            <a:xfrm>
              <a:off x="-4428600" y="-377400"/>
              <a:ext cx="84450" cy="890025"/>
            </a:xfrm>
            <a:custGeom>
              <a:avLst/>
              <a:gdLst/>
              <a:ahLst/>
              <a:cxnLst/>
              <a:rect l="l" t="t" r="r" b="b"/>
              <a:pathLst>
                <a:path w="3378" h="35601" extrusionOk="0">
                  <a:moveTo>
                    <a:pt x="2748" y="1"/>
                  </a:moveTo>
                  <a:cubicBezTo>
                    <a:pt x="2725" y="1"/>
                    <a:pt x="2701" y="16"/>
                    <a:pt x="2698" y="44"/>
                  </a:cubicBezTo>
                  <a:cubicBezTo>
                    <a:pt x="2192" y="4020"/>
                    <a:pt x="1837" y="8030"/>
                    <a:pt x="1629" y="12053"/>
                  </a:cubicBezTo>
                  <a:cubicBezTo>
                    <a:pt x="1420" y="10070"/>
                    <a:pt x="1288" y="8093"/>
                    <a:pt x="1369" y="6070"/>
                  </a:cubicBezTo>
                  <a:cubicBezTo>
                    <a:pt x="1369" y="6058"/>
                    <a:pt x="1360" y="6052"/>
                    <a:pt x="1351" y="6052"/>
                  </a:cubicBezTo>
                  <a:cubicBezTo>
                    <a:pt x="1341" y="6052"/>
                    <a:pt x="1332" y="6058"/>
                    <a:pt x="1331" y="6070"/>
                  </a:cubicBezTo>
                  <a:cubicBezTo>
                    <a:pt x="1159" y="8497"/>
                    <a:pt x="1165" y="11005"/>
                    <a:pt x="1569" y="13425"/>
                  </a:cubicBezTo>
                  <a:cubicBezTo>
                    <a:pt x="1331" y="19008"/>
                    <a:pt x="1384" y="24611"/>
                    <a:pt x="1783" y="30174"/>
                  </a:cubicBezTo>
                  <a:cubicBezTo>
                    <a:pt x="796" y="26156"/>
                    <a:pt x="252" y="22085"/>
                    <a:pt x="216" y="17932"/>
                  </a:cubicBezTo>
                  <a:cubicBezTo>
                    <a:pt x="216" y="17898"/>
                    <a:pt x="190" y="17881"/>
                    <a:pt x="164" y="17881"/>
                  </a:cubicBezTo>
                  <a:cubicBezTo>
                    <a:pt x="138" y="17881"/>
                    <a:pt x="111" y="17898"/>
                    <a:pt x="110" y="17932"/>
                  </a:cubicBezTo>
                  <a:cubicBezTo>
                    <a:pt x="1" y="22500"/>
                    <a:pt x="573" y="27086"/>
                    <a:pt x="1872" y="31470"/>
                  </a:cubicBezTo>
                  <a:cubicBezTo>
                    <a:pt x="1875" y="31476"/>
                    <a:pt x="1881" y="31477"/>
                    <a:pt x="1882" y="31483"/>
                  </a:cubicBezTo>
                  <a:cubicBezTo>
                    <a:pt x="1993" y="32839"/>
                    <a:pt x="2123" y="34193"/>
                    <a:pt x="2274" y="35543"/>
                  </a:cubicBezTo>
                  <a:cubicBezTo>
                    <a:pt x="2278" y="35581"/>
                    <a:pt x="2310" y="35601"/>
                    <a:pt x="2340" y="35601"/>
                  </a:cubicBezTo>
                  <a:cubicBezTo>
                    <a:pt x="2369" y="35601"/>
                    <a:pt x="2396" y="35582"/>
                    <a:pt x="2394" y="35543"/>
                  </a:cubicBezTo>
                  <a:cubicBezTo>
                    <a:pt x="2349" y="34739"/>
                    <a:pt x="2316" y="33937"/>
                    <a:pt x="2277" y="33134"/>
                  </a:cubicBezTo>
                  <a:cubicBezTo>
                    <a:pt x="2289" y="33117"/>
                    <a:pt x="2298" y="33099"/>
                    <a:pt x="2303" y="33080"/>
                  </a:cubicBezTo>
                  <a:cubicBezTo>
                    <a:pt x="3007" y="30064"/>
                    <a:pt x="3377" y="26772"/>
                    <a:pt x="3054" y="23685"/>
                  </a:cubicBezTo>
                  <a:cubicBezTo>
                    <a:pt x="3054" y="23665"/>
                    <a:pt x="3039" y="23656"/>
                    <a:pt x="3025" y="23656"/>
                  </a:cubicBezTo>
                  <a:cubicBezTo>
                    <a:pt x="3010" y="23656"/>
                    <a:pt x="2995" y="23665"/>
                    <a:pt x="2995" y="23685"/>
                  </a:cubicBezTo>
                  <a:cubicBezTo>
                    <a:pt x="2912" y="26533"/>
                    <a:pt x="2738" y="29268"/>
                    <a:pt x="2225" y="32055"/>
                  </a:cubicBezTo>
                  <a:cubicBezTo>
                    <a:pt x="2077" y="28743"/>
                    <a:pt x="1990" y="25436"/>
                    <a:pt x="1966" y="22132"/>
                  </a:cubicBezTo>
                  <a:cubicBezTo>
                    <a:pt x="2544" y="19224"/>
                    <a:pt x="2775" y="16185"/>
                    <a:pt x="2774" y="13247"/>
                  </a:cubicBezTo>
                  <a:cubicBezTo>
                    <a:pt x="2774" y="13229"/>
                    <a:pt x="2760" y="13220"/>
                    <a:pt x="2747" y="13220"/>
                  </a:cubicBezTo>
                  <a:cubicBezTo>
                    <a:pt x="2734" y="13220"/>
                    <a:pt x="2720" y="13229"/>
                    <a:pt x="2720" y="13247"/>
                  </a:cubicBezTo>
                  <a:cubicBezTo>
                    <a:pt x="2588" y="15848"/>
                    <a:pt x="2304" y="18399"/>
                    <a:pt x="1955" y="20960"/>
                  </a:cubicBezTo>
                  <a:cubicBezTo>
                    <a:pt x="1927" y="13988"/>
                    <a:pt x="2177" y="7025"/>
                    <a:pt x="2787" y="44"/>
                  </a:cubicBezTo>
                  <a:cubicBezTo>
                    <a:pt x="2790" y="15"/>
                    <a:pt x="2770" y="1"/>
                    <a:pt x="2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15;p83">
              <a:extLst>
                <a:ext uri="{FF2B5EF4-FFF2-40B4-BE49-F238E27FC236}">
                  <a16:creationId xmlns:a16="http://schemas.microsoft.com/office/drawing/2014/main" id="{727702C1-3C8C-EAF8-732C-26CCAA3BC47E}"/>
                </a:ext>
              </a:extLst>
            </p:cNvPr>
            <p:cNvSpPr/>
            <p:nvPr/>
          </p:nvSpPr>
          <p:spPr>
            <a:xfrm>
              <a:off x="-4297550" y="-202375"/>
              <a:ext cx="247675" cy="802875"/>
            </a:xfrm>
            <a:custGeom>
              <a:avLst/>
              <a:gdLst/>
              <a:ahLst/>
              <a:cxnLst/>
              <a:rect l="l" t="t" r="r" b="b"/>
              <a:pathLst>
                <a:path w="9907" h="32115" extrusionOk="0">
                  <a:moveTo>
                    <a:pt x="9232" y="0"/>
                  </a:moveTo>
                  <a:cubicBezTo>
                    <a:pt x="9120" y="0"/>
                    <a:pt x="9002" y="53"/>
                    <a:pt x="8941" y="145"/>
                  </a:cubicBezTo>
                  <a:cubicBezTo>
                    <a:pt x="5944" y="4630"/>
                    <a:pt x="4148" y="9754"/>
                    <a:pt x="2822" y="14954"/>
                  </a:cubicBezTo>
                  <a:cubicBezTo>
                    <a:pt x="1454" y="20307"/>
                    <a:pt x="86" y="25851"/>
                    <a:pt x="236" y="31409"/>
                  </a:cubicBezTo>
                  <a:cubicBezTo>
                    <a:pt x="185" y="31522"/>
                    <a:pt x="137" y="31634"/>
                    <a:pt x="86" y="31741"/>
                  </a:cubicBezTo>
                  <a:cubicBezTo>
                    <a:pt x="0" y="31937"/>
                    <a:pt x="162" y="32114"/>
                    <a:pt x="321" y="32114"/>
                  </a:cubicBezTo>
                  <a:cubicBezTo>
                    <a:pt x="393" y="32114"/>
                    <a:pt x="465" y="32077"/>
                    <a:pt x="511" y="31988"/>
                  </a:cubicBezTo>
                  <a:cubicBezTo>
                    <a:pt x="3093" y="27037"/>
                    <a:pt x="4851" y="21655"/>
                    <a:pt x="6327" y="16283"/>
                  </a:cubicBezTo>
                  <a:cubicBezTo>
                    <a:pt x="7060" y="13609"/>
                    <a:pt x="7717" y="10917"/>
                    <a:pt x="8351" y="8223"/>
                  </a:cubicBezTo>
                  <a:cubicBezTo>
                    <a:pt x="8964" y="5632"/>
                    <a:pt x="9906" y="2898"/>
                    <a:pt x="9501" y="215"/>
                  </a:cubicBezTo>
                  <a:cubicBezTo>
                    <a:pt x="9476" y="66"/>
                    <a:pt x="9357" y="0"/>
                    <a:pt x="9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16;p83">
              <a:extLst>
                <a:ext uri="{FF2B5EF4-FFF2-40B4-BE49-F238E27FC236}">
                  <a16:creationId xmlns:a16="http://schemas.microsoft.com/office/drawing/2014/main" id="{A9E761F0-0E4B-FF7E-739F-36E8FAFC9218}"/>
                </a:ext>
              </a:extLst>
            </p:cNvPr>
            <p:cNvSpPr/>
            <p:nvPr/>
          </p:nvSpPr>
          <p:spPr>
            <a:xfrm>
              <a:off x="-4298475" y="-134100"/>
              <a:ext cx="219600" cy="741750"/>
            </a:xfrm>
            <a:custGeom>
              <a:avLst/>
              <a:gdLst/>
              <a:ahLst/>
              <a:cxnLst/>
              <a:rect l="l" t="t" r="r" b="b"/>
              <a:pathLst>
                <a:path w="8784" h="29670" extrusionOk="0">
                  <a:moveTo>
                    <a:pt x="8721" y="1"/>
                  </a:moveTo>
                  <a:cubicBezTo>
                    <a:pt x="8705" y="1"/>
                    <a:pt x="8690" y="8"/>
                    <a:pt x="8682" y="25"/>
                  </a:cubicBezTo>
                  <a:cubicBezTo>
                    <a:pt x="6503" y="4537"/>
                    <a:pt x="5030" y="9251"/>
                    <a:pt x="3806" y="14097"/>
                  </a:cubicBezTo>
                  <a:lnTo>
                    <a:pt x="3784" y="14189"/>
                  </a:lnTo>
                  <a:cubicBezTo>
                    <a:pt x="4122" y="12088"/>
                    <a:pt x="4547" y="10004"/>
                    <a:pt x="5057" y="7934"/>
                  </a:cubicBezTo>
                  <a:cubicBezTo>
                    <a:pt x="5069" y="7887"/>
                    <a:pt x="5031" y="7857"/>
                    <a:pt x="4994" y="7857"/>
                  </a:cubicBezTo>
                  <a:cubicBezTo>
                    <a:pt x="4970" y="7857"/>
                    <a:pt x="4946" y="7870"/>
                    <a:pt x="4938" y="7901"/>
                  </a:cubicBezTo>
                  <a:cubicBezTo>
                    <a:pt x="4291" y="10336"/>
                    <a:pt x="3821" y="12811"/>
                    <a:pt x="3501" y="15309"/>
                  </a:cubicBezTo>
                  <a:cubicBezTo>
                    <a:pt x="2998" y="17299"/>
                    <a:pt x="2500" y="19289"/>
                    <a:pt x="2005" y="21281"/>
                  </a:cubicBezTo>
                  <a:cubicBezTo>
                    <a:pt x="2099" y="20258"/>
                    <a:pt x="2186" y="19233"/>
                    <a:pt x="2322" y="18212"/>
                  </a:cubicBezTo>
                  <a:cubicBezTo>
                    <a:pt x="2325" y="18184"/>
                    <a:pt x="2300" y="18168"/>
                    <a:pt x="2276" y="18168"/>
                  </a:cubicBezTo>
                  <a:cubicBezTo>
                    <a:pt x="2257" y="18168"/>
                    <a:pt x="2239" y="18178"/>
                    <a:pt x="2235" y="18200"/>
                  </a:cubicBezTo>
                  <a:cubicBezTo>
                    <a:pt x="2018" y="19517"/>
                    <a:pt x="1828" y="20853"/>
                    <a:pt x="1779" y="22191"/>
                  </a:cubicBezTo>
                  <a:cubicBezTo>
                    <a:pt x="1169" y="24659"/>
                    <a:pt x="575" y="27129"/>
                    <a:pt x="8" y="29608"/>
                  </a:cubicBezTo>
                  <a:cubicBezTo>
                    <a:pt x="0" y="29645"/>
                    <a:pt x="30" y="29670"/>
                    <a:pt x="59" y="29670"/>
                  </a:cubicBezTo>
                  <a:cubicBezTo>
                    <a:pt x="79" y="29670"/>
                    <a:pt x="97" y="29659"/>
                    <a:pt x="104" y="29635"/>
                  </a:cubicBezTo>
                  <a:cubicBezTo>
                    <a:pt x="945" y="26589"/>
                    <a:pt x="1740" y="23532"/>
                    <a:pt x="2519" y="20472"/>
                  </a:cubicBezTo>
                  <a:cubicBezTo>
                    <a:pt x="3541" y="18178"/>
                    <a:pt x="4574" y="15882"/>
                    <a:pt x="5511" y="13553"/>
                  </a:cubicBezTo>
                  <a:cubicBezTo>
                    <a:pt x="5532" y="13502"/>
                    <a:pt x="5479" y="13459"/>
                    <a:pt x="5432" y="13459"/>
                  </a:cubicBezTo>
                  <a:cubicBezTo>
                    <a:pt x="5408" y="13459"/>
                    <a:pt x="5386" y="13470"/>
                    <a:pt x="5375" y="13495"/>
                  </a:cubicBezTo>
                  <a:cubicBezTo>
                    <a:pt x="4435" y="15551"/>
                    <a:pt x="3571" y="17645"/>
                    <a:pt x="2708" y="19735"/>
                  </a:cubicBezTo>
                  <a:cubicBezTo>
                    <a:pt x="3158" y="17959"/>
                    <a:pt x="3607" y="16183"/>
                    <a:pt x="4055" y="14405"/>
                  </a:cubicBezTo>
                  <a:cubicBezTo>
                    <a:pt x="4468" y="12759"/>
                    <a:pt x="4878" y="11114"/>
                    <a:pt x="5352" y="9487"/>
                  </a:cubicBezTo>
                  <a:cubicBezTo>
                    <a:pt x="6220" y="8000"/>
                    <a:pt x="7036" y="6492"/>
                    <a:pt x="7978" y="5047"/>
                  </a:cubicBezTo>
                  <a:cubicBezTo>
                    <a:pt x="8004" y="5010"/>
                    <a:pt x="7969" y="4975"/>
                    <a:pt x="7935" y="4975"/>
                  </a:cubicBezTo>
                  <a:cubicBezTo>
                    <a:pt x="7920" y="4975"/>
                    <a:pt x="7905" y="4981"/>
                    <a:pt x="7895" y="4997"/>
                  </a:cubicBezTo>
                  <a:cubicBezTo>
                    <a:pt x="6997" y="6295"/>
                    <a:pt x="6141" y="7657"/>
                    <a:pt x="5467" y="9094"/>
                  </a:cubicBezTo>
                  <a:cubicBezTo>
                    <a:pt x="5633" y="8537"/>
                    <a:pt x="5807" y="7984"/>
                    <a:pt x="5994" y="7434"/>
                  </a:cubicBezTo>
                  <a:cubicBezTo>
                    <a:pt x="6841" y="4946"/>
                    <a:pt x="7887" y="2536"/>
                    <a:pt x="8772" y="63"/>
                  </a:cubicBezTo>
                  <a:cubicBezTo>
                    <a:pt x="8783" y="28"/>
                    <a:pt x="8751" y="1"/>
                    <a:pt x="87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17;p83">
              <a:extLst>
                <a:ext uri="{FF2B5EF4-FFF2-40B4-BE49-F238E27FC236}">
                  <a16:creationId xmlns:a16="http://schemas.microsoft.com/office/drawing/2014/main" id="{277A8482-845F-4D37-C99C-45796C00C2EA}"/>
                </a:ext>
              </a:extLst>
            </p:cNvPr>
            <p:cNvSpPr/>
            <p:nvPr/>
          </p:nvSpPr>
          <p:spPr>
            <a:xfrm>
              <a:off x="-4599750" y="-345775"/>
              <a:ext cx="209225" cy="891700"/>
            </a:xfrm>
            <a:custGeom>
              <a:avLst/>
              <a:gdLst/>
              <a:ahLst/>
              <a:cxnLst/>
              <a:rect l="l" t="t" r="r" b="b"/>
              <a:pathLst>
                <a:path w="8369" h="35668" extrusionOk="0">
                  <a:moveTo>
                    <a:pt x="798" y="0"/>
                  </a:moveTo>
                  <a:cubicBezTo>
                    <a:pt x="740" y="0"/>
                    <a:pt x="680" y="9"/>
                    <a:pt x="617" y="30"/>
                  </a:cubicBezTo>
                  <a:cubicBezTo>
                    <a:pt x="47" y="206"/>
                    <a:pt x="99" y="990"/>
                    <a:pt x="80" y="1439"/>
                  </a:cubicBezTo>
                  <a:cubicBezTo>
                    <a:pt x="11" y="2801"/>
                    <a:pt x="1" y="4173"/>
                    <a:pt x="1" y="5537"/>
                  </a:cubicBezTo>
                  <a:cubicBezTo>
                    <a:pt x="16" y="10834"/>
                    <a:pt x="417" y="16169"/>
                    <a:pt x="1340" y="21392"/>
                  </a:cubicBezTo>
                  <a:cubicBezTo>
                    <a:pt x="2227" y="26366"/>
                    <a:pt x="3903" y="31510"/>
                    <a:pt x="7627" y="35085"/>
                  </a:cubicBezTo>
                  <a:cubicBezTo>
                    <a:pt x="7622" y="35206"/>
                    <a:pt x="7627" y="35323"/>
                    <a:pt x="7622" y="35444"/>
                  </a:cubicBezTo>
                  <a:cubicBezTo>
                    <a:pt x="7617" y="35594"/>
                    <a:pt x="7729" y="35667"/>
                    <a:pt x="7844" y="35667"/>
                  </a:cubicBezTo>
                  <a:cubicBezTo>
                    <a:pt x="7943" y="35667"/>
                    <a:pt x="8045" y="35612"/>
                    <a:pt x="8076" y="35504"/>
                  </a:cubicBezTo>
                  <a:cubicBezTo>
                    <a:pt x="8095" y="35520"/>
                    <a:pt x="8115" y="35537"/>
                    <a:pt x="8131" y="35556"/>
                  </a:cubicBezTo>
                  <a:cubicBezTo>
                    <a:pt x="8139" y="35563"/>
                    <a:pt x="8148" y="35566"/>
                    <a:pt x="8157" y="35566"/>
                  </a:cubicBezTo>
                  <a:cubicBezTo>
                    <a:pt x="8189" y="35566"/>
                    <a:pt x="8217" y="35528"/>
                    <a:pt x="8188" y="35499"/>
                  </a:cubicBezTo>
                  <a:cubicBezTo>
                    <a:pt x="8155" y="35462"/>
                    <a:pt x="8122" y="35424"/>
                    <a:pt x="8089" y="35393"/>
                  </a:cubicBezTo>
                  <a:cubicBezTo>
                    <a:pt x="8369" y="24771"/>
                    <a:pt x="5662" y="14418"/>
                    <a:pt x="2666" y="4319"/>
                  </a:cubicBezTo>
                  <a:cubicBezTo>
                    <a:pt x="2316" y="3138"/>
                    <a:pt x="2097" y="1706"/>
                    <a:pt x="1527" y="613"/>
                  </a:cubicBezTo>
                  <a:cubicBezTo>
                    <a:pt x="1383" y="329"/>
                    <a:pt x="1140" y="0"/>
                    <a:pt x="7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18;p83">
              <a:extLst>
                <a:ext uri="{FF2B5EF4-FFF2-40B4-BE49-F238E27FC236}">
                  <a16:creationId xmlns:a16="http://schemas.microsoft.com/office/drawing/2014/main" id="{356BD359-529D-DFF9-B33E-B93481A2646F}"/>
                </a:ext>
              </a:extLst>
            </p:cNvPr>
            <p:cNvSpPr/>
            <p:nvPr/>
          </p:nvSpPr>
          <p:spPr>
            <a:xfrm>
              <a:off x="-4569950" y="-251100"/>
              <a:ext cx="139325" cy="724575"/>
            </a:xfrm>
            <a:custGeom>
              <a:avLst/>
              <a:gdLst/>
              <a:ahLst/>
              <a:cxnLst/>
              <a:rect l="l" t="t" r="r" b="b"/>
              <a:pathLst>
                <a:path w="5573" h="28983" extrusionOk="0">
                  <a:moveTo>
                    <a:pt x="44" y="1"/>
                  </a:moveTo>
                  <a:cubicBezTo>
                    <a:pt x="22" y="1"/>
                    <a:pt x="1" y="15"/>
                    <a:pt x="1" y="45"/>
                  </a:cubicBezTo>
                  <a:cubicBezTo>
                    <a:pt x="244" y="4803"/>
                    <a:pt x="1389" y="9506"/>
                    <a:pt x="2330" y="14161"/>
                  </a:cubicBezTo>
                  <a:cubicBezTo>
                    <a:pt x="2616" y="15571"/>
                    <a:pt x="2907" y="16978"/>
                    <a:pt x="3210" y="18383"/>
                  </a:cubicBezTo>
                  <a:cubicBezTo>
                    <a:pt x="2019" y="15091"/>
                    <a:pt x="1128" y="11752"/>
                    <a:pt x="158" y="8379"/>
                  </a:cubicBezTo>
                  <a:cubicBezTo>
                    <a:pt x="155" y="8370"/>
                    <a:pt x="149" y="8365"/>
                    <a:pt x="142" y="8365"/>
                  </a:cubicBezTo>
                  <a:cubicBezTo>
                    <a:pt x="131" y="8365"/>
                    <a:pt x="121" y="8375"/>
                    <a:pt x="123" y="8388"/>
                  </a:cubicBezTo>
                  <a:cubicBezTo>
                    <a:pt x="673" y="12209"/>
                    <a:pt x="1984" y="16044"/>
                    <a:pt x="3446" y="19604"/>
                  </a:cubicBezTo>
                  <a:cubicBezTo>
                    <a:pt x="3454" y="19622"/>
                    <a:pt x="3469" y="19630"/>
                    <a:pt x="3481" y="19640"/>
                  </a:cubicBezTo>
                  <a:cubicBezTo>
                    <a:pt x="4154" y="22754"/>
                    <a:pt x="4850" y="25862"/>
                    <a:pt x="5547" y="28974"/>
                  </a:cubicBezTo>
                  <a:cubicBezTo>
                    <a:pt x="5548" y="28980"/>
                    <a:pt x="5553" y="28983"/>
                    <a:pt x="5558" y="28983"/>
                  </a:cubicBezTo>
                  <a:cubicBezTo>
                    <a:pt x="5565" y="28983"/>
                    <a:pt x="5573" y="28977"/>
                    <a:pt x="5571" y="28968"/>
                  </a:cubicBezTo>
                  <a:cubicBezTo>
                    <a:pt x="5308" y="27531"/>
                    <a:pt x="5041" y="26096"/>
                    <a:pt x="4777" y="24661"/>
                  </a:cubicBezTo>
                  <a:cubicBezTo>
                    <a:pt x="4792" y="24653"/>
                    <a:pt x="4802" y="24638"/>
                    <a:pt x="4804" y="24620"/>
                  </a:cubicBezTo>
                  <a:cubicBezTo>
                    <a:pt x="5151" y="21524"/>
                    <a:pt x="4750" y="18120"/>
                    <a:pt x="3939" y="15118"/>
                  </a:cubicBezTo>
                  <a:cubicBezTo>
                    <a:pt x="3933" y="15095"/>
                    <a:pt x="3916" y="15085"/>
                    <a:pt x="3899" y="15085"/>
                  </a:cubicBezTo>
                  <a:cubicBezTo>
                    <a:pt x="3873" y="15085"/>
                    <a:pt x="3845" y="15107"/>
                    <a:pt x="3852" y="15142"/>
                  </a:cubicBezTo>
                  <a:cubicBezTo>
                    <a:pt x="4407" y="18178"/>
                    <a:pt x="4593" y="21110"/>
                    <a:pt x="4684" y="24171"/>
                  </a:cubicBezTo>
                  <a:cubicBezTo>
                    <a:pt x="4085" y="20947"/>
                    <a:pt x="3473" y="17726"/>
                    <a:pt x="2813" y="14512"/>
                  </a:cubicBezTo>
                  <a:cubicBezTo>
                    <a:pt x="2448" y="12729"/>
                    <a:pt x="2041" y="10947"/>
                    <a:pt x="1649" y="9159"/>
                  </a:cubicBezTo>
                  <a:cubicBezTo>
                    <a:pt x="1580" y="7174"/>
                    <a:pt x="1410" y="5172"/>
                    <a:pt x="1073" y="3218"/>
                  </a:cubicBezTo>
                  <a:cubicBezTo>
                    <a:pt x="1069" y="3198"/>
                    <a:pt x="1053" y="3189"/>
                    <a:pt x="1036" y="3189"/>
                  </a:cubicBezTo>
                  <a:cubicBezTo>
                    <a:pt x="1015" y="3189"/>
                    <a:pt x="992" y="3203"/>
                    <a:pt x="995" y="3228"/>
                  </a:cubicBezTo>
                  <a:cubicBezTo>
                    <a:pt x="1122" y="4735"/>
                    <a:pt x="1239" y="6241"/>
                    <a:pt x="1347" y="7745"/>
                  </a:cubicBezTo>
                  <a:cubicBezTo>
                    <a:pt x="806" y="5193"/>
                    <a:pt x="331" y="2631"/>
                    <a:pt x="93" y="45"/>
                  </a:cubicBezTo>
                  <a:cubicBezTo>
                    <a:pt x="90" y="16"/>
                    <a:pt x="67" y="1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19;p83">
              <a:extLst>
                <a:ext uri="{FF2B5EF4-FFF2-40B4-BE49-F238E27FC236}">
                  <a16:creationId xmlns:a16="http://schemas.microsoft.com/office/drawing/2014/main" id="{EF736714-7138-BC1E-B42E-2320DE2560D5}"/>
                </a:ext>
              </a:extLst>
            </p:cNvPr>
            <p:cNvSpPr/>
            <p:nvPr/>
          </p:nvSpPr>
          <p:spPr>
            <a:xfrm>
              <a:off x="-4528000" y="253050"/>
              <a:ext cx="90550" cy="195025"/>
            </a:xfrm>
            <a:custGeom>
              <a:avLst/>
              <a:gdLst/>
              <a:ahLst/>
              <a:cxnLst/>
              <a:rect l="l" t="t" r="r" b="b"/>
              <a:pathLst>
                <a:path w="3622" h="7801" extrusionOk="0">
                  <a:moveTo>
                    <a:pt x="27" y="0"/>
                  </a:moveTo>
                  <a:cubicBezTo>
                    <a:pt x="14" y="0"/>
                    <a:pt x="1" y="11"/>
                    <a:pt x="5" y="28"/>
                  </a:cubicBezTo>
                  <a:cubicBezTo>
                    <a:pt x="626" y="2645"/>
                    <a:pt x="1774" y="5666"/>
                    <a:pt x="3476" y="7774"/>
                  </a:cubicBezTo>
                  <a:cubicBezTo>
                    <a:pt x="3491" y="7792"/>
                    <a:pt x="3508" y="7800"/>
                    <a:pt x="3525" y="7800"/>
                  </a:cubicBezTo>
                  <a:cubicBezTo>
                    <a:pt x="3575" y="7800"/>
                    <a:pt x="3621" y="7735"/>
                    <a:pt x="3597" y="7681"/>
                  </a:cubicBezTo>
                  <a:cubicBezTo>
                    <a:pt x="3036" y="6464"/>
                    <a:pt x="2308" y="5324"/>
                    <a:pt x="1722" y="4115"/>
                  </a:cubicBezTo>
                  <a:cubicBezTo>
                    <a:pt x="1074" y="2780"/>
                    <a:pt x="574" y="1402"/>
                    <a:pt x="47" y="16"/>
                  </a:cubicBezTo>
                  <a:cubicBezTo>
                    <a:pt x="44" y="5"/>
                    <a:pt x="36" y="0"/>
                    <a:pt x="27" y="0"/>
                  </a:cubicBezTo>
                  <a:close/>
                </a:path>
              </a:pathLst>
            </a:custGeom>
            <a:solidFill>
              <a:srgbClr val="CEE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20;p83">
              <a:extLst>
                <a:ext uri="{FF2B5EF4-FFF2-40B4-BE49-F238E27FC236}">
                  <a16:creationId xmlns:a16="http://schemas.microsoft.com/office/drawing/2014/main" id="{D422FC85-A851-54A8-478E-B56FD1797938}"/>
                </a:ext>
              </a:extLst>
            </p:cNvPr>
            <p:cNvSpPr/>
            <p:nvPr/>
          </p:nvSpPr>
          <p:spPr>
            <a:xfrm>
              <a:off x="-4544975" y="158800"/>
              <a:ext cx="36975" cy="75625"/>
            </a:xfrm>
            <a:custGeom>
              <a:avLst/>
              <a:gdLst/>
              <a:ahLst/>
              <a:cxnLst/>
              <a:rect l="l" t="t" r="r" b="b"/>
              <a:pathLst>
                <a:path w="1479" h="3025" extrusionOk="0">
                  <a:moveTo>
                    <a:pt x="76" y="0"/>
                  </a:moveTo>
                  <a:cubicBezTo>
                    <a:pt x="37" y="0"/>
                    <a:pt x="1" y="30"/>
                    <a:pt x="17" y="78"/>
                  </a:cubicBezTo>
                  <a:cubicBezTo>
                    <a:pt x="352" y="1073"/>
                    <a:pt x="725" y="2111"/>
                    <a:pt x="1311" y="2990"/>
                  </a:cubicBezTo>
                  <a:cubicBezTo>
                    <a:pt x="1327" y="3014"/>
                    <a:pt x="1354" y="3024"/>
                    <a:pt x="1380" y="3024"/>
                  </a:cubicBezTo>
                  <a:cubicBezTo>
                    <a:pt x="1430" y="3024"/>
                    <a:pt x="1479" y="2987"/>
                    <a:pt x="1455" y="2930"/>
                  </a:cubicBezTo>
                  <a:cubicBezTo>
                    <a:pt x="1051" y="1953"/>
                    <a:pt x="539" y="1023"/>
                    <a:pt x="140" y="43"/>
                  </a:cubicBezTo>
                  <a:cubicBezTo>
                    <a:pt x="128" y="13"/>
                    <a:pt x="101" y="0"/>
                    <a:pt x="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21;p83">
              <a:extLst>
                <a:ext uri="{FF2B5EF4-FFF2-40B4-BE49-F238E27FC236}">
                  <a16:creationId xmlns:a16="http://schemas.microsoft.com/office/drawing/2014/main" id="{4013EA45-6282-2287-5937-8DE42E314CEE}"/>
                </a:ext>
              </a:extLst>
            </p:cNvPr>
            <p:cNvSpPr/>
            <p:nvPr/>
          </p:nvSpPr>
          <p:spPr>
            <a:xfrm>
              <a:off x="-4707075" y="-88600"/>
              <a:ext cx="283650" cy="664400"/>
            </a:xfrm>
            <a:custGeom>
              <a:avLst/>
              <a:gdLst/>
              <a:ahLst/>
              <a:cxnLst/>
              <a:rect l="l" t="t" r="r" b="b"/>
              <a:pathLst>
                <a:path w="11346" h="26576" extrusionOk="0">
                  <a:moveTo>
                    <a:pt x="458" y="1"/>
                  </a:moveTo>
                  <a:cubicBezTo>
                    <a:pt x="355" y="1"/>
                    <a:pt x="258" y="56"/>
                    <a:pt x="246" y="182"/>
                  </a:cubicBezTo>
                  <a:cubicBezTo>
                    <a:pt x="0" y="2470"/>
                    <a:pt x="701" y="4737"/>
                    <a:pt x="1290" y="6928"/>
                  </a:cubicBezTo>
                  <a:cubicBezTo>
                    <a:pt x="2028" y="9692"/>
                    <a:pt x="2890" y="12413"/>
                    <a:pt x="3878" y="15088"/>
                  </a:cubicBezTo>
                  <a:cubicBezTo>
                    <a:pt x="4732" y="17392"/>
                    <a:pt x="5608" y="19726"/>
                    <a:pt x="6737" y="21909"/>
                  </a:cubicBezTo>
                  <a:cubicBezTo>
                    <a:pt x="7674" y="23716"/>
                    <a:pt x="8876" y="25332"/>
                    <a:pt x="10706" y="26300"/>
                  </a:cubicBezTo>
                  <a:cubicBezTo>
                    <a:pt x="10723" y="26311"/>
                    <a:pt x="10743" y="26316"/>
                    <a:pt x="10762" y="26316"/>
                  </a:cubicBezTo>
                  <a:cubicBezTo>
                    <a:pt x="10779" y="26316"/>
                    <a:pt x="10796" y="26312"/>
                    <a:pt x="10811" y="26305"/>
                  </a:cubicBezTo>
                  <a:cubicBezTo>
                    <a:pt x="10817" y="26323"/>
                    <a:pt x="10817" y="26337"/>
                    <a:pt x="10823" y="26354"/>
                  </a:cubicBezTo>
                  <a:cubicBezTo>
                    <a:pt x="10848" y="26503"/>
                    <a:pt x="10974" y="26575"/>
                    <a:pt x="11094" y="26575"/>
                  </a:cubicBezTo>
                  <a:cubicBezTo>
                    <a:pt x="11224" y="26575"/>
                    <a:pt x="11346" y="26489"/>
                    <a:pt x="11315" y="26324"/>
                  </a:cubicBezTo>
                  <a:cubicBezTo>
                    <a:pt x="10482" y="21624"/>
                    <a:pt x="8943" y="17103"/>
                    <a:pt x="7052" y="12729"/>
                  </a:cubicBezTo>
                  <a:cubicBezTo>
                    <a:pt x="6091" y="10506"/>
                    <a:pt x="5048" y="8318"/>
                    <a:pt x="3973" y="6150"/>
                  </a:cubicBezTo>
                  <a:cubicBezTo>
                    <a:pt x="2978" y="4143"/>
                    <a:pt x="2119" y="1827"/>
                    <a:pt x="675" y="95"/>
                  </a:cubicBezTo>
                  <a:cubicBezTo>
                    <a:pt x="624" y="35"/>
                    <a:pt x="539" y="1"/>
                    <a:pt x="4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22;p83">
              <a:extLst>
                <a:ext uri="{FF2B5EF4-FFF2-40B4-BE49-F238E27FC236}">
                  <a16:creationId xmlns:a16="http://schemas.microsoft.com/office/drawing/2014/main" id="{84B8ECD2-BA3E-B379-2A81-BE4DBAC558B6}"/>
                </a:ext>
              </a:extLst>
            </p:cNvPr>
            <p:cNvSpPr/>
            <p:nvPr/>
          </p:nvSpPr>
          <p:spPr>
            <a:xfrm>
              <a:off x="-4674675" y="-1450"/>
              <a:ext cx="235850" cy="563875"/>
            </a:xfrm>
            <a:custGeom>
              <a:avLst/>
              <a:gdLst/>
              <a:ahLst/>
              <a:cxnLst/>
              <a:rect l="l" t="t" r="r" b="b"/>
              <a:pathLst>
                <a:path w="9434" h="22555" extrusionOk="0">
                  <a:moveTo>
                    <a:pt x="31" y="1"/>
                  </a:moveTo>
                  <a:cubicBezTo>
                    <a:pt x="16" y="1"/>
                    <a:pt x="0" y="14"/>
                    <a:pt x="5" y="33"/>
                  </a:cubicBezTo>
                  <a:cubicBezTo>
                    <a:pt x="1290" y="4021"/>
                    <a:pt x="2858" y="7923"/>
                    <a:pt x="4521" y="11787"/>
                  </a:cubicBezTo>
                  <a:cubicBezTo>
                    <a:pt x="3679" y="10417"/>
                    <a:pt x="2855" y="9048"/>
                    <a:pt x="2127" y="7586"/>
                  </a:cubicBezTo>
                  <a:cubicBezTo>
                    <a:pt x="2126" y="7585"/>
                    <a:pt x="2125" y="7584"/>
                    <a:pt x="2123" y="7584"/>
                  </a:cubicBezTo>
                  <a:cubicBezTo>
                    <a:pt x="2120" y="7584"/>
                    <a:pt x="2116" y="7588"/>
                    <a:pt x="2118" y="7592"/>
                  </a:cubicBezTo>
                  <a:cubicBezTo>
                    <a:pt x="2890" y="9612"/>
                    <a:pt x="3919" y="11719"/>
                    <a:pt x="5247" y="13460"/>
                  </a:cubicBezTo>
                  <a:cubicBezTo>
                    <a:pt x="6166" y="15561"/>
                    <a:pt x="7104" y="17653"/>
                    <a:pt x="8033" y="19743"/>
                  </a:cubicBezTo>
                  <a:cubicBezTo>
                    <a:pt x="6993" y="18335"/>
                    <a:pt x="5991" y="16922"/>
                    <a:pt x="5009" y="15469"/>
                  </a:cubicBezTo>
                  <a:cubicBezTo>
                    <a:pt x="5003" y="15460"/>
                    <a:pt x="4994" y="15456"/>
                    <a:pt x="4986" y="15456"/>
                  </a:cubicBezTo>
                  <a:cubicBezTo>
                    <a:pt x="4967" y="15456"/>
                    <a:pt x="4949" y="15478"/>
                    <a:pt x="4961" y="15501"/>
                  </a:cubicBezTo>
                  <a:cubicBezTo>
                    <a:pt x="5798" y="17196"/>
                    <a:pt x="6920" y="18853"/>
                    <a:pt x="8180" y="20263"/>
                  </a:cubicBezTo>
                  <a:cubicBezTo>
                    <a:pt x="8196" y="20280"/>
                    <a:pt x="8213" y="20287"/>
                    <a:pt x="8231" y="20287"/>
                  </a:cubicBezTo>
                  <a:cubicBezTo>
                    <a:pt x="8245" y="20287"/>
                    <a:pt x="8258" y="20283"/>
                    <a:pt x="8271" y="20278"/>
                  </a:cubicBezTo>
                  <a:cubicBezTo>
                    <a:pt x="8600" y="21020"/>
                    <a:pt x="8930" y="21762"/>
                    <a:pt x="9256" y="22504"/>
                  </a:cubicBezTo>
                  <a:cubicBezTo>
                    <a:pt x="9271" y="22540"/>
                    <a:pt x="9303" y="22555"/>
                    <a:pt x="9334" y="22555"/>
                  </a:cubicBezTo>
                  <a:cubicBezTo>
                    <a:pt x="9384" y="22555"/>
                    <a:pt x="9434" y="22514"/>
                    <a:pt x="9409" y="22455"/>
                  </a:cubicBezTo>
                  <a:cubicBezTo>
                    <a:pt x="8641" y="20641"/>
                    <a:pt x="7869" y="18830"/>
                    <a:pt x="7095" y="17021"/>
                  </a:cubicBezTo>
                  <a:cubicBezTo>
                    <a:pt x="6815" y="15291"/>
                    <a:pt x="6200" y="13543"/>
                    <a:pt x="5705" y="11872"/>
                  </a:cubicBezTo>
                  <a:cubicBezTo>
                    <a:pt x="5701" y="11859"/>
                    <a:pt x="5692" y="11853"/>
                    <a:pt x="5682" y="11853"/>
                  </a:cubicBezTo>
                  <a:cubicBezTo>
                    <a:pt x="5666" y="11853"/>
                    <a:pt x="5649" y="11867"/>
                    <a:pt x="5654" y="11888"/>
                  </a:cubicBezTo>
                  <a:cubicBezTo>
                    <a:pt x="5922" y="13091"/>
                    <a:pt x="6157" y="14359"/>
                    <a:pt x="6480" y="15580"/>
                  </a:cubicBezTo>
                  <a:cubicBezTo>
                    <a:pt x="6240" y="15019"/>
                    <a:pt x="6003" y="14459"/>
                    <a:pt x="5766" y="13898"/>
                  </a:cubicBezTo>
                  <a:cubicBezTo>
                    <a:pt x="5781" y="13870"/>
                    <a:pt x="5780" y="13837"/>
                    <a:pt x="5762" y="13810"/>
                  </a:cubicBezTo>
                  <a:cubicBezTo>
                    <a:pt x="5726" y="13751"/>
                    <a:pt x="5690" y="13693"/>
                    <a:pt x="5654" y="13635"/>
                  </a:cubicBezTo>
                  <a:cubicBezTo>
                    <a:pt x="4904" y="11870"/>
                    <a:pt x="4160" y="10105"/>
                    <a:pt x="3424" y="8337"/>
                  </a:cubicBezTo>
                  <a:cubicBezTo>
                    <a:pt x="3442" y="8334"/>
                    <a:pt x="3454" y="8318"/>
                    <a:pt x="3451" y="8300"/>
                  </a:cubicBezTo>
                  <a:cubicBezTo>
                    <a:pt x="3087" y="6009"/>
                    <a:pt x="2469" y="3789"/>
                    <a:pt x="1479" y="1687"/>
                  </a:cubicBezTo>
                  <a:cubicBezTo>
                    <a:pt x="1472" y="1674"/>
                    <a:pt x="1460" y="1668"/>
                    <a:pt x="1449" y="1668"/>
                  </a:cubicBezTo>
                  <a:cubicBezTo>
                    <a:pt x="1429" y="1668"/>
                    <a:pt x="1411" y="1683"/>
                    <a:pt x="1420" y="1706"/>
                  </a:cubicBezTo>
                  <a:cubicBezTo>
                    <a:pt x="2210" y="3795"/>
                    <a:pt x="2876" y="5913"/>
                    <a:pt x="3325" y="8101"/>
                  </a:cubicBezTo>
                  <a:cubicBezTo>
                    <a:pt x="2209" y="5418"/>
                    <a:pt x="1109" y="2727"/>
                    <a:pt x="54" y="17"/>
                  </a:cubicBezTo>
                  <a:cubicBezTo>
                    <a:pt x="50" y="5"/>
                    <a:pt x="40" y="1"/>
                    <a:pt x="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23;p83">
              <a:extLst>
                <a:ext uri="{FF2B5EF4-FFF2-40B4-BE49-F238E27FC236}">
                  <a16:creationId xmlns:a16="http://schemas.microsoft.com/office/drawing/2014/main" id="{F50AFE9F-884A-C502-BD15-A624562E2C52}"/>
                </a:ext>
              </a:extLst>
            </p:cNvPr>
            <p:cNvSpPr/>
            <p:nvPr/>
          </p:nvSpPr>
          <p:spPr>
            <a:xfrm>
              <a:off x="-4571075" y="202850"/>
              <a:ext cx="25425" cy="55550"/>
            </a:xfrm>
            <a:custGeom>
              <a:avLst/>
              <a:gdLst/>
              <a:ahLst/>
              <a:cxnLst/>
              <a:rect l="l" t="t" r="r" b="b"/>
              <a:pathLst>
                <a:path w="1017" h="2222" extrusionOk="0">
                  <a:moveTo>
                    <a:pt x="34" y="0"/>
                  </a:moveTo>
                  <a:cubicBezTo>
                    <a:pt x="18" y="0"/>
                    <a:pt x="0" y="15"/>
                    <a:pt x="7" y="33"/>
                  </a:cubicBezTo>
                  <a:cubicBezTo>
                    <a:pt x="307" y="743"/>
                    <a:pt x="570" y="1466"/>
                    <a:pt x="865" y="2175"/>
                  </a:cubicBezTo>
                  <a:cubicBezTo>
                    <a:pt x="879" y="2207"/>
                    <a:pt x="906" y="2221"/>
                    <a:pt x="933" y="2221"/>
                  </a:cubicBezTo>
                  <a:cubicBezTo>
                    <a:pt x="975" y="2221"/>
                    <a:pt x="1017" y="2186"/>
                    <a:pt x="1001" y="2132"/>
                  </a:cubicBezTo>
                  <a:cubicBezTo>
                    <a:pt x="789" y="1403"/>
                    <a:pt x="434" y="666"/>
                    <a:pt x="54" y="11"/>
                  </a:cubicBezTo>
                  <a:cubicBezTo>
                    <a:pt x="49" y="3"/>
                    <a:pt x="42" y="0"/>
                    <a:pt x="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24;p83">
              <a:extLst>
                <a:ext uri="{FF2B5EF4-FFF2-40B4-BE49-F238E27FC236}">
                  <a16:creationId xmlns:a16="http://schemas.microsoft.com/office/drawing/2014/main" id="{5A9ECA69-ED74-15EA-1FEB-ED5AF857F285}"/>
                </a:ext>
              </a:extLst>
            </p:cNvPr>
            <p:cNvSpPr/>
            <p:nvPr/>
          </p:nvSpPr>
          <p:spPr>
            <a:xfrm>
              <a:off x="-4559900" y="451825"/>
              <a:ext cx="344325" cy="533025"/>
            </a:xfrm>
            <a:custGeom>
              <a:avLst/>
              <a:gdLst/>
              <a:ahLst/>
              <a:cxnLst/>
              <a:rect l="l" t="t" r="r" b="b"/>
              <a:pathLst>
                <a:path w="13773" h="21321" extrusionOk="0">
                  <a:moveTo>
                    <a:pt x="6887" y="1"/>
                  </a:moveTo>
                  <a:cubicBezTo>
                    <a:pt x="5347" y="1"/>
                    <a:pt x="163" y="1"/>
                    <a:pt x="81" y="583"/>
                  </a:cubicBezTo>
                  <a:cubicBezTo>
                    <a:pt x="0" y="1165"/>
                    <a:pt x="1968" y="19958"/>
                    <a:pt x="2817" y="20685"/>
                  </a:cubicBezTo>
                  <a:cubicBezTo>
                    <a:pt x="3540" y="21300"/>
                    <a:pt x="6239" y="21321"/>
                    <a:pt x="6887" y="21321"/>
                  </a:cubicBezTo>
                  <a:cubicBezTo>
                    <a:pt x="7535" y="21321"/>
                    <a:pt x="10235" y="21300"/>
                    <a:pt x="10956" y="20685"/>
                  </a:cubicBezTo>
                  <a:cubicBezTo>
                    <a:pt x="11806" y="19958"/>
                    <a:pt x="13772" y="1165"/>
                    <a:pt x="13692" y="583"/>
                  </a:cubicBezTo>
                  <a:cubicBezTo>
                    <a:pt x="13611" y="1"/>
                    <a:pt x="8426" y="1"/>
                    <a:pt x="68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2109;p83">
            <a:extLst>
              <a:ext uri="{FF2B5EF4-FFF2-40B4-BE49-F238E27FC236}">
                <a16:creationId xmlns:a16="http://schemas.microsoft.com/office/drawing/2014/main" id="{A65A6420-5DD7-2354-F7A7-AE48D587CE50}"/>
              </a:ext>
            </a:extLst>
          </p:cNvPr>
          <p:cNvGrpSpPr/>
          <p:nvPr/>
        </p:nvGrpSpPr>
        <p:grpSpPr>
          <a:xfrm>
            <a:off x="8460305" y="4023656"/>
            <a:ext cx="503390" cy="1124854"/>
            <a:chOff x="-4707075" y="-435475"/>
            <a:chExt cx="657200" cy="1420325"/>
          </a:xfrm>
        </p:grpSpPr>
        <p:sp>
          <p:nvSpPr>
            <p:cNvPr id="38" name="Google Shape;2110;p83">
              <a:extLst>
                <a:ext uri="{FF2B5EF4-FFF2-40B4-BE49-F238E27FC236}">
                  <a16:creationId xmlns:a16="http://schemas.microsoft.com/office/drawing/2014/main" id="{1B03F2D0-FFAD-1DCF-4FF4-3D6A6E42699F}"/>
                </a:ext>
              </a:extLst>
            </p:cNvPr>
            <p:cNvSpPr/>
            <p:nvPr/>
          </p:nvSpPr>
          <p:spPr>
            <a:xfrm>
              <a:off x="-4339500" y="-336625"/>
              <a:ext cx="179725" cy="942650"/>
            </a:xfrm>
            <a:custGeom>
              <a:avLst/>
              <a:gdLst/>
              <a:ahLst/>
              <a:cxnLst/>
              <a:rect l="l" t="t" r="r" b="b"/>
              <a:pathLst>
                <a:path w="7189" h="37706" extrusionOk="0">
                  <a:moveTo>
                    <a:pt x="6873" y="1"/>
                  </a:moveTo>
                  <a:cubicBezTo>
                    <a:pt x="6801" y="1"/>
                    <a:pt x="6730" y="26"/>
                    <a:pt x="6679" y="83"/>
                  </a:cubicBezTo>
                  <a:cubicBezTo>
                    <a:pt x="4789" y="2178"/>
                    <a:pt x="3786" y="4786"/>
                    <a:pt x="3090" y="7493"/>
                  </a:cubicBezTo>
                  <a:cubicBezTo>
                    <a:pt x="2255" y="10748"/>
                    <a:pt x="1643" y="14079"/>
                    <a:pt x="1158" y="17407"/>
                  </a:cubicBezTo>
                  <a:cubicBezTo>
                    <a:pt x="187" y="24016"/>
                    <a:pt x="0" y="30713"/>
                    <a:pt x="1377" y="37279"/>
                  </a:cubicBezTo>
                  <a:cubicBezTo>
                    <a:pt x="1369" y="37290"/>
                    <a:pt x="1363" y="37300"/>
                    <a:pt x="1359" y="37312"/>
                  </a:cubicBezTo>
                  <a:cubicBezTo>
                    <a:pt x="1243" y="37516"/>
                    <a:pt x="1424" y="37706"/>
                    <a:pt x="1603" y="37706"/>
                  </a:cubicBezTo>
                  <a:cubicBezTo>
                    <a:pt x="1683" y="37706"/>
                    <a:pt x="1762" y="37669"/>
                    <a:pt x="1815" y="37578"/>
                  </a:cubicBezTo>
                  <a:cubicBezTo>
                    <a:pt x="3212" y="35166"/>
                    <a:pt x="3463" y="31992"/>
                    <a:pt x="3842" y="29276"/>
                  </a:cubicBezTo>
                  <a:cubicBezTo>
                    <a:pt x="4280" y="26144"/>
                    <a:pt x="4630" y="23003"/>
                    <a:pt x="5000" y="19862"/>
                  </a:cubicBezTo>
                  <a:cubicBezTo>
                    <a:pt x="5756" y="13338"/>
                    <a:pt x="6478" y="6812"/>
                    <a:pt x="7170" y="283"/>
                  </a:cubicBezTo>
                  <a:cubicBezTo>
                    <a:pt x="7188" y="115"/>
                    <a:pt x="7028" y="1"/>
                    <a:pt x="68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11;p83">
              <a:extLst>
                <a:ext uri="{FF2B5EF4-FFF2-40B4-BE49-F238E27FC236}">
                  <a16:creationId xmlns:a16="http://schemas.microsoft.com/office/drawing/2014/main" id="{6F52D8D1-0776-E9A6-C46D-6695C49DAF89}"/>
                </a:ext>
              </a:extLst>
            </p:cNvPr>
            <p:cNvSpPr/>
            <p:nvPr/>
          </p:nvSpPr>
          <p:spPr>
            <a:xfrm>
              <a:off x="-4310700" y="-120700"/>
              <a:ext cx="93875" cy="677725"/>
            </a:xfrm>
            <a:custGeom>
              <a:avLst/>
              <a:gdLst/>
              <a:ahLst/>
              <a:cxnLst/>
              <a:rect l="l" t="t" r="r" b="b"/>
              <a:pathLst>
                <a:path w="3755" h="27109" extrusionOk="0">
                  <a:moveTo>
                    <a:pt x="3689" y="1"/>
                  </a:moveTo>
                  <a:cubicBezTo>
                    <a:pt x="3663" y="1"/>
                    <a:pt x="3638" y="14"/>
                    <a:pt x="3632" y="43"/>
                  </a:cubicBezTo>
                  <a:cubicBezTo>
                    <a:pt x="2978" y="3657"/>
                    <a:pt x="2495" y="7310"/>
                    <a:pt x="2045" y="10960"/>
                  </a:cubicBezTo>
                  <a:cubicBezTo>
                    <a:pt x="2055" y="8796"/>
                    <a:pt x="1967" y="6624"/>
                    <a:pt x="1914" y="4468"/>
                  </a:cubicBezTo>
                  <a:cubicBezTo>
                    <a:pt x="1914" y="4428"/>
                    <a:pt x="1883" y="4409"/>
                    <a:pt x="1852" y="4409"/>
                  </a:cubicBezTo>
                  <a:cubicBezTo>
                    <a:pt x="1822" y="4409"/>
                    <a:pt x="1791" y="4428"/>
                    <a:pt x="1790" y="4468"/>
                  </a:cubicBezTo>
                  <a:cubicBezTo>
                    <a:pt x="1756" y="7281"/>
                    <a:pt x="1660" y="10120"/>
                    <a:pt x="1804" y="12931"/>
                  </a:cubicBezTo>
                  <a:cubicBezTo>
                    <a:pt x="1787" y="13058"/>
                    <a:pt x="1772" y="13185"/>
                    <a:pt x="1756" y="13312"/>
                  </a:cubicBezTo>
                  <a:cubicBezTo>
                    <a:pt x="1325" y="16896"/>
                    <a:pt x="841" y="20498"/>
                    <a:pt x="551" y="24105"/>
                  </a:cubicBezTo>
                  <a:cubicBezTo>
                    <a:pt x="286" y="20971"/>
                    <a:pt x="243" y="17838"/>
                    <a:pt x="355" y="14695"/>
                  </a:cubicBezTo>
                  <a:cubicBezTo>
                    <a:pt x="356" y="14673"/>
                    <a:pt x="340" y="14662"/>
                    <a:pt x="323" y="14662"/>
                  </a:cubicBezTo>
                  <a:cubicBezTo>
                    <a:pt x="305" y="14662"/>
                    <a:pt x="287" y="14673"/>
                    <a:pt x="285" y="14695"/>
                  </a:cubicBezTo>
                  <a:cubicBezTo>
                    <a:pt x="0" y="17986"/>
                    <a:pt x="104" y="21290"/>
                    <a:pt x="497" y="24567"/>
                  </a:cubicBezTo>
                  <a:cubicBezTo>
                    <a:pt x="499" y="24579"/>
                    <a:pt x="505" y="24590"/>
                    <a:pt x="514" y="24597"/>
                  </a:cubicBezTo>
                  <a:cubicBezTo>
                    <a:pt x="452" y="25416"/>
                    <a:pt x="397" y="26236"/>
                    <a:pt x="361" y="27054"/>
                  </a:cubicBezTo>
                  <a:cubicBezTo>
                    <a:pt x="359" y="27089"/>
                    <a:pt x="390" y="27109"/>
                    <a:pt x="419" y="27109"/>
                  </a:cubicBezTo>
                  <a:cubicBezTo>
                    <a:pt x="442" y="27109"/>
                    <a:pt x="463" y="27096"/>
                    <a:pt x="467" y="27069"/>
                  </a:cubicBezTo>
                  <a:cubicBezTo>
                    <a:pt x="732" y="25423"/>
                    <a:pt x="949" y="23770"/>
                    <a:pt x="1148" y="22113"/>
                  </a:cubicBezTo>
                  <a:cubicBezTo>
                    <a:pt x="1730" y="20319"/>
                    <a:pt x="2145" y="18405"/>
                    <a:pt x="2347" y="16548"/>
                  </a:cubicBezTo>
                  <a:cubicBezTo>
                    <a:pt x="2353" y="16502"/>
                    <a:pt x="2314" y="16477"/>
                    <a:pt x="2275" y="16477"/>
                  </a:cubicBezTo>
                  <a:cubicBezTo>
                    <a:pt x="2244" y="16477"/>
                    <a:pt x="2213" y="16493"/>
                    <a:pt x="2205" y="16528"/>
                  </a:cubicBezTo>
                  <a:cubicBezTo>
                    <a:pt x="1922" y="17784"/>
                    <a:pt x="1639" y="19042"/>
                    <a:pt x="1358" y="20302"/>
                  </a:cubicBezTo>
                  <a:cubicBezTo>
                    <a:pt x="1603" y="18123"/>
                    <a:pt x="1831" y="15943"/>
                    <a:pt x="2095" y="13770"/>
                  </a:cubicBezTo>
                  <a:cubicBezTo>
                    <a:pt x="2652" y="9203"/>
                    <a:pt x="3296" y="4639"/>
                    <a:pt x="3751" y="59"/>
                  </a:cubicBezTo>
                  <a:cubicBezTo>
                    <a:pt x="3755" y="22"/>
                    <a:pt x="3721" y="1"/>
                    <a:pt x="36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12;p83">
              <a:extLst>
                <a:ext uri="{FF2B5EF4-FFF2-40B4-BE49-F238E27FC236}">
                  <a16:creationId xmlns:a16="http://schemas.microsoft.com/office/drawing/2014/main" id="{16CBE637-E5B2-2950-CE9F-09C239FCDB3D}"/>
                </a:ext>
              </a:extLst>
            </p:cNvPr>
            <p:cNvSpPr/>
            <p:nvPr/>
          </p:nvSpPr>
          <p:spPr>
            <a:xfrm>
              <a:off x="-4213200" y="-245925"/>
              <a:ext cx="22200" cy="81575"/>
            </a:xfrm>
            <a:custGeom>
              <a:avLst/>
              <a:gdLst/>
              <a:ahLst/>
              <a:cxnLst/>
              <a:rect l="l" t="t" r="r" b="b"/>
              <a:pathLst>
                <a:path w="888" h="3263" extrusionOk="0">
                  <a:moveTo>
                    <a:pt x="842" y="1"/>
                  </a:moveTo>
                  <a:cubicBezTo>
                    <a:pt x="831" y="1"/>
                    <a:pt x="820" y="6"/>
                    <a:pt x="814" y="19"/>
                  </a:cubicBezTo>
                  <a:cubicBezTo>
                    <a:pt x="370" y="1016"/>
                    <a:pt x="142" y="2149"/>
                    <a:pt x="3" y="3228"/>
                  </a:cubicBezTo>
                  <a:cubicBezTo>
                    <a:pt x="1" y="3250"/>
                    <a:pt x="21" y="3262"/>
                    <a:pt x="41" y="3262"/>
                  </a:cubicBezTo>
                  <a:cubicBezTo>
                    <a:pt x="57" y="3262"/>
                    <a:pt x="72" y="3254"/>
                    <a:pt x="75" y="3237"/>
                  </a:cubicBezTo>
                  <a:cubicBezTo>
                    <a:pt x="286" y="2152"/>
                    <a:pt x="609" y="1116"/>
                    <a:pt x="882" y="48"/>
                  </a:cubicBezTo>
                  <a:cubicBezTo>
                    <a:pt x="888" y="22"/>
                    <a:pt x="864" y="1"/>
                    <a:pt x="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13;p83">
              <a:extLst>
                <a:ext uri="{FF2B5EF4-FFF2-40B4-BE49-F238E27FC236}">
                  <a16:creationId xmlns:a16="http://schemas.microsoft.com/office/drawing/2014/main" id="{895D1192-22E1-C736-DD1D-85CE158174B0}"/>
                </a:ext>
              </a:extLst>
            </p:cNvPr>
            <p:cNvSpPr/>
            <p:nvPr/>
          </p:nvSpPr>
          <p:spPr>
            <a:xfrm>
              <a:off x="-4453400" y="-435475"/>
              <a:ext cx="129450" cy="994000"/>
            </a:xfrm>
            <a:custGeom>
              <a:avLst/>
              <a:gdLst/>
              <a:ahLst/>
              <a:cxnLst/>
              <a:rect l="l" t="t" r="r" b="b"/>
              <a:pathLst>
                <a:path w="5178" h="39760" extrusionOk="0">
                  <a:moveTo>
                    <a:pt x="3768" y="1"/>
                  </a:moveTo>
                  <a:cubicBezTo>
                    <a:pt x="3692" y="1"/>
                    <a:pt x="3620" y="35"/>
                    <a:pt x="3576" y="119"/>
                  </a:cubicBezTo>
                  <a:cubicBezTo>
                    <a:pt x="2112" y="2935"/>
                    <a:pt x="1632" y="6105"/>
                    <a:pt x="1165" y="9213"/>
                  </a:cubicBezTo>
                  <a:cubicBezTo>
                    <a:pt x="649" y="12656"/>
                    <a:pt x="305" y="16127"/>
                    <a:pt x="198" y="19612"/>
                  </a:cubicBezTo>
                  <a:cubicBezTo>
                    <a:pt x="1" y="26255"/>
                    <a:pt x="583" y="33191"/>
                    <a:pt x="2835" y="39493"/>
                  </a:cubicBezTo>
                  <a:cubicBezTo>
                    <a:pt x="2840" y="39629"/>
                    <a:pt x="2940" y="39760"/>
                    <a:pt x="3076" y="39760"/>
                  </a:cubicBezTo>
                  <a:cubicBezTo>
                    <a:pt x="3117" y="39760"/>
                    <a:pt x="3162" y="39748"/>
                    <a:pt x="3208" y="39720"/>
                  </a:cubicBezTo>
                  <a:cubicBezTo>
                    <a:pt x="4179" y="39120"/>
                    <a:pt x="4324" y="37752"/>
                    <a:pt x="4540" y="36730"/>
                  </a:cubicBezTo>
                  <a:cubicBezTo>
                    <a:pt x="4873" y="35133"/>
                    <a:pt x="5026" y="33505"/>
                    <a:pt x="5072" y="31877"/>
                  </a:cubicBezTo>
                  <a:cubicBezTo>
                    <a:pt x="5177" y="28302"/>
                    <a:pt x="4821" y="24722"/>
                    <a:pt x="4665" y="21155"/>
                  </a:cubicBezTo>
                  <a:cubicBezTo>
                    <a:pt x="4498" y="17477"/>
                    <a:pt x="4414" y="13800"/>
                    <a:pt x="4412" y="10123"/>
                  </a:cubicBezTo>
                  <a:cubicBezTo>
                    <a:pt x="4408" y="8360"/>
                    <a:pt x="4427" y="6596"/>
                    <a:pt x="4460" y="4836"/>
                  </a:cubicBezTo>
                  <a:cubicBezTo>
                    <a:pt x="4489" y="3263"/>
                    <a:pt x="4517" y="1717"/>
                    <a:pt x="4049" y="201"/>
                  </a:cubicBezTo>
                  <a:cubicBezTo>
                    <a:pt x="4011" y="85"/>
                    <a:pt x="3886" y="1"/>
                    <a:pt x="37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14;p83">
              <a:extLst>
                <a:ext uri="{FF2B5EF4-FFF2-40B4-BE49-F238E27FC236}">
                  <a16:creationId xmlns:a16="http://schemas.microsoft.com/office/drawing/2014/main" id="{98809D50-05E4-0ECB-D94A-B636477F9DEC}"/>
                </a:ext>
              </a:extLst>
            </p:cNvPr>
            <p:cNvSpPr/>
            <p:nvPr/>
          </p:nvSpPr>
          <p:spPr>
            <a:xfrm>
              <a:off x="-4428600" y="-377400"/>
              <a:ext cx="84450" cy="890025"/>
            </a:xfrm>
            <a:custGeom>
              <a:avLst/>
              <a:gdLst/>
              <a:ahLst/>
              <a:cxnLst/>
              <a:rect l="l" t="t" r="r" b="b"/>
              <a:pathLst>
                <a:path w="3378" h="35601" extrusionOk="0">
                  <a:moveTo>
                    <a:pt x="2748" y="1"/>
                  </a:moveTo>
                  <a:cubicBezTo>
                    <a:pt x="2725" y="1"/>
                    <a:pt x="2701" y="16"/>
                    <a:pt x="2698" y="44"/>
                  </a:cubicBezTo>
                  <a:cubicBezTo>
                    <a:pt x="2192" y="4020"/>
                    <a:pt x="1837" y="8030"/>
                    <a:pt x="1629" y="12053"/>
                  </a:cubicBezTo>
                  <a:cubicBezTo>
                    <a:pt x="1420" y="10070"/>
                    <a:pt x="1288" y="8093"/>
                    <a:pt x="1369" y="6070"/>
                  </a:cubicBezTo>
                  <a:cubicBezTo>
                    <a:pt x="1369" y="6058"/>
                    <a:pt x="1360" y="6052"/>
                    <a:pt x="1351" y="6052"/>
                  </a:cubicBezTo>
                  <a:cubicBezTo>
                    <a:pt x="1341" y="6052"/>
                    <a:pt x="1332" y="6058"/>
                    <a:pt x="1331" y="6070"/>
                  </a:cubicBezTo>
                  <a:cubicBezTo>
                    <a:pt x="1159" y="8497"/>
                    <a:pt x="1165" y="11005"/>
                    <a:pt x="1569" y="13425"/>
                  </a:cubicBezTo>
                  <a:cubicBezTo>
                    <a:pt x="1331" y="19008"/>
                    <a:pt x="1384" y="24611"/>
                    <a:pt x="1783" y="30174"/>
                  </a:cubicBezTo>
                  <a:cubicBezTo>
                    <a:pt x="796" y="26156"/>
                    <a:pt x="252" y="22085"/>
                    <a:pt x="216" y="17932"/>
                  </a:cubicBezTo>
                  <a:cubicBezTo>
                    <a:pt x="216" y="17898"/>
                    <a:pt x="190" y="17881"/>
                    <a:pt x="164" y="17881"/>
                  </a:cubicBezTo>
                  <a:cubicBezTo>
                    <a:pt x="138" y="17881"/>
                    <a:pt x="111" y="17898"/>
                    <a:pt x="110" y="17932"/>
                  </a:cubicBezTo>
                  <a:cubicBezTo>
                    <a:pt x="1" y="22500"/>
                    <a:pt x="573" y="27086"/>
                    <a:pt x="1872" y="31470"/>
                  </a:cubicBezTo>
                  <a:cubicBezTo>
                    <a:pt x="1875" y="31476"/>
                    <a:pt x="1881" y="31477"/>
                    <a:pt x="1882" y="31483"/>
                  </a:cubicBezTo>
                  <a:cubicBezTo>
                    <a:pt x="1993" y="32839"/>
                    <a:pt x="2123" y="34193"/>
                    <a:pt x="2274" y="35543"/>
                  </a:cubicBezTo>
                  <a:cubicBezTo>
                    <a:pt x="2278" y="35581"/>
                    <a:pt x="2310" y="35601"/>
                    <a:pt x="2340" y="35601"/>
                  </a:cubicBezTo>
                  <a:cubicBezTo>
                    <a:pt x="2369" y="35601"/>
                    <a:pt x="2396" y="35582"/>
                    <a:pt x="2394" y="35543"/>
                  </a:cubicBezTo>
                  <a:cubicBezTo>
                    <a:pt x="2349" y="34739"/>
                    <a:pt x="2316" y="33937"/>
                    <a:pt x="2277" y="33134"/>
                  </a:cubicBezTo>
                  <a:cubicBezTo>
                    <a:pt x="2289" y="33117"/>
                    <a:pt x="2298" y="33099"/>
                    <a:pt x="2303" y="33080"/>
                  </a:cubicBezTo>
                  <a:cubicBezTo>
                    <a:pt x="3007" y="30064"/>
                    <a:pt x="3377" y="26772"/>
                    <a:pt x="3054" y="23685"/>
                  </a:cubicBezTo>
                  <a:cubicBezTo>
                    <a:pt x="3054" y="23665"/>
                    <a:pt x="3039" y="23656"/>
                    <a:pt x="3025" y="23656"/>
                  </a:cubicBezTo>
                  <a:cubicBezTo>
                    <a:pt x="3010" y="23656"/>
                    <a:pt x="2995" y="23665"/>
                    <a:pt x="2995" y="23685"/>
                  </a:cubicBezTo>
                  <a:cubicBezTo>
                    <a:pt x="2912" y="26533"/>
                    <a:pt x="2738" y="29268"/>
                    <a:pt x="2225" y="32055"/>
                  </a:cubicBezTo>
                  <a:cubicBezTo>
                    <a:pt x="2077" y="28743"/>
                    <a:pt x="1990" y="25436"/>
                    <a:pt x="1966" y="22132"/>
                  </a:cubicBezTo>
                  <a:cubicBezTo>
                    <a:pt x="2544" y="19224"/>
                    <a:pt x="2775" y="16185"/>
                    <a:pt x="2774" y="13247"/>
                  </a:cubicBezTo>
                  <a:cubicBezTo>
                    <a:pt x="2774" y="13229"/>
                    <a:pt x="2760" y="13220"/>
                    <a:pt x="2747" y="13220"/>
                  </a:cubicBezTo>
                  <a:cubicBezTo>
                    <a:pt x="2734" y="13220"/>
                    <a:pt x="2720" y="13229"/>
                    <a:pt x="2720" y="13247"/>
                  </a:cubicBezTo>
                  <a:cubicBezTo>
                    <a:pt x="2588" y="15848"/>
                    <a:pt x="2304" y="18399"/>
                    <a:pt x="1955" y="20960"/>
                  </a:cubicBezTo>
                  <a:cubicBezTo>
                    <a:pt x="1927" y="13988"/>
                    <a:pt x="2177" y="7025"/>
                    <a:pt x="2787" y="44"/>
                  </a:cubicBezTo>
                  <a:cubicBezTo>
                    <a:pt x="2790" y="15"/>
                    <a:pt x="2770" y="1"/>
                    <a:pt x="2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15;p83">
              <a:extLst>
                <a:ext uri="{FF2B5EF4-FFF2-40B4-BE49-F238E27FC236}">
                  <a16:creationId xmlns:a16="http://schemas.microsoft.com/office/drawing/2014/main" id="{60A6D365-8CE8-09BA-34DE-71A64EEBF82F}"/>
                </a:ext>
              </a:extLst>
            </p:cNvPr>
            <p:cNvSpPr/>
            <p:nvPr/>
          </p:nvSpPr>
          <p:spPr>
            <a:xfrm>
              <a:off x="-4297550" y="-202375"/>
              <a:ext cx="247675" cy="802875"/>
            </a:xfrm>
            <a:custGeom>
              <a:avLst/>
              <a:gdLst/>
              <a:ahLst/>
              <a:cxnLst/>
              <a:rect l="l" t="t" r="r" b="b"/>
              <a:pathLst>
                <a:path w="9907" h="32115" extrusionOk="0">
                  <a:moveTo>
                    <a:pt x="9232" y="0"/>
                  </a:moveTo>
                  <a:cubicBezTo>
                    <a:pt x="9120" y="0"/>
                    <a:pt x="9002" y="53"/>
                    <a:pt x="8941" y="145"/>
                  </a:cubicBezTo>
                  <a:cubicBezTo>
                    <a:pt x="5944" y="4630"/>
                    <a:pt x="4148" y="9754"/>
                    <a:pt x="2822" y="14954"/>
                  </a:cubicBezTo>
                  <a:cubicBezTo>
                    <a:pt x="1454" y="20307"/>
                    <a:pt x="86" y="25851"/>
                    <a:pt x="236" y="31409"/>
                  </a:cubicBezTo>
                  <a:cubicBezTo>
                    <a:pt x="185" y="31522"/>
                    <a:pt x="137" y="31634"/>
                    <a:pt x="86" y="31741"/>
                  </a:cubicBezTo>
                  <a:cubicBezTo>
                    <a:pt x="0" y="31937"/>
                    <a:pt x="162" y="32114"/>
                    <a:pt x="321" y="32114"/>
                  </a:cubicBezTo>
                  <a:cubicBezTo>
                    <a:pt x="393" y="32114"/>
                    <a:pt x="465" y="32077"/>
                    <a:pt x="511" y="31988"/>
                  </a:cubicBezTo>
                  <a:cubicBezTo>
                    <a:pt x="3093" y="27037"/>
                    <a:pt x="4851" y="21655"/>
                    <a:pt x="6327" y="16283"/>
                  </a:cubicBezTo>
                  <a:cubicBezTo>
                    <a:pt x="7060" y="13609"/>
                    <a:pt x="7717" y="10917"/>
                    <a:pt x="8351" y="8223"/>
                  </a:cubicBezTo>
                  <a:cubicBezTo>
                    <a:pt x="8964" y="5632"/>
                    <a:pt x="9906" y="2898"/>
                    <a:pt x="9501" y="215"/>
                  </a:cubicBezTo>
                  <a:cubicBezTo>
                    <a:pt x="9476" y="66"/>
                    <a:pt x="9357" y="0"/>
                    <a:pt x="9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16;p83">
              <a:extLst>
                <a:ext uri="{FF2B5EF4-FFF2-40B4-BE49-F238E27FC236}">
                  <a16:creationId xmlns:a16="http://schemas.microsoft.com/office/drawing/2014/main" id="{C0B5CE1D-AAB7-94AA-8B64-D6497AE54C3F}"/>
                </a:ext>
              </a:extLst>
            </p:cNvPr>
            <p:cNvSpPr/>
            <p:nvPr/>
          </p:nvSpPr>
          <p:spPr>
            <a:xfrm>
              <a:off x="-4298475" y="-134100"/>
              <a:ext cx="219600" cy="741750"/>
            </a:xfrm>
            <a:custGeom>
              <a:avLst/>
              <a:gdLst/>
              <a:ahLst/>
              <a:cxnLst/>
              <a:rect l="l" t="t" r="r" b="b"/>
              <a:pathLst>
                <a:path w="8784" h="29670" extrusionOk="0">
                  <a:moveTo>
                    <a:pt x="8721" y="1"/>
                  </a:moveTo>
                  <a:cubicBezTo>
                    <a:pt x="8705" y="1"/>
                    <a:pt x="8690" y="8"/>
                    <a:pt x="8682" y="25"/>
                  </a:cubicBezTo>
                  <a:cubicBezTo>
                    <a:pt x="6503" y="4537"/>
                    <a:pt x="5030" y="9251"/>
                    <a:pt x="3806" y="14097"/>
                  </a:cubicBezTo>
                  <a:lnTo>
                    <a:pt x="3784" y="14189"/>
                  </a:lnTo>
                  <a:cubicBezTo>
                    <a:pt x="4122" y="12088"/>
                    <a:pt x="4547" y="10004"/>
                    <a:pt x="5057" y="7934"/>
                  </a:cubicBezTo>
                  <a:cubicBezTo>
                    <a:pt x="5069" y="7887"/>
                    <a:pt x="5031" y="7857"/>
                    <a:pt x="4994" y="7857"/>
                  </a:cubicBezTo>
                  <a:cubicBezTo>
                    <a:pt x="4970" y="7857"/>
                    <a:pt x="4946" y="7870"/>
                    <a:pt x="4938" y="7901"/>
                  </a:cubicBezTo>
                  <a:cubicBezTo>
                    <a:pt x="4291" y="10336"/>
                    <a:pt x="3821" y="12811"/>
                    <a:pt x="3501" y="15309"/>
                  </a:cubicBezTo>
                  <a:cubicBezTo>
                    <a:pt x="2998" y="17299"/>
                    <a:pt x="2500" y="19289"/>
                    <a:pt x="2005" y="21281"/>
                  </a:cubicBezTo>
                  <a:cubicBezTo>
                    <a:pt x="2099" y="20258"/>
                    <a:pt x="2186" y="19233"/>
                    <a:pt x="2322" y="18212"/>
                  </a:cubicBezTo>
                  <a:cubicBezTo>
                    <a:pt x="2325" y="18184"/>
                    <a:pt x="2300" y="18168"/>
                    <a:pt x="2276" y="18168"/>
                  </a:cubicBezTo>
                  <a:cubicBezTo>
                    <a:pt x="2257" y="18168"/>
                    <a:pt x="2239" y="18178"/>
                    <a:pt x="2235" y="18200"/>
                  </a:cubicBezTo>
                  <a:cubicBezTo>
                    <a:pt x="2018" y="19517"/>
                    <a:pt x="1828" y="20853"/>
                    <a:pt x="1779" y="22191"/>
                  </a:cubicBezTo>
                  <a:cubicBezTo>
                    <a:pt x="1169" y="24659"/>
                    <a:pt x="575" y="27129"/>
                    <a:pt x="8" y="29608"/>
                  </a:cubicBezTo>
                  <a:cubicBezTo>
                    <a:pt x="0" y="29645"/>
                    <a:pt x="30" y="29670"/>
                    <a:pt x="59" y="29670"/>
                  </a:cubicBezTo>
                  <a:cubicBezTo>
                    <a:pt x="79" y="29670"/>
                    <a:pt x="97" y="29659"/>
                    <a:pt x="104" y="29635"/>
                  </a:cubicBezTo>
                  <a:cubicBezTo>
                    <a:pt x="945" y="26589"/>
                    <a:pt x="1740" y="23532"/>
                    <a:pt x="2519" y="20472"/>
                  </a:cubicBezTo>
                  <a:cubicBezTo>
                    <a:pt x="3541" y="18178"/>
                    <a:pt x="4574" y="15882"/>
                    <a:pt x="5511" y="13553"/>
                  </a:cubicBezTo>
                  <a:cubicBezTo>
                    <a:pt x="5532" y="13502"/>
                    <a:pt x="5479" y="13459"/>
                    <a:pt x="5432" y="13459"/>
                  </a:cubicBezTo>
                  <a:cubicBezTo>
                    <a:pt x="5408" y="13459"/>
                    <a:pt x="5386" y="13470"/>
                    <a:pt x="5375" y="13495"/>
                  </a:cubicBezTo>
                  <a:cubicBezTo>
                    <a:pt x="4435" y="15551"/>
                    <a:pt x="3571" y="17645"/>
                    <a:pt x="2708" y="19735"/>
                  </a:cubicBezTo>
                  <a:cubicBezTo>
                    <a:pt x="3158" y="17959"/>
                    <a:pt x="3607" y="16183"/>
                    <a:pt x="4055" y="14405"/>
                  </a:cubicBezTo>
                  <a:cubicBezTo>
                    <a:pt x="4468" y="12759"/>
                    <a:pt x="4878" y="11114"/>
                    <a:pt x="5352" y="9487"/>
                  </a:cubicBezTo>
                  <a:cubicBezTo>
                    <a:pt x="6220" y="8000"/>
                    <a:pt x="7036" y="6492"/>
                    <a:pt x="7978" y="5047"/>
                  </a:cubicBezTo>
                  <a:cubicBezTo>
                    <a:pt x="8004" y="5010"/>
                    <a:pt x="7969" y="4975"/>
                    <a:pt x="7935" y="4975"/>
                  </a:cubicBezTo>
                  <a:cubicBezTo>
                    <a:pt x="7920" y="4975"/>
                    <a:pt x="7905" y="4981"/>
                    <a:pt x="7895" y="4997"/>
                  </a:cubicBezTo>
                  <a:cubicBezTo>
                    <a:pt x="6997" y="6295"/>
                    <a:pt x="6141" y="7657"/>
                    <a:pt x="5467" y="9094"/>
                  </a:cubicBezTo>
                  <a:cubicBezTo>
                    <a:pt x="5633" y="8537"/>
                    <a:pt x="5807" y="7984"/>
                    <a:pt x="5994" y="7434"/>
                  </a:cubicBezTo>
                  <a:cubicBezTo>
                    <a:pt x="6841" y="4946"/>
                    <a:pt x="7887" y="2536"/>
                    <a:pt x="8772" y="63"/>
                  </a:cubicBezTo>
                  <a:cubicBezTo>
                    <a:pt x="8783" y="28"/>
                    <a:pt x="8751" y="1"/>
                    <a:pt x="87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17;p83">
              <a:extLst>
                <a:ext uri="{FF2B5EF4-FFF2-40B4-BE49-F238E27FC236}">
                  <a16:creationId xmlns:a16="http://schemas.microsoft.com/office/drawing/2014/main" id="{BE23ABB7-96BC-1AF3-171B-C48676095F86}"/>
                </a:ext>
              </a:extLst>
            </p:cNvPr>
            <p:cNvSpPr/>
            <p:nvPr/>
          </p:nvSpPr>
          <p:spPr>
            <a:xfrm>
              <a:off x="-4599750" y="-345775"/>
              <a:ext cx="209225" cy="891700"/>
            </a:xfrm>
            <a:custGeom>
              <a:avLst/>
              <a:gdLst/>
              <a:ahLst/>
              <a:cxnLst/>
              <a:rect l="l" t="t" r="r" b="b"/>
              <a:pathLst>
                <a:path w="8369" h="35668" extrusionOk="0">
                  <a:moveTo>
                    <a:pt x="798" y="0"/>
                  </a:moveTo>
                  <a:cubicBezTo>
                    <a:pt x="740" y="0"/>
                    <a:pt x="680" y="9"/>
                    <a:pt x="617" y="30"/>
                  </a:cubicBezTo>
                  <a:cubicBezTo>
                    <a:pt x="47" y="206"/>
                    <a:pt x="99" y="990"/>
                    <a:pt x="80" y="1439"/>
                  </a:cubicBezTo>
                  <a:cubicBezTo>
                    <a:pt x="11" y="2801"/>
                    <a:pt x="1" y="4173"/>
                    <a:pt x="1" y="5537"/>
                  </a:cubicBezTo>
                  <a:cubicBezTo>
                    <a:pt x="16" y="10834"/>
                    <a:pt x="417" y="16169"/>
                    <a:pt x="1340" y="21392"/>
                  </a:cubicBezTo>
                  <a:cubicBezTo>
                    <a:pt x="2227" y="26366"/>
                    <a:pt x="3903" y="31510"/>
                    <a:pt x="7627" y="35085"/>
                  </a:cubicBezTo>
                  <a:cubicBezTo>
                    <a:pt x="7622" y="35206"/>
                    <a:pt x="7627" y="35323"/>
                    <a:pt x="7622" y="35444"/>
                  </a:cubicBezTo>
                  <a:cubicBezTo>
                    <a:pt x="7617" y="35594"/>
                    <a:pt x="7729" y="35667"/>
                    <a:pt x="7844" y="35667"/>
                  </a:cubicBezTo>
                  <a:cubicBezTo>
                    <a:pt x="7943" y="35667"/>
                    <a:pt x="8045" y="35612"/>
                    <a:pt x="8076" y="35504"/>
                  </a:cubicBezTo>
                  <a:cubicBezTo>
                    <a:pt x="8095" y="35520"/>
                    <a:pt x="8115" y="35537"/>
                    <a:pt x="8131" y="35556"/>
                  </a:cubicBezTo>
                  <a:cubicBezTo>
                    <a:pt x="8139" y="35563"/>
                    <a:pt x="8148" y="35566"/>
                    <a:pt x="8157" y="35566"/>
                  </a:cubicBezTo>
                  <a:cubicBezTo>
                    <a:pt x="8189" y="35566"/>
                    <a:pt x="8217" y="35528"/>
                    <a:pt x="8188" y="35499"/>
                  </a:cubicBezTo>
                  <a:cubicBezTo>
                    <a:pt x="8155" y="35462"/>
                    <a:pt x="8122" y="35424"/>
                    <a:pt x="8089" y="35393"/>
                  </a:cubicBezTo>
                  <a:cubicBezTo>
                    <a:pt x="8369" y="24771"/>
                    <a:pt x="5662" y="14418"/>
                    <a:pt x="2666" y="4319"/>
                  </a:cubicBezTo>
                  <a:cubicBezTo>
                    <a:pt x="2316" y="3138"/>
                    <a:pt x="2097" y="1706"/>
                    <a:pt x="1527" y="613"/>
                  </a:cubicBezTo>
                  <a:cubicBezTo>
                    <a:pt x="1383" y="329"/>
                    <a:pt x="1140" y="0"/>
                    <a:pt x="7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18;p83">
              <a:extLst>
                <a:ext uri="{FF2B5EF4-FFF2-40B4-BE49-F238E27FC236}">
                  <a16:creationId xmlns:a16="http://schemas.microsoft.com/office/drawing/2014/main" id="{6770D127-E017-058E-378C-EBA8F0AE5BA3}"/>
                </a:ext>
              </a:extLst>
            </p:cNvPr>
            <p:cNvSpPr/>
            <p:nvPr/>
          </p:nvSpPr>
          <p:spPr>
            <a:xfrm>
              <a:off x="-4569950" y="-251100"/>
              <a:ext cx="139325" cy="724575"/>
            </a:xfrm>
            <a:custGeom>
              <a:avLst/>
              <a:gdLst/>
              <a:ahLst/>
              <a:cxnLst/>
              <a:rect l="l" t="t" r="r" b="b"/>
              <a:pathLst>
                <a:path w="5573" h="28983" extrusionOk="0">
                  <a:moveTo>
                    <a:pt x="44" y="1"/>
                  </a:moveTo>
                  <a:cubicBezTo>
                    <a:pt x="22" y="1"/>
                    <a:pt x="1" y="15"/>
                    <a:pt x="1" y="45"/>
                  </a:cubicBezTo>
                  <a:cubicBezTo>
                    <a:pt x="244" y="4803"/>
                    <a:pt x="1389" y="9506"/>
                    <a:pt x="2330" y="14161"/>
                  </a:cubicBezTo>
                  <a:cubicBezTo>
                    <a:pt x="2616" y="15571"/>
                    <a:pt x="2907" y="16978"/>
                    <a:pt x="3210" y="18383"/>
                  </a:cubicBezTo>
                  <a:cubicBezTo>
                    <a:pt x="2019" y="15091"/>
                    <a:pt x="1128" y="11752"/>
                    <a:pt x="158" y="8379"/>
                  </a:cubicBezTo>
                  <a:cubicBezTo>
                    <a:pt x="155" y="8370"/>
                    <a:pt x="149" y="8365"/>
                    <a:pt x="142" y="8365"/>
                  </a:cubicBezTo>
                  <a:cubicBezTo>
                    <a:pt x="131" y="8365"/>
                    <a:pt x="121" y="8375"/>
                    <a:pt x="123" y="8388"/>
                  </a:cubicBezTo>
                  <a:cubicBezTo>
                    <a:pt x="673" y="12209"/>
                    <a:pt x="1984" y="16044"/>
                    <a:pt x="3446" y="19604"/>
                  </a:cubicBezTo>
                  <a:cubicBezTo>
                    <a:pt x="3454" y="19622"/>
                    <a:pt x="3469" y="19630"/>
                    <a:pt x="3481" y="19640"/>
                  </a:cubicBezTo>
                  <a:cubicBezTo>
                    <a:pt x="4154" y="22754"/>
                    <a:pt x="4850" y="25862"/>
                    <a:pt x="5547" y="28974"/>
                  </a:cubicBezTo>
                  <a:cubicBezTo>
                    <a:pt x="5548" y="28980"/>
                    <a:pt x="5553" y="28983"/>
                    <a:pt x="5558" y="28983"/>
                  </a:cubicBezTo>
                  <a:cubicBezTo>
                    <a:pt x="5565" y="28983"/>
                    <a:pt x="5573" y="28977"/>
                    <a:pt x="5571" y="28968"/>
                  </a:cubicBezTo>
                  <a:cubicBezTo>
                    <a:pt x="5308" y="27531"/>
                    <a:pt x="5041" y="26096"/>
                    <a:pt x="4777" y="24661"/>
                  </a:cubicBezTo>
                  <a:cubicBezTo>
                    <a:pt x="4792" y="24653"/>
                    <a:pt x="4802" y="24638"/>
                    <a:pt x="4804" y="24620"/>
                  </a:cubicBezTo>
                  <a:cubicBezTo>
                    <a:pt x="5151" y="21524"/>
                    <a:pt x="4750" y="18120"/>
                    <a:pt x="3939" y="15118"/>
                  </a:cubicBezTo>
                  <a:cubicBezTo>
                    <a:pt x="3933" y="15095"/>
                    <a:pt x="3916" y="15085"/>
                    <a:pt x="3899" y="15085"/>
                  </a:cubicBezTo>
                  <a:cubicBezTo>
                    <a:pt x="3873" y="15085"/>
                    <a:pt x="3845" y="15107"/>
                    <a:pt x="3852" y="15142"/>
                  </a:cubicBezTo>
                  <a:cubicBezTo>
                    <a:pt x="4407" y="18178"/>
                    <a:pt x="4593" y="21110"/>
                    <a:pt x="4684" y="24171"/>
                  </a:cubicBezTo>
                  <a:cubicBezTo>
                    <a:pt x="4085" y="20947"/>
                    <a:pt x="3473" y="17726"/>
                    <a:pt x="2813" y="14512"/>
                  </a:cubicBezTo>
                  <a:cubicBezTo>
                    <a:pt x="2448" y="12729"/>
                    <a:pt x="2041" y="10947"/>
                    <a:pt x="1649" y="9159"/>
                  </a:cubicBezTo>
                  <a:cubicBezTo>
                    <a:pt x="1580" y="7174"/>
                    <a:pt x="1410" y="5172"/>
                    <a:pt x="1073" y="3218"/>
                  </a:cubicBezTo>
                  <a:cubicBezTo>
                    <a:pt x="1069" y="3198"/>
                    <a:pt x="1053" y="3189"/>
                    <a:pt x="1036" y="3189"/>
                  </a:cubicBezTo>
                  <a:cubicBezTo>
                    <a:pt x="1015" y="3189"/>
                    <a:pt x="992" y="3203"/>
                    <a:pt x="995" y="3228"/>
                  </a:cubicBezTo>
                  <a:cubicBezTo>
                    <a:pt x="1122" y="4735"/>
                    <a:pt x="1239" y="6241"/>
                    <a:pt x="1347" y="7745"/>
                  </a:cubicBezTo>
                  <a:cubicBezTo>
                    <a:pt x="806" y="5193"/>
                    <a:pt x="331" y="2631"/>
                    <a:pt x="93" y="45"/>
                  </a:cubicBezTo>
                  <a:cubicBezTo>
                    <a:pt x="90" y="16"/>
                    <a:pt x="67" y="1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19;p83">
              <a:extLst>
                <a:ext uri="{FF2B5EF4-FFF2-40B4-BE49-F238E27FC236}">
                  <a16:creationId xmlns:a16="http://schemas.microsoft.com/office/drawing/2014/main" id="{8B72BA40-DCBE-40A1-345E-4AFE751CC133}"/>
                </a:ext>
              </a:extLst>
            </p:cNvPr>
            <p:cNvSpPr/>
            <p:nvPr/>
          </p:nvSpPr>
          <p:spPr>
            <a:xfrm>
              <a:off x="-4528000" y="253050"/>
              <a:ext cx="90550" cy="195025"/>
            </a:xfrm>
            <a:custGeom>
              <a:avLst/>
              <a:gdLst/>
              <a:ahLst/>
              <a:cxnLst/>
              <a:rect l="l" t="t" r="r" b="b"/>
              <a:pathLst>
                <a:path w="3622" h="7801" extrusionOk="0">
                  <a:moveTo>
                    <a:pt x="27" y="0"/>
                  </a:moveTo>
                  <a:cubicBezTo>
                    <a:pt x="14" y="0"/>
                    <a:pt x="1" y="11"/>
                    <a:pt x="5" y="28"/>
                  </a:cubicBezTo>
                  <a:cubicBezTo>
                    <a:pt x="626" y="2645"/>
                    <a:pt x="1774" y="5666"/>
                    <a:pt x="3476" y="7774"/>
                  </a:cubicBezTo>
                  <a:cubicBezTo>
                    <a:pt x="3491" y="7792"/>
                    <a:pt x="3508" y="7800"/>
                    <a:pt x="3525" y="7800"/>
                  </a:cubicBezTo>
                  <a:cubicBezTo>
                    <a:pt x="3575" y="7800"/>
                    <a:pt x="3621" y="7735"/>
                    <a:pt x="3597" y="7681"/>
                  </a:cubicBezTo>
                  <a:cubicBezTo>
                    <a:pt x="3036" y="6464"/>
                    <a:pt x="2308" y="5324"/>
                    <a:pt x="1722" y="4115"/>
                  </a:cubicBezTo>
                  <a:cubicBezTo>
                    <a:pt x="1074" y="2780"/>
                    <a:pt x="574" y="1402"/>
                    <a:pt x="47" y="16"/>
                  </a:cubicBezTo>
                  <a:cubicBezTo>
                    <a:pt x="44" y="5"/>
                    <a:pt x="36" y="0"/>
                    <a:pt x="27" y="0"/>
                  </a:cubicBezTo>
                  <a:close/>
                </a:path>
              </a:pathLst>
            </a:custGeom>
            <a:solidFill>
              <a:srgbClr val="CEE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20;p83">
              <a:extLst>
                <a:ext uri="{FF2B5EF4-FFF2-40B4-BE49-F238E27FC236}">
                  <a16:creationId xmlns:a16="http://schemas.microsoft.com/office/drawing/2014/main" id="{3FE367ED-6FA6-3D7D-38A9-0CAD4FA15D80}"/>
                </a:ext>
              </a:extLst>
            </p:cNvPr>
            <p:cNvSpPr/>
            <p:nvPr/>
          </p:nvSpPr>
          <p:spPr>
            <a:xfrm>
              <a:off x="-4544975" y="158800"/>
              <a:ext cx="36975" cy="75625"/>
            </a:xfrm>
            <a:custGeom>
              <a:avLst/>
              <a:gdLst/>
              <a:ahLst/>
              <a:cxnLst/>
              <a:rect l="l" t="t" r="r" b="b"/>
              <a:pathLst>
                <a:path w="1479" h="3025" extrusionOk="0">
                  <a:moveTo>
                    <a:pt x="76" y="0"/>
                  </a:moveTo>
                  <a:cubicBezTo>
                    <a:pt x="37" y="0"/>
                    <a:pt x="1" y="30"/>
                    <a:pt x="17" y="78"/>
                  </a:cubicBezTo>
                  <a:cubicBezTo>
                    <a:pt x="352" y="1073"/>
                    <a:pt x="725" y="2111"/>
                    <a:pt x="1311" y="2990"/>
                  </a:cubicBezTo>
                  <a:cubicBezTo>
                    <a:pt x="1327" y="3014"/>
                    <a:pt x="1354" y="3024"/>
                    <a:pt x="1380" y="3024"/>
                  </a:cubicBezTo>
                  <a:cubicBezTo>
                    <a:pt x="1430" y="3024"/>
                    <a:pt x="1479" y="2987"/>
                    <a:pt x="1455" y="2930"/>
                  </a:cubicBezTo>
                  <a:cubicBezTo>
                    <a:pt x="1051" y="1953"/>
                    <a:pt x="539" y="1023"/>
                    <a:pt x="140" y="43"/>
                  </a:cubicBezTo>
                  <a:cubicBezTo>
                    <a:pt x="128" y="13"/>
                    <a:pt x="101" y="0"/>
                    <a:pt x="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21;p83">
              <a:extLst>
                <a:ext uri="{FF2B5EF4-FFF2-40B4-BE49-F238E27FC236}">
                  <a16:creationId xmlns:a16="http://schemas.microsoft.com/office/drawing/2014/main" id="{7E7BB544-537D-57DB-936D-2D765BF809EA}"/>
                </a:ext>
              </a:extLst>
            </p:cNvPr>
            <p:cNvSpPr/>
            <p:nvPr/>
          </p:nvSpPr>
          <p:spPr>
            <a:xfrm>
              <a:off x="-4707075" y="-88600"/>
              <a:ext cx="283650" cy="664400"/>
            </a:xfrm>
            <a:custGeom>
              <a:avLst/>
              <a:gdLst/>
              <a:ahLst/>
              <a:cxnLst/>
              <a:rect l="l" t="t" r="r" b="b"/>
              <a:pathLst>
                <a:path w="11346" h="26576" extrusionOk="0">
                  <a:moveTo>
                    <a:pt x="458" y="1"/>
                  </a:moveTo>
                  <a:cubicBezTo>
                    <a:pt x="355" y="1"/>
                    <a:pt x="258" y="56"/>
                    <a:pt x="246" y="182"/>
                  </a:cubicBezTo>
                  <a:cubicBezTo>
                    <a:pt x="0" y="2470"/>
                    <a:pt x="701" y="4737"/>
                    <a:pt x="1290" y="6928"/>
                  </a:cubicBezTo>
                  <a:cubicBezTo>
                    <a:pt x="2028" y="9692"/>
                    <a:pt x="2890" y="12413"/>
                    <a:pt x="3878" y="15088"/>
                  </a:cubicBezTo>
                  <a:cubicBezTo>
                    <a:pt x="4732" y="17392"/>
                    <a:pt x="5608" y="19726"/>
                    <a:pt x="6737" y="21909"/>
                  </a:cubicBezTo>
                  <a:cubicBezTo>
                    <a:pt x="7674" y="23716"/>
                    <a:pt x="8876" y="25332"/>
                    <a:pt x="10706" y="26300"/>
                  </a:cubicBezTo>
                  <a:cubicBezTo>
                    <a:pt x="10723" y="26311"/>
                    <a:pt x="10743" y="26316"/>
                    <a:pt x="10762" y="26316"/>
                  </a:cubicBezTo>
                  <a:cubicBezTo>
                    <a:pt x="10779" y="26316"/>
                    <a:pt x="10796" y="26312"/>
                    <a:pt x="10811" y="26305"/>
                  </a:cubicBezTo>
                  <a:cubicBezTo>
                    <a:pt x="10817" y="26323"/>
                    <a:pt x="10817" y="26337"/>
                    <a:pt x="10823" y="26354"/>
                  </a:cubicBezTo>
                  <a:cubicBezTo>
                    <a:pt x="10848" y="26503"/>
                    <a:pt x="10974" y="26575"/>
                    <a:pt x="11094" y="26575"/>
                  </a:cubicBezTo>
                  <a:cubicBezTo>
                    <a:pt x="11224" y="26575"/>
                    <a:pt x="11346" y="26489"/>
                    <a:pt x="11315" y="26324"/>
                  </a:cubicBezTo>
                  <a:cubicBezTo>
                    <a:pt x="10482" y="21624"/>
                    <a:pt x="8943" y="17103"/>
                    <a:pt x="7052" y="12729"/>
                  </a:cubicBezTo>
                  <a:cubicBezTo>
                    <a:pt x="6091" y="10506"/>
                    <a:pt x="5048" y="8318"/>
                    <a:pt x="3973" y="6150"/>
                  </a:cubicBezTo>
                  <a:cubicBezTo>
                    <a:pt x="2978" y="4143"/>
                    <a:pt x="2119" y="1827"/>
                    <a:pt x="675" y="95"/>
                  </a:cubicBezTo>
                  <a:cubicBezTo>
                    <a:pt x="624" y="35"/>
                    <a:pt x="539" y="1"/>
                    <a:pt x="4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22;p83">
              <a:extLst>
                <a:ext uri="{FF2B5EF4-FFF2-40B4-BE49-F238E27FC236}">
                  <a16:creationId xmlns:a16="http://schemas.microsoft.com/office/drawing/2014/main" id="{18A8F69F-DC44-BD0C-1D9D-1EF95B4EFB7F}"/>
                </a:ext>
              </a:extLst>
            </p:cNvPr>
            <p:cNvSpPr/>
            <p:nvPr/>
          </p:nvSpPr>
          <p:spPr>
            <a:xfrm>
              <a:off x="-4674675" y="-1450"/>
              <a:ext cx="235850" cy="563875"/>
            </a:xfrm>
            <a:custGeom>
              <a:avLst/>
              <a:gdLst/>
              <a:ahLst/>
              <a:cxnLst/>
              <a:rect l="l" t="t" r="r" b="b"/>
              <a:pathLst>
                <a:path w="9434" h="22555" extrusionOk="0">
                  <a:moveTo>
                    <a:pt x="31" y="1"/>
                  </a:moveTo>
                  <a:cubicBezTo>
                    <a:pt x="16" y="1"/>
                    <a:pt x="0" y="14"/>
                    <a:pt x="5" y="33"/>
                  </a:cubicBezTo>
                  <a:cubicBezTo>
                    <a:pt x="1290" y="4021"/>
                    <a:pt x="2858" y="7923"/>
                    <a:pt x="4521" y="11787"/>
                  </a:cubicBezTo>
                  <a:cubicBezTo>
                    <a:pt x="3679" y="10417"/>
                    <a:pt x="2855" y="9048"/>
                    <a:pt x="2127" y="7586"/>
                  </a:cubicBezTo>
                  <a:cubicBezTo>
                    <a:pt x="2126" y="7585"/>
                    <a:pt x="2125" y="7584"/>
                    <a:pt x="2123" y="7584"/>
                  </a:cubicBezTo>
                  <a:cubicBezTo>
                    <a:pt x="2120" y="7584"/>
                    <a:pt x="2116" y="7588"/>
                    <a:pt x="2118" y="7592"/>
                  </a:cubicBezTo>
                  <a:cubicBezTo>
                    <a:pt x="2890" y="9612"/>
                    <a:pt x="3919" y="11719"/>
                    <a:pt x="5247" y="13460"/>
                  </a:cubicBezTo>
                  <a:cubicBezTo>
                    <a:pt x="6166" y="15561"/>
                    <a:pt x="7104" y="17653"/>
                    <a:pt x="8033" y="19743"/>
                  </a:cubicBezTo>
                  <a:cubicBezTo>
                    <a:pt x="6993" y="18335"/>
                    <a:pt x="5991" y="16922"/>
                    <a:pt x="5009" y="15469"/>
                  </a:cubicBezTo>
                  <a:cubicBezTo>
                    <a:pt x="5003" y="15460"/>
                    <a:pt x="4994" y="15456"/>
                    <a:pt x="4986" y="15456"/>
                  </a:cubicBezTo>
                  <a:cubicBezTo>
                    <a:pt x="4967" y="15456"/>
                    <a:pt x="4949" y="15478"/>
                    <a:pt x="4961" y="15501"/>
                  </a:cubicBezTo>
                  <a:cubicBezTo>
                    <a:pt x="5798" y="17196"/>
                    <a:pt x="6920" y="18853"/>
                    <a:pt x="8180" y="20263"/>
                  </a:cubicBezTo>
                  <a:cubicBezTo>
                    <a:pt x="8196" y="20280"/>
                    <a:pt x="8213" y="20287"/>
                    <a:pt x="8231" y="20287"/>
                  </a:cubicBezTo>
                  <a:cubicBezTo>
                    <a:pt x="8245" y="20287"/>
                    <a:pt x="8258" y="20283"/>
                    <a:pt x="8271" y="20278"/>
                  </a:cubicBezTo>
                  <a:cubicBezTo>
                    <a:pt x="8600" y="21020"/>
                    <a:pt x="8930" y="21762"/>
                    <a:pt x="9256" y="22504"/>
                  </a:cubicBezTo>
                  <a:cubicBezTo>
                    <a:pt x="9271" y="22540"/>
                    <a:pt x="9303" y="22555"/>
                    <a:pt x="9334" y="22555"/>
                  </a:cubicBezTo>
                  <a:cubicBezTo>
                    <a:pt x="9384" y="22555"/>
                    <a:pt x="9434" y="22514"/>
                    <a:pt x="9409" y="22455"/>
                  </a:cubicBezTo>
                  <a:cubicBezTo>
                    <a:pt x="8641" y="20641"/>
                    <a:pt x="7869" y="18830"/>
                    <a:pt x="7095" y="17021"/>
                  </a:cubicBezTo>
                  <a:cubicBezTo>
                    <a:pt x="6815" y="15291"/>
                    <a:pt x="6200" y="13543"/>
                    <a:pt x="5705" y="11872"/>
                  </a:cubicBezTo>
                  <a:cubicBezTo>
                    <a:pt x="5701" y="11859"/>
                    <a:pt x="5692" y="11853"/>
                    <a:pt x="5682" y="11853"/>
                  </a:cubicBezTo>
                  <a:cubicBezTo>
                    <a:pt x="5666" y="11853"/>
                    <a:pt x="5649" y="11867"/>
                    <a:pt x="5654" y="11888"/>
                  </a:cubicBezTo>
                  <a:cubicBezTo>
                    <a:pt x="5922" y="13091"/>
                    <a:pt x="6157" y="14359"/>
                    <a:pt x="6480" y="15580"/>
                  </a:cubicBezTo>
                  <a:cubicBezTo>
                    <a:pt x="6240" y="15019"/>
                    <a:pt x="6003" y="14459"/>
                    <a:pt x="5766" y="13898"/>
                  </a:cubicBezTo>
                  <a:cubicBezTo>
                    <a:pt x="5781" y="13870"/>
                    <a:pt x="5780" y="13837"/>
                    <a:pt x="5762" y="13810"/>
                  </a:cubicBezTo>
                  <a:cubicBezTo>
                    <a:pt x="5726" y="13751"/>
                    <a:pt x="5690" y="13693"/>
                    <a:pt x="5654" y="13635"/>
                  </a:cubicBezTo>
                  <a:cubicBezTo>
                    <a:pt x="4904" y="11870"/>
                    <a:pt x="4160" y="10105"/>
                    <a:pt x="3424" y="8337"/>
                  </a:cubicBezTo>
                  <a:cubicBezTo>
                    <a:pt x="3442" y="8334"/>
                    <a:pt x="3454" y="8318"/>
                    <a:pt x="3451" y="8300"/>
                  </a:cubicBezTo>
                  <a:cubicBezTo>
                    <a:pt x="3087" y="6009"/>
                    <a:pt x="2469" y="3789"/>
                    <a:pt x="1479" y="1687"/>
                  </a:cubicBezTo>
                  <a:cubicBezTo>
                    <a:pt x="1472" y="1674"/>
                    <a:pt x="1460" y="1668"/>
                    <a:pt x="1449" y="1668"/>
                  </a:cubicBezTo>
                  <a:cubicBezTo>
                    <a:pt x="1429" y="1668"/>
                    <a:pt x="1411" y="1683"/>
                    <a:pt x="1420" y="1706"/>
                  </a:cubicBezTo>
                  <a:cubicBezTo>
                    <a:pt x="2210" y="3795"/>
                    <a:pt x="2876" y="5913"/>
                    <a:pt x="3325" y="8101"/>
                  </a:cubicBezTo>
                  <a:cubicBezTo>
                    <a:pt x="2209" y="5418"/>
                    <a:pt x="1109" y="2727"/>
                    <a:pt x="54" y="17"/>
                  </a:cubicBezTo>
                  <a:cubicBezTo>
                    <a:pt x="50" y="5"/>
                    <a:pt x="40" y="1"/>
                    <a:pt x="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23;p83">
              <a:extLst>
                <a:ext uri="{FF2B5EF4-FFF2-40B4-BE49-F238E27FC236}">
                  <a16:creationId xmlns:a16="http://schemas.microsoft.com/office/drawing/2014/main" id="{9A054250-5E16-D7DE-EE04-CA461AA64D74}"/>
                </a:ext>
              </a:extLst>
            </p:cNvPr>
            <p:cNvSpPr/>
            <p:nvPr/>
          </p:nvSpPr>
          <p:spPr>
            <a:xfrm>
              <a:off x="-4571075" y="202850"/>
              <a:ext cx="25425" cy="55550"/>
            </a:xfrm>
            <a:custGeom>
              <a:avLst/>
              <a:gdLst/>
              <a:ahLst/>
              <a:cxnLst/>
              <a:rect l="l" t="t" r="r" b="b"/>
              <a:pathLst>
                <a:path w="1017" h="2222" extrusionOk="0">
                  <a:moveTo>
                    <a:pt x="34" y="0"/>
                  </a:moveTo>
                  <a:cubicBezTo>
                    <a:pt x="18" y="0"/>
                    <a:pt x="0" y="15"/>
                    <a:pt x="7" y="33"/>
                  </a:cubicBezTo>
                  <a:cubicBezTo>
                    <a:pt x="307" y="743"/>
                    <a:pt x="570" y="1466"/>
                    <a:pt x="865" y="2175"/>
                  </a:cubicBezTo>
                  <a:cubicBezTo>
                    <a:pt x="879" y="2207"/>
                    <a:pt x="906" y="2221"/>
                    <a:pt x="933" y="2221"/>
                  </a:cubicBezTo>
                  <a:cubicBezTo>
                    <a:pt x="975" y="2221"/>
                    <a:pt x="1017" y="2186"/>
                    <a:pt x="1001" y="2132"/>
                  </a:cubicBezTo>
                  <a:cubicBezTo>
                    <a:pt x="789" y="1403"/>
                    <a:pt x="434" y="666"/>
                    <a:pt x="54" y="11"/>
                  </a:cubicBezTo>
                  <a:cubicBezTo>
                    <a:pt x="49" y="3"/>
                    <a:pt x="42" y="0"/>
                    <a:pt x="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24;p83">
              <a:extLst>
                <a:ext uri="{FF2B5EF4-FFF2-40B4-BE49-F238E27FC236}">
                  <a16:creationId xmlns:a16="http://schemas.microsoft.com/office/drawing/2014/main" id="{4387F55C-9CC5-1F2E-3EE8-AFDD1913AD2E}"/>
                </a:ext>
              </a:extLst>
            </p:cNvPr>
            <p:cNvSpPr/>
            <p:nvPr/>
          </p:nvSpPr>
          <p:spPr>
            <a:xfrm>
              <a:off x="-4559900" y="451825"/>
              <a:ext cx="344325" cy="533025"/>
            </a:xfrm>
            <a:custGeom>
              <a:avLst/>
              <a:gdLst/>
              <a:ahLst/>
              <a:cxnLst/>
              <a:rect l="l" t="t" r="r" b="b"/>
              <a:pathLst>
                <a:path w="13773" h="21321" extrusionOk="0">
                  <a:moveTo>
                    <a:pt x="6887" y="1"/>
                  </a:moveTo>
                  <a:cubicBezTo>
                    <a:pt x="5347" y="1"/>
                    <a:pt x="163" y="1"/>
                    <a:pt x="81" y="583"/>
                  </a:cubicBezTo>
                  <a:cubicBezTo>
                    <a:pt x="0" y="1165"/>
                    <a:pt x="1968" y="19958"/>
                    <a:pt x="2817" y="20685"/>
                  </a:cubicBezTo>
                  <a:cubicBezTo>
                    <a:pt x="3540" y="21300"/>
                    <a:pt x="6239" y="21321"/>
                    <a:pt x="6887" y="21321"/>
                  </a:cubicBezTo>
                  <a:cubicBezTo>
                    <a:pt x="7535" y="21321"/>
                    <a:pt x="10235" y="21300"/>
                    <a:pt x="10956" y="20685"/>
                  </a:cubicBezTo>
                  <a:cubicBezTo>
                    <a:pt x="11806" y="19958"/>
                    <a:pt x="13772" y="1165"/>
                    <a:pt x="13692" y="583"/>
                  </a:cubicBezTo>
                  <a:cubicBezTo>
                    <a:pt x="13611" y="1"/>
                    <a:pt x="8426" y="1"/>
                    <a:pt x="68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4909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758;p65">
            <a:extLst>
              <a:ext uri="{FF2B5EF4-FFF2-40B4-BE49-F238E27FC236}">
                <a16:creationId xmlns:a16="http://schemas.microsoft.com/office/drawing/2014/main" id="{5E83B1E5-6A1E-F93D-4E6C-728F1EEF9F53}"/>
              </a:ext>
            </a:extLst>
          </p:cNvPr>
          <p:cNvSpPr/>
          <p:nvPr/>
        </p:nvSpPr>
        <p:spPr>
          <a:xfrm>
            <a:off x="839238" y="1922063"/>
            <a:ext cx="7465500" cy="2397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759;p65">
            <a:extLst>
              <a:ext uri="{FF2B5EF4-FFF2-40B4-BE49-F238E27FC236}">
                <a16:creationId xmlns:a16="http://schemas.microsoft.com/office/drawing/2014/main" id="{49058871-612E-D9DB-D3D1-15440E6161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Qualitative Approach </a:t>
            </a:r>
            <a:endParaRPr dirty="0"/>
          </a:p>
        </p:txBody>
      </p:sp>
      <p:graphicFrame>
        <p:nvGraphicFramePr>
          <p:cNvPr id="17" name="Google Shape;1760;p65">
            <a:extLst>
              <a:ext uri="{FF2B5EF4-FFF2-40B4-BE49-F238E27FC236}">
                <a16:creationId xmlns:a16="http://schemas.microsoft.com/office/drawing/2014/main" id="{B8D21ED6-228F-D55C-4AC8-99B08292A5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2219497"/>
              </p:ext>
            </p:extLst>
          </p:nvPr>
        </p:nvGraphicFramePr>
        <p:xfrm>
          <a:off x="839238" y="2211344"/>
          <a:ext cx="7465500" cy="1893353"/>
        </p:xfrm>
        <a:graphic>
          <a:graphicData uri="http://schemas.openxmlformats.org/drawingml/2006/table">
            <a:tbl>
              <a:tblPr>
                <a:noFill/>
                <a:tableStyleId>{F54219F9-C625-4EB5-814F-78E2ABC67EAC}</a:tableStyleId>
              </a:tblPr>
              <a:tblGrid>
                <a:gridCol w="1807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4722">
                  <a:extLst>
                    <a:ext uri="{9D8B030D-6E8A-4147-A177-3AD203B41FA5}">
                      <a16:colId xmlns:a16="http://schemas.microsoft.com/office/drawing/2014/main" val="2554056738"/>
                    </a:ext>
                  </a:extLst>
                </a:gridCol>
                <a:gridCol w="2000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457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Most optimal combination considering management, cost, time and quality constraints.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Multiple supervisor making it more costly</a:t>
                      </a:r>
                      <a:endParaRPr sz="1100" dirty="0">
                        <a:solidFill>
                          <a:schemeClr val="accent4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Less quality work due to no supervision</a:t>
                      </a:r>
                      <a:endParaRPr sz="1100" dirty="0">
                        <a:solidFill>
                          <a:schemeClr val="accent4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 cannot utilize all the supervisor staff as they have other responsibilities and time constraints</a:t>
                      </a:r>
                      <a:endParaRPr sz="1100" dirty="0">
                        <a:solidFill>
                          <a:schemeClr val="accent4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4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solidFill>
                          <a:schemeClr val="accent4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solidFill>
                          <a:schemeClr val="accent4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solidFill>
                          <a:schemeClr val="accent4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0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4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solidFill>
                          <a:schemeClr val="accent4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solidFill>
                          <a:schemeClr val="accent4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solidFill>
                          <a:schemeClr val="accent4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Google Shape;1764;p65">
            <a:extLst>
              <a:ext uri="{FF2B5EF4-FFF2-40B4-BE49-F238E27FC236}">
                <a16:creationId xmlns:a16="http://schemas.microsoft.com/office/drawing/2014/main" id="{15A4B157-CC8D-4203-5A6E-0E508AE67B80}"/>
              </a:ext>
            </a:extLst>
          </p:cNvPr>
          <p:cNvSpPr/>
          <p:nvPr/>
        </p:nvSpPr>
        <p:spPr>
          <a:xfrm>
            <a:off x="1254862" y="1496557"/>
            <a:ext cx="1194675" cy="6593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2 Supervisors</a:t>
            </a:r>
            <a:endParaRPr dirty="0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19" name="Google Shape;1764;p65">
            <a:extLst>
              <a:ext uri="{FF2B5EF4-FFF2-40B4-BE49-F238E27FC236}">
                <a16:creationId xmlns:a16="http://schemas.microsoft.com/office/drawing/2014/main" id="{12B160BE-3D80-7892-A9DB-2F4246A455A8}"/>
              </a:ext>
            </a:extLst>
          </p:cNvPr>
          <p:cNvSpPr/>
          <p:nvPr/>
        </p:nvSpPr>
        <p:spPr>
          <a:xfrm>
            <a:off x="3044862" y="1496557"/>
            <a:ext cx="1168920" cy="6593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10 Supervisors</a:t>
            </a:r>
            <a:endParaRPr dirty="0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20" name="Google Shape;1764;p65">
            <a:extLst>
              <a:ext uri="{FF2B5EF4-FFF2-40B4-BE49-F238E27FC236}">
                <a16:creationId xmlns:a16="http://schemas.microsoft.com/office/drawing/2014/main" id="{9A47AFB2-C194-4F3D-CA87-2A026C964903}"/>
              </a:ext>
            </a:extLst>
          </p:cNvPr>
          <p:cNvSpPr/>
          <p:nvPr/>
        </p:nvSpPr>
        <p:spPr>
          <a:xfrm>
            <a:off x="4853119" y="1481584"/>
            <a:ext cx="1265183" cy="6593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Only General Employee</a:t>
            </a:r>
            <a:endParaRPr dirty="0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21" name="Google Shape;1764;p65">
            <a:extLst>
              <a:ext uri="{FF2B5EF4-FFF2-40B4-BE49-F238E27FC236}">
                <a16:creationId xmlns:a16="http://schemas.microsoft.com/office/drawing/2014/main" id="{B9FC0CEF-E18D-9ED9-5FD3-63081017A79E}"/>
              </a:ext>
            </a:extLst>
          </p:cNvPr>
          <p:cNvSpPr/>
          <p:nvPr/>
        </p:nvSpPr>
        <p:spPr>
          <a:xfrm>
            <a:off x="6757639" y="1481584"/>
            <a:ext cx="1131499" cy="6593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Only Supervisor</a:t>
            </a:r>
            <a:endParaRPr dirty="0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22" name="Google Shape;1761;p65">
            <a:extLst>
              <a:ext uri="{FF2B5EF4-FFF2-40B4-BE49-F238E27FC236}">
                <a16:creationId xmlns:a16="http://schemas.microsoft.com/office/drawing/2014/main" id="{C2BCC9A5-5FB7-1601-89CE-092065A0D775}"/>
              </a:ext>
            </a:extLst>
          </p:cNvPr>
          <p:cNvSpPr/>
          <p:nvPr/>
        </p:nvSpPr>
        <p:spPr>
          <a:xfrm>
            <a:off x="2981685" y="4127498"/>
            <a:ext cx="1257853" cy="3951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Least optimal</a:t>
            </a:r>
            <a:endParaRPr sz="1600" dirty="0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23" name="Google Shape;1761;p65">
            <a:extLst>
              <a:ext uri="{FF2B5EF4-FFF2-40B4-BE49-F238E27FC236}">
                <a16:creationId xmlns:a16="http://schemas.microsoft.com/office/drawing/2014/main" id="{85AA3C78-4ACE-BA49-BCA5-A668C7D82722}"/>
              </a:ext>
            </a:extLst>
          </p:cNvPr>
          <p:cNvSpPr/>
          <p:nvPr/>
        </p:nvSpPr>
        <p:spPr>
          <a:xfrm>
            <a:off x="4789941" y="4121478"/>
            <a:ext cx="1257853" cy="3951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Less Optimal</a:t>
            </a:r>
            <a:endParaRPr sz="1600" dirty="0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24" name="Google Shape;1761;p65">
            <a:extLst>
              <a:ext uri="{FF2B5EF4-FFF2-40B4-BE49-F238E27FC236}">
                <a16:creationId xmlns:a16="http://schemas.microsoft.com/office/drawing/2014/main" id="{C52B32AD-2C63-250A-A386-C8B602B762E7}"/>
              </a:ext>
            </a:extLst>
          </p:cNvPr>
          <p:cNvSpPr/>
          <p:nvPr/>
        </p:nvSpPr>
        <p:spPr>
          <a:xfrm>
            <a:off x="6693160" y="4121477"/>
            <a:ext cx="1257853" cy="3951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Less Optimal</a:t>
            </a:r>
            <a:endParaRPr sz="1600" dirty="0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25" name="Google Shape;1761;p65">
            <a:extLst>
              <a:ext uri="{FF2B5EF4-FFF2-40B4-BE49-F238E27FC236}">
                <a16:creationId xmlns:a16="http://schemas.microsoft.com/office/drawing/2014/main" id="{AEA995ED-FA11-8CD7-93FC-2E3428C48F49}"/>
              </a:ext>
            </a:extLst>
          </p:cNvPr>
          <p:cNvSpPr/>
          <p:nvPr/>
        </p:nvSpPr>
        <p:spPr>
          <a:xfrm>
            <a:off x="1191684" y="4127498"/>
            <a:ext cx="1257853" cy="3951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Optimal Case</a:t>
            </a:r>
            <a:endParaRPr sz="1600" dirty="0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</p:spTree>
    <p:extLst>
      <p:ext uri="{BB962C8B-B14F-4D97-AF65-F5344CB8AC3E}">
        <p14:creationId xmlns:p14="http://schemas.microsoft.com/office/powerpoint/2010/main" val="1019651324"/>
      </p:ext>
    </p:extLst>
  </p:cSld>
  <p:clrMapOvr>
    <a:masterClrMapping/>
  </p:clrMapOvr>
</p:sld>
</file>

<file path=ppt/theme/theme1.xml><?xml version="1.0" encoding="utf-8"?>
<a:theme xmlns:a="http://schemas.openxmlformats.org/drawingml/2006/main" name="TOWN HALL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3CAF7"/>
      </a:accent1>
      <a:accent2>
        <a:srgbClr val="EB573D"/>
      </a:accent2>
      <a:accent3>
        <a:srgbClr val="5FA4AB"/>
      </a:accent3>
      <a:accent4>
        <a:srgbClr val="051934"/>
      </a:accent4>
      <a:accent5>
        <a:srgbClr val="F8C379"/>
      </a:accent5>
      <a:accent6>
        <a:srgbClr val="FA977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317</Words>
  <Application>Microsoft Office PowerPoint</Application>
  <PresentationFormat>On-screen Show (16:9)</PresentationFormat>
  <Paragraphs>80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Open Sans</vt:lpstr>
      <vt:lpstr>Righteous</vt:lpstr>
      <vt:lpstr>TOWN HALL BUSINESS PLAN</vt:lpstr>
      <vt:lpstr>JMA DOME</vt:lpstr>
      <vt:lpstr>Content</vt:lpstr>
      <vt:lpstr>Introduction</vt:lpstr>
      <vt:lpstr>Approach- Before Course</vt:lpstr>
      <vt:lpstr>What to do?</vt:lpstr>
      <vt:lpstr>LP Model</vt:lpstr>
      <vt:lpstr>OUR MODEL</vt:lpstr>
      <vt:lpstr>OUR MODEL</vt:lpstr>
      <vt:lpstr>Qualitative Approach </vt:lpstr>
      <vt:lpstr>Reasons For Selecting LP Model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JMA DOME</dc:title>
  <cp:lastModifiedBy>Vaishnavi Deshpande</cp:lastModifiedBy>
  <cp:revision>20</cp:revision>
  <dcterms:modified xsi:type="dcterms:W3CDTF">2023-04-25T21:09:38Z</dcterms:modified>
</cp:coreProperties>
</file>