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7" r:id="rId13"/>
    <p:sldId id="266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500" b="1" i="1" dirty="0">
                <a:solidFill>
                  <a:srgbClr val="002060"/>
                </a:solidFill>
              </a:rPr>
              <a:t>        </a:t>
            </a:r>
            <a:r>
              <a:rPr lang="en-US" sz="7500" b="1" i="1">
                <a:solidFill>
                  <a:srgbClr val="002060"/>
                </a:solidFill>
                <a:latin typeface="Comic Sans MS"/>
              </a:rPr>
              <a:t>EDA Of IPL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59452F-635D-49F6-B91B-B5417524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5" y="416616"/>
            <a:ext cx="9246295" cy="34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BB61-EE33-4C94-AB14-5CAD1AE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Who is the favorite umpire of IPL ?</a:t>
            </a:r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3B9CC7-B4DC-41FC-9FDC-8F049D638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508923"/>
            <a:ext cx="8562975" cy="51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68D0-FDBF-4C71-AA30-A6FED317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Who has won the most Man Of The Match award?</a:t>
            </a:r>
          </a:p>
          <a:p>
            <a:pPr>
              <a:lnSpc>
                <a:spcPct val="90000"/>
              </a:lnSpc>
            </a:pP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E23AC8A-3504-49B3-AA46-C114B449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2" y="2529753"/>
            <a:ext cx="7386621" cy="38906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3902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E673C-52EA-4BC6-8364-EAB52AE0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Is Toss winner a Match Winner in IPL T20?</a:t>
            </a:r>
          </a:p>
          <a:p>
            <a:pPr>
              <a:lnSpc>
                <a:spcPct val="90000"/>
              </a:lnSpc>
            </a:pP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8">
            <a:extLst>
              <a:ext uri="{FF2B5EF4-FFF2-40B4-BE49-F238E27FC236}">
                <a16:creationId xmlns:a16="http://schemas.microsoft.com/office/drawing/2014/main" id="{88AAEFC8-1810-46A1-8A61-F22B1E577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97" y="2548281"/>
            <a:ext cx="5183503" cy="365868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70115D5-2AFD-4335-AE3E-FCC6B7BE87CA}"/>
              </a:ext>
            </a:extLst>
          </p:cNvPr>
          <p:cNvSpPr txBox="1"/>
          <p:nvPr/>
        </p:nvSpPr>
        <p:spPr>
          <a:xfrm>
            <a:off x="7639050" y="2990850"/>
            <a:ext cx="274320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As the pie chart shows the probability of winning the match after winning the toss is almost 50-50 , we can't conclude that toss wins a match in IPL.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2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BA5C3-1480-45EA-8206-D5998835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How is the score distributions for teams in each innings?</a:t>
            </a:r>
          </a:p>
          <a:p>
            <a:pPr>
              <a:lnSpc>
                <a:spcPct val="90000"/>
              </a:lnSpc>
            </a:pPr>
            <a:endParaRPr lang="en-US" sz="290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83FB42B-625A-4968-8EC6-98063F13C2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17" r="334" b="-2"/>
          <a:stretch/>
        </p:blipFill>
        <p:spPr>
          <a:xfrm>
            <a:off x="6103423" y="-1"/>
            <a:ext cx="6087038" cy="34289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FC9395-363F-4303-9B88-F5B9F15A2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528EC9-BB90-40B1-9088-A5E4BAEF7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427" y="3994452"/>
            <a:ext cx="476424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According to Graph 1 the batting by CSK in innings 1 looks to be the best. Graph 2 also conveys the same story.</a:t>
            </a:r>
          </a:p>
          <a:p>
            <a:r>
              <a:rPr lang="en-US" dirty="0"/>
              <a:t>In Graph 2 we see a point near 0 which may seem to be outlier. But it is so because the match was disrupted.</a:t>
            </a:r>
          </a:p>
          <a:p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68D36E4-B590-49CB-B0D1-B7F157F57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l="3186" r="53" b="-2"/>
          <a:stretch/>
        </p:blipFill>
        <p:spPr>
          <a:xfrm>
            <a:off x="6103423" y="3428999"/>
            <a:ext cx="6087038" cy="34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FBB53-53EA-4A23-9467-982FCD51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is the run scoring patters for teams in each overs?</a:t>
            </a:r>
          </a:p>
          <a:p>
            <a:pPr>
              <a:lnSpc>
                <a:spcPct val="90000"/>
              </a:lnSpc>
            </a:pP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553CA4-159E-4C18-A7F9-30F07ACFA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77154" y="223292"/>
            <a:ext cx="6542059" cy="515104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4B6BA-BC66-48C2-927C-B4C3B70F290B}"/>
              </a:ext>
            </a:extLst>
          </p:cNvPr>
          <p:cNvSpPr txBox="1"/>
          <p:nvPr/>
        </p:nvSpPr>
        <p:spPr>
          <a:xfrm>
            <a:off x="495300" y="5467350"/>
            <a:ext cx="680085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Maximum runs are being scored in the last 5 overs of the match. MI and RCB have shown increasing trend in the runs scored throughout the match.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22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C5CF-4FE1-4D0B-90A6-FDC4EC2B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245" y="5335818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How many times a team has scored and conceded 200+ runs?</a:t>
            </a:r>
          </a:p>
          <a:p>
            <a:pPr>
              <a:lnSpc>
                <a:spcPct val="90000"/>
              </a:lnSpc>
            </a:pPr>
            <a:endParaRPr lang="en-US" sz="340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F3D16842-9B09-4E77-A211-FC087BB29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41412" y="909175"/>
            <a:ext cx="10094760" cy="38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26E14-8195-4D02-BD8E-1D5FA323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EBEBEB"/>
                </a:solidFill>
              </a:rPr>
              <a:t>How many times a 200+ score has been chases successfully?</a:t>
            </a:r>
          </a:p>
          <a:p>
            <a:pPr>
              <a:lnSpc>
                <a:spcPct val="90000"/>
              </a:lnSpc>
            </a:pPr>
            <a:endParaRPr lang="en-US" sz="290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0A718D-D294-4A3C-A8EB-304C8ED1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4" y="4672208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It seems that probability of winning a match after scoring 200 runs is very high.</a:t>
            </a:r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3B5C564-C7C3-4CEB-A0BB-8C2AC678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28" y="1140509"/>
            <a:ext cx="5451388" cy="46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44F9-52DA-41EC-9208-7EF382A4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batsman has scored most runs in IPL?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A29F7E-0BC6-4005-84E5-CE7A1E8C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47" y="2000726"/>
            <a:ext cx="9503887" cy="45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2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884FE-DCB7-4C81-88EA-7D103F84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EBEBEB"/>
                </a:solidFill>
              </a:rPr>
              <a:t>Who are the batsmen with most number of 1s, 2s, 4s and 6s?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F8A86D-70C3-4FDB-BDE9-62E924A4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Kohli has scored the maximum 1's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Dhoni has the maximum 2's . Those Strong Legs :p</a:t>
            </a:r>
            <a:endParaRPr lang="en-US" dirty="0"/>
          </a:p>
          <a:p>
            <a:r>
              <a:rPr lang="en-US" sz="1400" dirty="0">
                <a:solidFill>
                  <a:srgbClr val="000000"/>
                </a:solidFill>
              </a:rPr>
              <a:t>Gambhir has the maximum 4's.</a:t>
            </a:r>
            <a:endParaRPr lang="en-US" dirty="0"/>
          </a:p>
          <a:p>
            <a:r>
              <a:rPr lang="en-US" sz="1400" dirty="0">
                <a:solidFill>
                  <a:srgbClr val="000000"/>
                </a:solidFill>
              </a:rPr>
              <a:t>C Gayle has the maximum 6's and he leads by a big margin.</a:t>
            </a:r>
            <a:endParaRPr lang="en-US" dirty="0"/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AC05C5E-91A1-4CEB-9AF8-CFDD1C7A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58" y="1340902"/>
            <a:ext cx="7821518" cy="38567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408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2AA5-B10B-4259-99E0-480401E2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How is the Individual Scores pattern By Top Batsman each Innings?</a:t>
            </a:r>
          </a:p>
          <a:p>
            <a:pPr>
              <a:lnSpc>
                <a:spcPct val="90000"/>
              </a:lnSpc>
            </a:pPr>
            <a:endParaRPr lang="en-US" sz="39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0EC9A1-907B-4396-95D5-5DCC0706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2522136" cy="41961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Chris Gayle has the highest Individual Score of 175 and Highest Number of Centuries </a:t>
            </a:r>
            <a:r>
              <a:rPr lang="en-US" dirty="0" err="1"/>
              <a:t>i.e</a:t>
            </a:r>
            <a:r>
              <a:rPr lang="en-US" dirty="0"/>
              <a:t> 5</a:t>
            </a:r>
          </a:p>
          <a:p>
            <a:r>
              <a:rPr lang="en-US" dirty="0"/>
              <a:t>MS </a:t>
            </a:r>
            <a:r>
              <a:rPr lang="en-US" dirty="0" err="1"/>
              <a:t>Dhoni</a:t>
            </a:r>
            <a:r>
              <a:rPr lang="en-US" dirty="0"/>
              <a:t> and Gautam Gambhir have never scored a Century.</a:t>
            </a:r>
          </a:p>
          <a:p>
            <a:r>
              <a:rPr lang="en-US" dirty="0"/>
              <a:t>V Kohli has played only for 1 IPL Team in all seasons </a:t>
            </a:r>
            <a:r>
              <a:rPr lang="en-US" dirty="0" err="1"/>
              <a:t>i.e</a:t>
            </a:r>
            <a:r>
              <a:rPr lang="en-US" dirty="0"/>
              <a:t> RCB</a:t>
            </a: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9F007CF-1472-43B4-BD9F-6C5E87C1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999" y="1926212"/>
            <a:ext cx="8082091" cy="38323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5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A6B6-2931-47CC-9625-AE1EB841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many matches are being played every season?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FBBEA23-4431-449A-A0C3-2876FFFB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4" y="1940878"/>
            <a:ext cx="5000616" cy="3792886"/>
          </a:xfrm>
          <a:prstGeom prst="rect">
            <a:avLst/>
          </a:prstGeom>
          <a:effectLst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F7D60DC-70F1-4869-A460-8E32D0CE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34" y="1941953"/>
            <a:ext cx="4892424" cy="3729181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300CAF-772B-41E5-A7CE-D9EED9DB1680}"/>
              </a:ext>
            </a:extLst>
          </p:cNvPr>
          <p:cNvSpPr txBox="1"/>
          <p:nvPr/>
        </p:nvSpPr>
        <p:spPr>
          <a:xfrm>
            <a:off x="3295650" y="6019800"/>
            <a:ext cx="6172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Number of teams were more in 2011,2012 and 2013</a:t>
            </a:r>
          </a:p>
        </p:txBody>
      </p:sp>
    </p:spTree>
    <p:extLst>
      <p:ext uri="{BB962C8B-B14F-4D97-AF65-F5344CB8AC3E}">
        <p14:creationId xmlns:p14="http://schemas.microsoft.com/office/powerpoint/2010/main" val="11901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0B11-1838-4870-9747-1A79878A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What is the average batsman score across seasons?</a:t>
            </a:r>
          </a:p>
          <a:p>
            <a:pPr>
              <a:lnSpc>
                <a:spcPct val="90000"/>
              </a:lnSpc>
            </a:pPr>
            <a:endParaRPr lang="en-US" sz="390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F89ED62-0B72-401A-8787-96843D5A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86" y="4411283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average score for a batsman is around 19-20. Also the number of single digit score is quite high and the number of centuries is low.</a:t>
            </a: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1BFB35E-4315-4EAA-9B78-D08FAD6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02" y="1713663"/>
            <a:ext cx="6526777" cy="44139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7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942E6-CA63-4108-9F4E-C341B48B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were the batsmen got out mostly?</a:t>
            </a:r>
          </a:p>
          <a:p>
            <a:pPr>
              <a:lnSpc>
                <a:spcPct val="90000"/>
              </a:lnSpc>
            </a:pP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587B2F-DE95-433B-8558-C7B59CA6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94431" y="303232"/>
            <a:ext cx="6860109" cy="61675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888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0F4D-6AFF-4FCB-9DAD-DD32D1FC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top 10 most wicket taking bowlers in IPL?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2C5703-D7AD-4E50-B6EC-0160887C7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76" y="2052918"/>
            <a:ext cx="10177942" cy="44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6AD3C-BC07-4B3C-854B-805FF332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81" y="1657966"/>
            <a:ext cx="4166510" cy="22890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EBEBEB"/>
                </a:solidFill>
              </a:rPr>
              <a:t>How were the different types of extra runs given?</a:t>
            </a:r>
          </a:p>
          <a:p>
            <a:pPr>
              <a:lnSpc>
                <a:spcPct val="90000"/>
              </a:lnSpc>
            </a:pP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8F8697B-A916-4510-BC43-5AA4F0FA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54" y="647698"/>
            <a:ext cx="5270564" cy="556260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9528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379-BDC3-424C-9849-067DE743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>
                <a:latin typeface="Helvetica Neue"/>
                <a:ea typeface="Helvetica Neue"/>
                <a:cs typeface="Helvetica Neue"/>
              </a:rPr>
              <a:t>What is the average economy rate of a bowler?</a:t>
            </a:r>
            <a:endParaRPr lang="en-US" sz="390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AA0FFDF-4D6A-4CC0-9697-112C61AD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6" y="4481089"/>
            <a:ext cx="3328759" cy="1252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average economy rate for a bowler is around 8 to 9.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0EE28B9-4E41-4379-8BEF-8A5ECE7A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66" y="1807027"/>
            <a:ext cx="7185177" cy="4115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7FAD-A910-4C5B-9AE8-9BE2F2E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team has won most number of IPL finals?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65843E-006E-4E0F-AD60-08EEEE89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557" y="2197838"/>
            <a:ext cx="9547311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57DB-9913-442C-8565-BEE59962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Is toss a factor in Final?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3F20B-11DB-4352-B059-E6B9559F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52" y="4776625"/>
            <a:ext cx="3221505" cy="14717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We can see that winner of the toss in final match of IPL is very likely to win the final match too.</a:t>
            </a: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E65A297-45E0-4D7B-A559-C3BFFD73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57" y="1655556"/>
            <a:ext cx="5531460" cy="455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7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63AE-D3AF-486A-9DF0-4CD59233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36" y="2976843"/>
            <a:ext cx="9404723" cy="1400530"/>
          </a:xfrm>
        </p:spPr>
        <p:txBody>
          <a:bodyPr/>
          <a:lstStyle/>
          <a:p>
            <a:pPr algn="ctr"/>
            <a:r>
              <a:rPr lang="en-US" sz="9600" b="1" i="1">
                <a:solidFill>
                  <a:schemeClr val="accent2">
                    <a:lumMod val="50000"/>
                  </a:schemeClr>
                </a:solidFill>
                <a:latin typeface="Comic Sans M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95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51C2-67C5-43FB-A497-712AB01B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Who has won most number of matches?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F9751B-EF16-4DC2-8F1C-B685BBA88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57" y="2094671"/>
            <a:ext cx="6280420" cy="4195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17748-C3CB-4ED4-8CEE-DF526D596190}"/>
              </a:ext>
            </a:extLst>
          </p:cNvPr>
          <p:cNvSpPr txBox="1"/>
          <p:nvPr/>
        </p:nvSpPr>
        <p:spPr>
          <a:xfrm>
            <a:off x="8105775" y="3314700"/>
            <a:ext cx="3438525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Mumbai Indians have most number of wins, but in true fact Chennai has most number of wins as it was banned from IPL for 2 years </a:t>
            </a:r>
            <a:endParaRPr lang="en-US"/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>
                <a:solidFill>
                  <a:srgbClr val="92D050"/>
                </a:solidFill>
              </a:rPr>
              <a:t>P.S- Fan of Chennai:)</a:t>
            </a:r>
          </a:p>
        </p:txBody>
      </p:sp>
    </p:spTree>
    <p:extLst>
      <p:ext uri="{BB962C8B-B14F-4D97-AF65-F5344CB8AC3E}">
        <p14:creationId xmlns:p14="http://schemas.microsoft.com/office/powerpoint/2010/main" val="408184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0C80E-9AF5-4DC0-9540-902D5B46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33" y="2804785"/>
            <a:ext cx="3108626" cy="144475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500" dirty="0">
                <a:solidFill>
                  <a:srgbClr val="EBEBEB"/>
                </a:solidFill>
              </a:rPr>
              <a:t>Which team has most winning percentage?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8998613-4125-4566-AF22-D3488098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70" y="1447799"/>
            <a:ext cx="6220409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204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A4B8-903A-47F6-9FE7-02A93AA2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0" i="0" kern="1200">
                <a:latin typeface="+mj-lt"/>
                <a:ea typeface="+mj-ea"/>
                <a:cs typeface="+mj-cs"/>
              </a:rPr>
              <a:t>How many runs were scored across the seasons?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D99805DF-56AC-41F5-A86D-AC173EB1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26" y="3836260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the year 2012, 2013 there was heavy rainfall of runs in IPL</a:t>
            </a:r>
          </a:p>
          <a:p>
            <a:endParaRPr lang="en-US" dirty="0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BC6826E-5015-4052-879D-B954AA62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14" y="1860074"/>
            <a:ext cx="5942229" cy="42255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8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D676F-96CA-4C64-80AC-5AA53703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Who were the ORANGE Cap </a:t>
            </a:r>
            <a:r>
              <a:rPr lang="en-US" sz="3800" dirty="0">
                <a:solidFill>
                  <a:srgbClr val="EBEBEB"/>
                </a:solidFill>
              </a:rPr>
              <a:t>holders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in each season?</a:t>
            </a:r>
          </a:p>
          <a:p>
            <a:pPr>
              <a:lnSpc>
                <a:spcPct val="90000"/>
              </a:lnSpc>
            </a:pP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28">
            <a:extLst>
              <a:ext uri="{FF2B5EF4-FFF2-40B4-BE49-F238E27FC236}">
                <a16:creationId xmlns:a16="http://schemas.microsoft.com/office/drawing/2014/main" id="{6116AC81-4212-457B-9B9F-AE45D24C1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36666" y="695932"/>
            <a:ext cx="7045612" cy="53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2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52AB9-A70F-4B8B-88CA-2D35639A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84" y="2348839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Who were the PURPLE Cap holders in each season?</a:t>
            </a:r>
          </a:p>
          <a:p>
            <a:pPr>
              <a:lnSpc>
                <a:spcPct val="90000"/>
              </a:lnSpc>
            </a:pP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51A1D1-AAA0-4FF5-A4BC-F0F64151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81224" y="837150"/>
            <a:ext cx="6656881" cy="52563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4091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B8E3-12B8-4422-A6BA-2C56479F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fours and sixes were hit each season?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73AA29-9580-46EF-AFD1-E33D20081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277" y="2042480"/>
            <a:ext cx="8288365" cy="45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CE5127-47C6-4228-A927-3B3F54149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775780"/>
            <a:ext cx="9554494" cy="3291844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11170-F725-44DA-9AD2-BBE6366C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60" y="5449332"/>
            <a:ext cx="908672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Which team has hit maximum number of boundaries in the entire IPL?</a:t>
            </a:r>
          </a:p>
          <a:p>
            <a:pPr>
              <a:lnSpc>
                <a:spcPct val="90000"/>
              </a:lnSpc>
            </a:pP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360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</vt:lpstr>
      <vt:lpstr>PowerPoint Presentation</vt:lpstr>
      <vt:lpstr>How many matches are being played every season? </vt:lpstr>
      <vt:lpstr>Who has won most number of matches?</vt:lpstr>
      <vt:lpstr>Which team has most winning percentage?</vt:lpstr>
      <vt:lpstr>How many runs were scored across the seasons?</vt:lpstr>
      <vt:lpstr>Who were the ORANGE Cap holders in each season? </vt:lpstr>
      <vt:lpstr>Who were the PURPLE Cap holders in each season? </vt:lpstr>
      <vt:lpstr>How many fours and sixes were hit each season? </vt:lpstr>
      <vt:lpstr>Which team has hit maximum number of boundaries in the entire IPL? </vt:lpstr>
      <vt:lpstr>Who is the favorite umpire of IPL ? </vt:lpstr>
      <vt:lpstr>Who has won the most Man Of The Match award? </vt:lpstr>
      <vt:lpstr>Is Toss winner a Match Winner in IPL T20? </vt:lpstr>
      <vt:lpstr>How is the score distributions for teams in each innings? </vt:lpstr>
      <vt:lpstr>How is the run scoring patters for teams in each overs? </vt:lpstr>
      <vt:lpstr>How many times a team has scored and conceded 200+ runs? </vt:lpstr>
      <vt:lpstr>How many times a 200+ score has been chases successfully? </vt:lpstr>
      <vt:lpstr>Which batsman has scored most runs in IPL? </vt:lpstr>
      <vt:lpstr>Who are the batsmen with most number of 1s, 2s, 4s and 6s? </vt:lpstr>
      <vt:lpstr>How is the Individual Scores pattern By Top Batsman each Innings? </vt:lpstr>
      <vt:lpstr>What is the average batsman score across seasons? </vt:lpstr>
      <vt:lpstr>How were the batsmen got out mostly? </vt:lpstr>
      <vt:lpstr>Who are top 10 most wicket taking bowlers in IPL? </vt:lpstr>
      <vt:lpstr>How were the different types of extra runs given? </vt:lpstr>
      <vt:lpstr>What is the average economy rate of a bowler?</vt:lpstr>
      <vt:lpstr>Which team has won most number of IPL finals? </vt:lpstr>
      <vt:lpstr>Is toss a factor in Final?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543</cp:revision>
  <dcterms:created xsi:type="dcterms:W3CDTF">2014-09-12T17:24:29Z</dcterms:created>
  <dcterms:modified xsi:type="dcterms:W3CDTF">2019-03-10T13:53:56Z</dcterms:modified>
</cp:coreProperties>
</file>