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7129-DE27-A49D-9586-0A9874265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DFCBE-9D1E-417C-65AA-4B8ABFBA9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9B63-3C57-FA00-D12A-1FEE82B9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FD573-079E-E8EB-C212-3FAD59C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EF28-5085-9172-2086-207B2D33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830C-0D83-8FCE-8F01-03EB7980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9A303-FCCA-C3B0-85D2-2DFED0796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23F3-77B3-EFD0-A075-AE1A754F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2707-E006-6FE9-7424-675D7ED3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5987-7F74-6561-1DC3-0C631FA1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FAA2A-21CD-8752-E080-F526D3B4C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65D6B-32B3-6D2E-A17E-932C726E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DBA5-8595-A4A9-1DE9-5750CB01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00B5-DE31-7C5E-FB51-594A5572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C510-BA0F-8347-47EB-8077E497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8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6F1B-DB73-62CB-F6C8-3E3E34E3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EAD9-A036-C4C3-741C-4A2AC563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2186-865B-D788-1E93-CD8BBA97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EDEFA-0830-7722-DD84-69FB0EE3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C6AB-99D0-A269-5E1E-2CA45A3F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3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BF1-731F-D4FC-19D6-074CEC49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4715-DABB-2A72-6105-A3E7940E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E92A0-CAB7-3AF3-2367-827B10DD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84DE-A0EC-1801-892C-058C413A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E556-EBE2-DAAB-D0B8-90E314A8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BF36-8CBE-92AB-DECA-7F1B55FC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D14C-3F47-AE9B-3686-3B326AF93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9B195-626E-590D-5AA9-C47B566F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56850-7677-A43A-CA6D-A9F01228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FE17-D808-387A-7CAE-331F35B1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DBBE2-6D93-F87B-39B0-56957490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0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5830-1911-CCAF-BDAB-875BE008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51F9F-7151-144C-4F45-5DEBA902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0BD80-35BA-790B-14EB-3E35A7DE3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A29A3-544A-5C0D-318B-070E2F8F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4F51E-7963-4404-4CFC-A25B6EA6E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8FCA0-5FC0-BB83-B4F7-30910A95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76C46-70C2-FFE9-B227-1319F50F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42373-6554-1C77-E99D-9BA68C9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9B28-956C-275D-B542-337541DF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25237-C89B-1E25-41AC-B3B3A16B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C3B59-EFC5-F897-4FE9-1F64A6A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16E09-9A1B-CA67-6C22-B6CAAEB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602FD-192F-C6BB-10D8-3A9F7F1E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CEBA7-8220-874C-0059-7E12CEB8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8E6AA-AA2F-8A13-295D-F3C490FD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4BF1-6F63-4688-728D-EA317F2A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C2E2-36DC-1D6C-C936-8AD9CF75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FBBFD-E15E-58C5-6018-BCDC3BF89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300B0-316C-4F57-24FF-A9225484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91D69-8E0D-04ED-3C64-9B122958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5A8FD-C165-CCAF-B59B-C43244A3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6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4A7B-305F-5CA2-93D8-14B59C2B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B9CE4-D73D-C0E4-EA0C-74D8ACC5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66BE3-B1E7-257A-37ED-B6BE01ABB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6E9E8-EF56-2497-FE77-AF641607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F62ED-3F00-6A71-799C-5921EC3D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42223-F98E-BA04-E720-99A992D9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1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32CDB-1672-F056-C75D-F289C7A7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1D3B-A66D-24C0-FC38-BD80FEEF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7BC2-2DE7-A9F7-DE5F-E59E64F7A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51EE-C710-4756-841C-C7BC434287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F268-42E4-2AAE-967B-6991ADC38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6037-04A6-FEFD-7A5B-DDF945CF2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A0C0-CFB7-4E9E-BB9E-2B1D456D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4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868CB-16B4-2D14-E451-1766C5D2F507}"/>
              </a:ext>
            </a:extLst>
          </p:cNvPr>
          <p:cNvSpPr txBox="1"/>
          <p:nvPr/>
        </p:nvSpPr>
        <p:spPr>
          <a:xfrm>
            <a:off x="10823227" y="648866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E88D0-F851-45C0-944B-5E244BCB1846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There are 2 datasets present in the file. Data 1 and Data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The primary key for both data1 and data2 is Order Id + Product ID combination (i.e. the individual datasets do not have any duplicate on this combination)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1B217-4EB6-EC03-4C9F-B7F3B0506DBF}"/>
              </a:ext>
            </a:extLst>
          </p:cNvPr>
          <p:cNvSpPr txBox="1"/>
          <p:nvPr/>
        </p:nvSpPr>
        <p:spPr>
          <a:xfrm>
            <a:off x="-1" y="1197439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Provide solution and approach for the following:</a:t>
            </a:r>
          </a:p>
          <a:p>
            <a:r>
              <a:rPr lang="en-IN" dirty="0">
                <a:solidFill>
                  <a:srgbClr val="FF0000"/>
                </a:solidFill>
              </a:rPr>
              <a:t>1) How to identify the Records (Order ID + Product ID combination) present in data1 but missing in data2 (Specify the number of records missing in your answer)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39EA4-49FA-241F-48CF-3D585B0C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769"/>
            <a:ext cx="8493012" cy="3468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1A3A2A-7683-16A9-D79D-7404D3CF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231" y="2766346"/>
            <a:ext cx="2858958" cy="1623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0A6B7B-27AE-289C-BF77-6B5C753CEEC3}"/>
              </a:ext>
            </a:extLst>
          </p:cNvPr>
          <p:cNvSpPr txBox="1"/>
          <p:nvPr/>
        </p:nvSpPr>
        <p:spPr>
          <a:xfrm>
            <a:off x="-1" y="5589638"/>
            <a:ext cx="71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Here we are doing LEFT join considering D2 table is in the left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531C7-FDDD-62E1-4263-65ADF0AEED21}"/>
              </a:ext>
            </a:extLst>
          </p:cNvPr>
          <p:cNvSpPr txBox="1"/>
          <p:nvPr/>
        </p:nvSpPr>
        <p:spPr>
          <a:xfrm>
            <a:off x="-2" y="6143636"/>
            <a:ext cx="717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If we would have add any numeric column then we had to apply sum function on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74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868CB-16B4-2D14-E451-1766C5D2F507}"/>
              </a:ext>
            </a:extLst>
          </p:cNvPr>
          <p:cNvSpPr txBox="1"/>
          <p:nvPr/>
        </p:nvSpPr>
        <p:spPr>
          <a:xfrm>
            <a:off x="10823227" y="648866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4FB2A-16C9-7EF6-AB6B-3A4E2419079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2) How to identify the Records (Order ID + Product ID combination) missing in data1 but present in data2</a:t>
            </a:r>
            <a:endParaRPr lang="en-IN" sz="1800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(Specify the number of records missing in your answer)</a:t>
            </a:r>
            <a:endParaRPr lang="en-IN" sz="1800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5BBCC-CC19-DAB9-EA35-042B9270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964"/>
            <a:ext cx="9564869" cy="34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868CB-16B4-2D14-E451-1766C5D2F507}"/>
              </a:ext>
            </a:extLst>
          </p:cNvPr>
          <p:cNvSpPr txBox="1"/>
          <p:nvPr/>
        </p:nvSpPr>
        <p:spPr>
          <a:xfrm>
            <a:off x="10823227" y="648866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C8C41-E9E7-ABD7-7718-92EFABEAAD6D}"/>
              </a:ext>
            </a:extLst>
          </p:cNvPr>
          <p:cNvSpPr txBox="1"/>
          <p:nvPr/>
        </p:nvSpPr>
        <p:spPr>
          <a:xfrm>
            <a:off x="-15550" y="0"/>
            <a:ext cx="1220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3) Find the Sum of the total Qty of Records missing in data1 but present in data2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C1AA4-2712-18E7-66B9-1EB69CA4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" y="1143000"/>
            <a:ext cx="12181654" cy="31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868CB-16B4-2D14-E451-1766C5D2F507}"/>
              </a:ext>
            </a:extLst>
          </p:cNvPr>
          <p:cNvSpPr txBox="1"/>
          <p:nvPr/>
        </p:nvSpPr>
        <p:spPr>
          <a:xfrm>
            <a:off x="10823227" y="648866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C8C41-E9E7-ABD7-7718-92EFABEAAD6D}"/>
              </a:ext>
            </a:extLst>
          </p:cNvPr>
          <p:cNvSpPr txBox="1"/>
          <p:nvPr/>
        </p:nvSpPr>
        <p:spPr>
          <a:xfrm>
            <a:off x="-15550" y="0"/>
            <a:ext cx="12207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4) Find the total number of unique records (Order ID + Product ID combination) present in the combined dataset of data1 and data2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B56BF-55EE-52F0-358E-AF9AD2C3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" y="1744824"/>
            <a:ext cx="10003253" cy="277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24A6-0C55-1A62-E588-5E1F746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444" y="4690192"/>
            <a:ext cx="3627434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9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2024-03-22T07:06:15Z</dcterms:created>
  <dcterms:modified xsi:type="dcterms:W3CDTF">2024-03-22T08:27:37Z</dcterms:modified>
</cp:coreProperties>
</file>