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14-03-2024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14-03-2024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772" y="1401336"/>
            <a:ext cx="7777423" cy="35570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209151" y="72602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3D495389-17B6-C961-1C9E-4DC47A6B3392}"/>
              </a:ext>
            </a:extLst>
          </p:cNvPr>
          <p:cNvSpPr txBox="1"/>
          <p:nvPr/>
        </p:nvSpPr>
        <p:spPr>
          <a:xfrm>
            <a:off x="1828800" y="5396248"/>
            <a:ext cx="6722772" cy="523220"/>
          </a:xfrm>
          <a:prstGeom prst="rect">
            <a:avLst/>
          </a:prstGeom>
          <a:noFill/>
        </p:spPr>
        <p:txBody>
          <a:bodyPr wrap="square" rtlCol="0">
            <a:spAutoFit/>
          </a:bodyPr>
          <a:lstStyle/>
          <a:p>
            <a:r>
              <a:rPr lang="en-GB" sz="2800" b="1" u="sng" dirty="0"/>
              <a:t>Presented By:- </a:t>
            </a:r>
            <a:r>
              <a:rPr lang="en-GB" sz="2800" dirty="0"/>
              <a:t>Prasun Kumar</a:t>
            </a:r>
            <a:endParaRPr lang="en-IN" dirty="0"/>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pic>
        <p:nvPicPr>
          <p:cNvPr id="5122" name="Picture 2">
            <a:extLst>
              <a:ext uri="{FF2B5EF4-FFF2-40B4-BE49-F238E27FC236}">
                <a16:creationId xmlns:a16="http://schemas.microsoft.com/office/drawing/2014/main" id="{FCD46861-513C-A696-01F1-BE7D29FEB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95754"/>
            <a:ext cx="8915400" cy="5662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pic>
        <p:nvPicPr>
          <p:cNvPr id="6146" name="Picture 2">
            <a:extLst>
              <a:ext uri="{FF2B5EF4-FFF2-40B4-BE49-F238E27FC236}">
                <a16:creationId xmlns:a16="http://schemas.microsoft.com/office/drawing/2014/main" id="{1891C591-647D-8DC1-B3AF-ACA97B529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06286"/>
            <a:ext cx="8915400" cy="5551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spTree>
    <p:extLst>
      <p:ext uri="{BB962C8B-B14F-4D97-AF65-F5344CB8AC3E}">
        <p14:creationId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86672"/>
            <a:ext cx="8915400" cy="5471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3270338016"/>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R Programming</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MS-</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0F4FC1F0-E8D3-59C0-1F27-884BF780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911" y="2424891"/>
            <a:ext cx="8072176" cy="44413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pic>
        <p:nvPicPr>
          <p:cNvPr id="1026" name="Picture 2">
            <a:extLst>
              <a:ext uri="{FF2B5EF4-FFF2-40B4-BE49-F238E27FC236}">
                <a16:creationId xmlns:a16="http://schemas.microsoft.com/office/drawing/2014/main" id="{45623721-56D0-E7CC-4C55-332C997D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4" y="1366577"/>
            <a:ext cx="8052080" cy="5491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E4941D3B-A4D5-D8CD-F142-1AC020373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91" y="1436914"/>
            <a:ext cx="8098971" cy="530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pic>
        <p:nvPicPr>
          <p:cNvPr id="3074" name="Picture 2">
            <a:extLst>
              <a:ext uri="{FF2B5EF4-FFF2-40B4-BE49-F238E27FC236}">
                <a16:creationId xmlns:a16="http://schemas.microsoft.com/office/drawing/2014/main" id="{E3B42A8E-D5A9-ED27-35E6-BFE3B75BC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20" y="1547446"/>
            <a:ext cx="8470760" cy="53105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47446"/>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684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Prasun Singh</cp:lastModifiedBy>
  <cp:revision>4</cp:revision>
  <dcterms:created xsi:type="dcterms:W3CDTF">2022-11-21T06:34:00Z</dcterms:created>
  <dcterms:modified xsi:type="dcterms:W3CDTF">2024-03-14T12:33:01Z</dcterms:modified>
</cp:coreProperties>
</file>