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1.jpe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2306955"/>
          </a:xfrm>
          <a:prstGeom prst="rect">
            <a:avLst/>
          </a:prstGeom>
          <a:noFill/>
        </p:spPr>
        <p:txBody>
          <a:bodyPr wrap="square" lIns="91440" tIns="45720" rIns="91440" bIns="45720" rtlCol="0" anchor="t">
            <a:spAutoFit/>
          </a:bodyPr>
          <a:lstStyle/>
          <a:p>
            <a:r>
              <a:rPr lang="en-US" sz="2400" dirty="0"/>
              <a:t>STUDENT NAME: PRASUPTHA P</a:t>
            </a:r>
            <a:endParaRPr lang="en-US" sz="2400" dirty="0"/>
          </a:p>
          <a:p>
            <a:r>
              <a:rPr lang="en-US" sz="2400" dirty="0"/>
              <a:t>REGISTER NO AND NMID: 2422K2354</a:t>
            </a:r>
            <a:endParaRPr lang="en-US" sz="2400" dirty="0">
              <a:cs typeface="Calibri" panose="020F0502020204030204"/>
            </a:endParaRPr>
          </a:p>
          <a:p>
            <a:r>
              <a:rPr lang="en-US" sz="2400" dirty="0"/>
              <a:t>DEPARTMENT: BSC COMPUTER SCIENCE</a:t>
            </a:r>
            <a:endParaRPr lang="en-US" sz="2400" dirty="0"/>
          </a:p>
          <a:p>
            <a:r>
              <a:rPr lang="en-US" sz="2400" dirty="0"/>
              <a:t>COLLEGE: JCT COLLEGE OF ARTS AND SCIENCE / 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Untitled"/>
          <p:cNvPicPr>
            <a:picLocks noChangeAspect="1"/>
          </p:cNvPicPr>
          <p:nvPr/>
        </p:nvPicPr>
        <p:blipFill>
          <a:blip r:embed="rId2"/>
          <a:stretch>
            <a:fillRect/>
          </a:stretch>
        </p:blipFill>
        <p:spPr>
          <a:xfrm>
            <a:off x="2324100" y="1983105"/>
            <a:ext cx="7172325" cy="361759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33400" y="457200"/>
            <a:ext cx="7622540" cy="6536690"/>
          </a:xfrm>
          <a:prstGeom prst="rect">
            <a:avLst/>
          </a:prstGeom>
        </p:spPr>
        <p:txBody>
          <a:bodyPr vert="horz" wrap="square" lIns="0" tIns="13335" rIns="0" bIns="0" rtlCol="0">
            <a:noAutofit/>
          </a:bodyPr>
          <a:lstStyle/>
          <a:p>
            <a:pPr marL="12700">
              <a:lnSpc>
                <a:spcPct val="100000"/>
              </a:lnSpc>
              <a:spcBef>
                <a:spcPts val="105"/>
              </a:spcBef>
            </a:pPr>
            <a:r>
              <a:rPr lang="en-IN" sz="3200" dirty="0"/>
              <a:t>CONCLUSION</a:t>
            </a:r>
            <a:br>
              <a:rPr lang="en-IN" sz="2000" dirty="0"/>
            </a:br>
            <a:r>
              <a:rPr lang="en-US" altLang="en-US" sz="2000" dirty="0"/>
              <a:t>In conclusion, this portfolio website provides a solid foundation for showcasing my web development skills and projects. It is built with a focus on simplicity and usability, ensuring that users can navigate the website with ease and find relevant information quickly. With this portfolio, I am able to highlight my technical abilities, creativity, and professionalism, giving potential employers and collaborators insight into my capabilities.</a:t>
            </a:r>
            <a:br>
              <a:rPr lang="en-US" altLang="en-US" sz="2000" dirty="0"/>
            </a:br>
            <a:br>
              <a:rPr lang="en-US" altLang="en-US" sz="2000" dirty="0"/>
            </a:br>
            <a:r>
              <a:rPr lang="en-US" altLang="en-US" sz="2000" dirty="0"/>
              <a:t>The design and features can be further enhanced in the future, but it currently serves as an effective way to present myself as a developer in the digital space.</a:t>
            </a:r>
            <a:br>
              <a:rPr lang="en-US" altLang="en-US" sz="2000" dirty="0"/>
            </a:br>
            <a:br>
              <a:rPr lang="en-US" altLang="en-US" sz="2000" dirty="0"/>
            </a:br>
            <a:br>
              <a:rPr lang="en-IN" sz="2000" dirty="0"/>
            </a:br>
            <a:endParaRPr sz="20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7686675" cy="263207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br>
              <a:rPr sz="4250" spc="25" dirty="0"/>
            </a:br>
            <a:br>
              <a:rPr sz="4250" spc="25" dirty="0"/>
            </a:br>
            <a:r>
              <a:rPr lang="en-US" sz="4250" spc="25" dirty="0"/>
              <a:t>SIMPLE PORTFOLIO WEBSITE</a:t>
            </a:r>
            <a:endParaRPr lang="en-US" sz="4250" spc="25"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endParaRPr dirty="0"/>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399915"/>
          </a:xfrm>
          <a:prstGeom prst="rect">
            <a:avLst/>
          </a:prstGeom>
          <a:noFill/>
        </p:spPr>
        <p:txBody>
          <a:bodyPr wrap="square" rtlCol="0">
            <a:spAutoFit/>
          </a:bodyPr>
          <a:lstStyle/>
          <a:p>
            <a:pPr algn="l"/>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381317" y="533145"/>
            <a:ext cx="5636895" cy="832675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000" spc="-20" dirty="0"/>
              <a:t>P</a:t>
            </a:r>
            <a:r>
              <a:rPr sz="4000" spc="15" dirty="0"/>
              <a:t>ROB</a:t>
            </a:r>
            <a:r>
              <a:rPr sz="4000" spc="55" dirty="0"/>
              <a:t>L</a:t>
            </a:r>
            <a:r>
              <a:rPr sz="4000" spc="-20" dirty="0"/>
              <a:t>E</a:t>
            </a:r>
            <a:r>
              <a:rPr lang="en-US" sz="4000" spc="-20" dirty="0"/>
              <a:t>M </a:t>
            </a:r>
            <a:r>
              <a:rPr sz="4000" spc="10" dirty="0"/>
              <a:t>S</a:t>
            </a:r>
            <a:r>
              <a:rPr sz="4000" spc="-370" dirty="0"/>
              <a:t>T</a:t>
            </a:r>
            <a:r>
              <a:rPr sz="4000" spc="-375" dirty="0"/>
              <a:t>A</a:t>
            </a:r>
            <a:r>
              <a:rPr sz="4000" spc="15" dirty="0"/>
              <a:t>T</a:t>
            </a:r>
            <a:r>
              <a:rPr sz="4000" spc="-10" dirty="0"/>
              <a:t>E</a:t>
            </a:r>
            <a:r>
              <a:rPr sz="4000" spc="-20" dirty="0"/>
              <a:t>ME</a:t>
            </a:r>
            <a:r>
              <a:rPr sz="4000" spc="10" dirty="0"/>
              <a:t>NT</a:t>
            </a:r>
            <a:br>
              <a:rPr sz="2000" spc="10" dirty="0"/>
            </a:br>
            <a:r>
              <a:rPr lang="en-US" sz="2000" spc="10" dirty="0"/>
              <a:t> </a:t>
            </a:r>
            <a:r>
              <a:rPr lang="en-US" altLang="en-US" sz="2000" spc="10" dirty="0"/>
              <a:t>The problem I am solving is to provide potential employers, clients, and collaborators with an easily accessible digital portfolio that showcases my skills, previous work, and contact information. This portfolio serves as a centralized platform where my achievements, experience, and projects are available at a glance, giving users a seamless experience when evaluating my work</a:t>
            </a:r>
            <a:r>
              <a:rPr lang="en-US" altLang="en-US" sz="4250" spc="10" dirty="0"/>
              <a:t>.</a:t>
            </a:r>
            <a:br>
              <a:rPr sz="4250" spc="10" dirty="0"/>
            </a:br>
            <a:br>
              <a:rPr sz="4250" spc="10" dirty="0"/>
            </a:br>
            <a:br>
              <a:rPr sz="4250" spc="10" dirty="0"/>
            </a:br>
            <a:br>
              <a:rPr sz="4250" spc="10" dirty="0"/>
            </a:br>
            <a:br>
              <a:rPr sz="4250" spc="10" dirty="0"/>
            </a:br>
            <a:br>
              <a:rPr sz="4250" spc="10" dirty="0"/>
            </a:br>
            <a:br>
              <a:rPr sz="4250" spc="10" dirty="0"/>
            </a:br>
            <a:endParaRPr sz="4250" spc="10" dirty="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8200" y="762000"/>
            <a:ext cx="7228205" cy="6000750"/>
          </a:xfrm>
          <a:prstGeom prst="rect">
            <a:avLst/>
          </a:prstGeom>
        </p:spPr>
        <p:txBody>
          <a:bodyPr vert="horz" wrap="square" lIns="0" tIns="16510" rIns="0" bIns="0" rtlCol="0">
            <a:noAutofit/>
          </a:bodyPr>
          <a:lstStyle/>
          <a:p>
            <a:pPr marL="12700">
              <a:lnSpc>
                <a:spcPct val="100000"/>
              </a:lnSpc>
              <a:spcBef>
                <a:spcPts val="130"/>
              </a:spcBef>
              <a:tabLst>
                <a:tab pos="2642870" algn="l"/>
              </a:tabLst>
            </a:pPr>
            <a:r>
              <a:rPr lang="en-US" altLang="en-US" sz="2000"/>
              <a:t>This project is a personal portfolio website that highlights my skills, projects I've worked on, and provides a way for visitors to contact me. The website is designed to be simple, responsive, and easy to navigate. It is fully coded with HTML, CSS, and JavaScript without relying on external libraries or frameworks. This website aims to present my technical abilities, creativity, and professionalism to potential employers or clients.</a:t>
            </a:r>
            <a:endParaRPr sz="200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3200400" y="0"/>
            <a:ext cx="4064000" cy="583565"/>
          </a:xfrm>
          <a:prstGeom prst="rect">
            <a:avLst/>
          </a:prstGeom>
          <a:noFill/>
        </p:spPr>
        <p:txBody>
          <a:bodyPr wrap="square" rtlCol="0">
            <a:spAutoFit/>
          </a:bodyPr>
          <a:p>
            <a:r>
              <a:rPr lang="en-US" sz="3200"/>
              <a:t>PROBLEM OVER VIEW</a:t>
            </a:r>
            <a:endParaRPr lang="en-US"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5014595" cy="5004435"/>
          </a:xfrm>
          <a:prstGeom prst="rect">
            <a:avLst/>
          </a:prstGeom>
        </p:spPr>
        <p:txBody>
          <a:bodyPr vert="horz" wrap="square" lIns="0" tIns="16510" rIns="0" bIns="0" rtlCol="0">
            <a:noAutofit/>
          </a:bodyPr>
          <a:lstStyle/>
          <a:p>
            <a:pPr marL="12700">
              <a:lnSpc>
                <a:spcPct val="100000"/>
              </a:lnSpc>
              <a:spcBef>
                <a:spcPts val="130"/>
              </a:spcBef>
            </a:pPr>
            <a:r>
              <a:rPr sz="2800" spc="25" dirty="0"/>
              <a:t>W</a:t>
            </a:r>
            <a:r>
              <a:rPr sz="2800" spc="-20" dirty="0"/>
              <a:t>H</a:t>
            </a:r>
            <a:r>
              <a:rPr sz="2800" spc="20" dirty="0"/>
              <a:t>O</a:t>
            </a:r>
            <a:r>
              <a:rPr sz="2800" spc="-235" dirty="0"/>
              <a:t> </a:t>
            </a:r>
            <a:r>
              <a:rPr sz="2800" spc="-10" dirty="0"/>
              <a:t>AR</a:t>
            </a:r>
            <a:r>
              <a:rPr sz="2800" spc="15" dirty="0"/>
              <a:t>E</a:t>
            </a:r>
            <a:r>
              <a:rPr sz="2800" spc="-35" dirty="0"/>
              <a:t> </a:t>
            </a:r>
            <a:r>
              <a:rPr sz="2800" spc="-10" dirty="0"/>
              <a:t>T</a:t>
            </a:r>
            <a:r>
              <a:rPr sz="2800" spc="-15" dirty="0"/>
              <a:t>H</a:t>
            </a:r>
            <a:r>
              <a:rPr sz="2800" spc="15" dirty="0"/>
              <a:t>E</a:t>
            </a:r>
            <a:r>
              <a:rPr sz="2800" spc="-35" dirty="0"/>
              <a:t> </a:t>
            </a:r>
            <a:r>
              <a:rPr sz="2800" spc="-20" dirty="0"/>
              <a:t>E</a:t>
            </a:r>
            <a:r>
              <a:rPr sz="2800" spc="30" dirty="0"/>
              <a:t>N</a:t>
            </a:r>
            <a:r>
              <a:rPr sz="2800" spc="15" dirty="0"/>
              <a:t>D</a:t>
            </a:r>
            <a:r>
              <a:rPr sz="2800" spc="-45" dirty="0"/>
              <a:t> </a:t>
            </a:r>
            <a:r>
              <a:rPr sz="2800" dirty="0"/>
              <a:t>U</a:t>
            </a:r>
            <a:r>
              <a:rPr sz="2800" spc="10" dirty="0"/>
              <a:t>S</a:t>
            </a:r>
            <a:r>
              <a:rPr sz="2800" spc="-25" dirty="0"/>
              <a:t>E</a:t>
            </a:r>
            <a:r>
              <a:rPr sz="2800" spc="-10" dirty="0"/>
              <a:t>R</a:t>
            </a:r>
            <a:r>
              <a:rPr sz="2800" spc="5" dirty="0"/>
              <a:t>S?</a:t>
            </a:r>
            <a:br>
              <a:rPr sz="2000" spc="5" dirty="0"/>
            </a:br>
            <a:r>
              <a:rPr lang="en-US" altLang="en-US" sz="2000"/>
              <a:t>The target audience for this portfolio includes:</a:t>
            </a:r>
            <a:br>
              <a:rPr lang="en-US" altLang="en-US" sz="2000"/>
            </a:br>
            <a:br>
              <a:rPr lang="en-US" altLang="en-US" sz="2000"/>
            </a:br>
            <a:r>
              <a:rPr lang="en-US" altLang="en-US" sz="2000"/>
              <a:t>Potential Employers: HR teams and hiring managers who want to assess my technical skills and experience.</a:t>
            </a:r>
            <a:br>
              <a:rPr lang="en-US" altLang="en-US" sz="2000"/>
            </a:br>
            <a:br>
              <a:rPr lang="en-US" altLang="en-US" sz="2000"/>
            </a:br>
            <a:r>
              <a:rPr lang="en-US" altLang="en-US" sz="2000"/>
              <a:t>Clients: People looking to hire me for freelance work or collaborations.</a:t>
            </a:r>
            <a:br>
              <a:rPr lang="en-US" altLang="en-US" sz="2000"/>
            </a:br>
            <a:br>
              <a:rPr lang="en-US" altLang="en-US" sz="2000"/>
            </a:br>
            <a:r>
              <a:rPr lang="en-US" altLang="en-US" sz="2000"/>
              <a:t>Collaborators: Developers, designers, and other professionals who might want to collaborate on projects.</a:t>
            </a:r>
            <a:br>
              <a:rPr lang="en-US" altLang="en-US" sz="2000"/>
            </a:br>
            <a:br>
              <a:rPr lang="en-US" altLang="en-US" sz="2000"/>
            </a:br>
            <a:r>
              <a:rPr lang="en-US" altLang="en-US" sz="2000"/>
              <a:t>Personal Use: As a personal branding tool to showcase and organize my work in one place.</a:t>
            </a:r>
            <a:endParaRPr lang="en-US" altLang="en-US" sz="2000"/>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914400" y="665480"/>
            <a:ext cx="9763125" cy="5154295"/>
          </a:xfrm>
          <a:prstGeom prst="rect">
            <a:avLst/>
          </a:prstGeom>
        </p:spPr>
        <p:txBody>
          <a:bodyPr vert="horz" wrap="square" lIns="0" tIns="13335" rIns="0" bIns="0" rtlCol="0">
            <a:noAutofit/>
          </a:bodyPr>
          <a:lstStyle/>
          <a:p>
            <a:pPr marL="12700">
              <a:lnSpc>
                <a:spcPct val="100000"/>
              </a:lnSpc>
              <a:spcBef>
                <a:spcPts val="105"/>
              </a:spcBef>
            </a:pPr>
            <a:r>
              <a:rPr lang="en-IN" sz="4000" spc="10" dirty="0"/>
              <a:t>TOOLS AND TECHNIQUES</a:t>
            </a:r>
            <a:br>
              <a:rPr lang="en-IN" sz="4000" spc="10" dirty="0"/>
            </a:br>
            <a:r>
              <a:rPr lang="en-US" altLang="en-US" sz="2000" dirty="0"/>
              <a:t>The portfolio was built using the following technologies:</a:t>
            </a:r>
            <a:br>
              <a:rPr lang="en-US" altLang="en-US" sz="2000" dirty="0"/>
            </a:br>
            <a:br>
              <a:rPr lang="en-US" altLang="en-US" sz="2000" dirty="0"/>
            </a:br>
            <a:r>
              <a:rPr lang="en-US" altLang="en-US" sz="2000" dirty="0"/>
              <a:t>HTML: For structuring the content and layout.</a:t>
            </a:r>
            <a:br>
              <a:rPr lang="en-US" altLang="en-US" sz="2000" dirty="0"/>
            </a:br>
            <a:br>
              <a:rPr lang="en-US" altLang="en-US" sz="2000" dirty="0"/>
            </a:br>
            <a:r>
              <a:rPr lang="en-US" altLang="en-US" sz="2000" dirty="0"/>
              <a:t>CSS: For styling the page and making it visually appealing. The design is responsive, ensuring a good user experience across all devices.</a:t>
            </a:r>
            <a:br>
              <a:rPr lang="en-US" altLang="en-US" sz="2000" dirty="0"/>
            </a:br>
            <a:br>
              <a:rPr lang="en-US" altLang="en-US" sz="2000" dirty="0"/>
            </a:br>
            <a:r>
              <a:rPr lang="en-US" altLang="en-US" sz="2000" dirty="0"/>
              <a:t>JavaScript: For handling dynamic content like form submission and simple interactions (e.g., the contact form alert).</a:t>
            </a:r>
            <a:br>
              <a:rPr lang="en-US" altLang="en-US" sz="2000" dirty="0"/>
            </a:br>
            <a:br>
              <a:rPr lang="en-US" altLang="en-US" sz="2000" dirty="0"/>
            </a:br>
            <a:r>
              <a:rPr lang="en-US" altLang="en-US" sz="2000" dirty="0"/>
              <a:t>Text Editor: Visual Studio Code (VSCode) for writing and editing code.</a:t>
            </a:r>
            <a:endParaRPr lang="en-US" altLang="en-US" sz="200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0830"/>
            <a:ext cx="9920605" cy="5965825"/>
          </a:xfrm>
          <a:prstGeom prst="rect">
            <a:avLst/>
          </a:prstGeom>
        </p:spPr>
        <p:txBody>
          <a:bodyPr vert="horz" wrap="square" lIns="0" tIns="13335" rIns="0" bIns="0" rtlCol="0">
            <a:noAutofit/>
          </a:bodyPr>
          <a:lstStyle/>
          <a:p>
            <a:pPr marL="12700">
              <a:lnSpc>
                <a:spcPct val="100000"/>
              </a:lnSpc>
              <a:spcBef>
                <a:spcPts val="105"/>
              </a:spcBef>
            </a:pPr>
            <a:r>
              <a:rPr lang="en-IN" sz="3600" b="1" spc="15" dirty="0">
                <a:latin typeface="Trebuchet MS" panose="020B0603020202020204"/>
                <a:cs typeface="Trebuchet MS" panose="020B0603020202020204"/>
              </a:rPr>
              <a:t>POTFOLIO DESIGN AND LAYOUT</a:t>
            </a:r>
            <a:endParaRPr lang="en-IN" sz="3600" b="1" spc="15"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The portfolio consists of a clean, minimalist layout with the following sections:</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Header: Includes the title and a brief introduction to the portfolio.</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About Me: A section to introduce myself, my skills, and my background.</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Projects: A list of selected projects with brief descriptions of each.</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Contact: A contact form for users to get in touch with me, along with an email link for further communication.</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Footer: Contains basic copyright information.</a:t>
            </a:r>
            <a:endParaRPr lang="en-US" altLang="en-US" sz="2000" dirty="0">
              <a:latin typeface="Trebuchet MS" panose="020B0603020202020204"/>
              <a:cs typeface="Trebuchet MS" panose="020B0603020202020204"/>
            </a:endParaRPr>
          </a:p>
          <a:p>
            <a:pPr marL="12700">
              <a:lnSpc>
                <a:spcPct val="100000"/>
              </a:lnSpc>
              <a:spcBef>
                <a:spcPts val="105"/>
              </a:spcBef>
            </a:pPr>
            <a:endParaRPr lang="en-US" altLang="en-US" sz="2000" dirty="0">
              <a:latin typeface="Trebuchet MS" panose="020B0603020202020204"/>
              <a:cs typeface="Trebuchet MS" panose="020B0603020202020204"/>
            </a:endParaRPr>
          </a:p>
          <a:p>
            <a:pPr marL="12700">
              <a:lnSpc>
                <a:spcPct val="100000"/>
              </a:lnSpc>
              <a:spcBef>
                <a:spcPts val="105"/>
              </a:spcBef>
            </a:pPr>
            <a:r>
              <a:rPr lang="en-US" altLang="en-US" sz="2000" dirty="0">
                <a:latin typeface="Trebuchet MS" panose="020B0603020202020204"/>
                <a:cs typeface="Trebuchet MS" panose="020B0603020202020204"/>
              </a:rPr>
              <a:t>The design emphasizes simplicity, focusing on usability and ease of navigation. I’ve used modern design principles to ensure that the website looks professional and works well on mobile devices.</a:t>
            </a:r>
            <a:endParaRPr lang="en-US" altLang="en-US" sz="2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015" y="385445"/>
            <a:ext cx="10909300" cy="6220460"/>
          </a:xfrm>
        </p:spPr>
        <p:txBody>
          <a:bodyPr>
            <a:noAutofit/>
          </a:bodyPr>
          <a:lstStyle/>
          <a:p>
            <a:r>
              <a:rPr lang="en-IN" sz="3200" dirty="0"/>
              <a:t>FEATURES AND FUNCTIONALITY</a:t>
            </a:r>
            <a:br>
              <a:rPr lang="en-IN" sz="3200" dirty="0"/>
            </a:br>
            <a:r>
              <a:rPr lang="en-US" altLang="en-US" sz="2000" dirty="0"/>
              <a:t>Responsive Design: The portfolio is mobile-friendly and adapts to various screen sizes.</a:t>
            </a:r>
            <a:br>
              <a:rPr lang="en-US" altLang="en-US" sz="2000" dirty="0"/>
            </a:br>
            <a:br>
              <a:rPr lang="en-US" altLang="en-US" sz="2000" dirty="0"/>
            </a:br>
            <a:r>
              <a:rPr lang="en-US" altLang="en-US" sz="2000" dirty="0"/>
              <a:t>Contact Form: The form lets users submit their name, email, and message. Upon submission, the form triggers a JavaScript alert to confirm that the submission was successful.</a:t>
            </a:r>
            <a:br>
              <a:rPr lang="en-US" altLang="en-US" sz="2000" dirty="0"/>
            </a:br>
            <a:br>
              <a:rPr lang="en-US" altLang="en-US" sz="2000" dirty="0"/>
            </a:br>
            <a:r>
              <a:rPr lang="en-US" altLang="en-US" sz="2000" dirty="0"/>
              <a:t>Project Listings: A clean list of my key projects with short descriptions.</a:t>
            </a:r>
            <a:br>
              <a:rPr lang="en-US" altLang="en-US" sz="2000" dirty="0"/>
            </a:br>
            <a:br>
              <a:rPr lang="en-US" altLang="en-US" sz="2000" dirty="0"/>
            </a:br>
            <a:r>
              <a:rPr lang="en-US" altLang="en-US" sz="2000" dirty="0"/>
              <a:t>Interactive Elements: JavaScript is used to show alerts when the contact form is submitted.</a:t>
            </a:r>
            <a:br>
              <a:rPr lang="en-US" altLang="en-US" sz="2000" dirty="0"/>
            </a:br>
            <a:br>
              <a:rPr lang="en-US" altLang="en-US" sz="2000" dirty="0"/>
            </a:br>
            <a:r>
              <a:rPr lang="en-US" altLang="en-US" sz="2000" dirty="0"/>
              <a:t>Simple Navigation: The layout allows users to quickly navigate between the different sections of the portfolio.</a:t>
            </a: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4089</Words>
  <Application>WPS Presentation</Application>
  <PresentationFormat>Widescreen</PresentationFormat>
  <Paragraphs>80</Paragraphs>
  <Slides>11</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Trebuchet MS</vt:lpstr>
      <vt:lpstr>Times New Roman</vt:lpstr>
      <vt:lpstr>Roboto</vt:lpstr>
      <vt:lpstr>Calibri</vt:lpstr>
      <vt:lpstr>Microsoft YaHei</vt:lpstr>
      <vt:lpstr>Arial Unicode MS</vt:lpstr>
      <vt:lpstr>Calibri</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Anagha Krishnanunni</cp:lastModifiedBy>
  <cp:revision>24</cp:revision>
  <dcterms:created xsi:type="dcterms:W3CDTF">2024-03-29T15:07:00Z</dcterms:created>
  <dcterms:modified xsi:type="dcterms:W3CDTF">2025-09-22T07:37:19Z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DBD8FAB20B4F42328B305AF00244ABB2_13</vt:lpwstr>
  </property>
  <property fmtid="{D5CDD505-2E9C-101B-9397-08002B2CF9AE}" pid="5" name="KSOProductBuildVer">
    <vt:lpwstr>1033-12.2.0.22549</vt:lpwstr>
  </property>
</Properties>
</file>