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
  </p:notesMasterIdLst>
  <p:handoutMasterIdLst>
    <p:handoutMasterId r:id="rId4"/>
  </p:handoutMasterIdLst>
  <p:sldIdLst>
    <p:sldId id="309" r:id="rId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6BFC381-9DBC-9B47-9D16-E651729A1C82}">
          <p14:sldIdLst/>
        </p14:section>
        <p14:section name="Titles and Dividers" id="{1E7DD9E6-8846-8448-AF36-6CA7C36D3FBC}">
          <p14:sldIdLst>
            <p14:sldId id="309"/>
          </p14:sldIdLst>
        </p14:section>
        <p14:section name="Content" id="{380C3243-BEFC-A549-B533-A4F0BFEA40A1}">
          <p14:sldIdLst/>
        </p14:section>
        <p14:section name="Example slides" id="{6F4BDC45-F9AA-BE40-B27C-BCB372411A4C}">
          <p14:sldIdLst/>
        </p14:section>
      </p14:sectionLst>
    </p:ext>
    <p:ext uri="{EFAFB233-063F-42B5-8137-9DF3F51BA10A}">
      <p15:sldGuideLst xmlns=""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5FAB6"/>
    <a:srgbClr val="CF2A2A"/>
    <a:srgbClr val="9966FF"/>
    <a:srgbClr val="007A3E"/>
    <a:srgbClr val="CCFFFF"/>
    <a:srgbClr val="FFB81C"/>
    <a:srgbClr val="FFCCFF"/>
    <a:srgbClr val="009FDB"/>
    <a:srgbClr val="F2F2F2"/>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98929" autoAdjust="0"/>
  </p:normalViewPr>
  <p:slideViewPr>
    <p:cSldViewPr snapToGrid="0">
      <p:cViewPr varScale="1">
        <p:scale>
          <a:sx n="83" d="100"/>
          <a:sy n="83" d="100"/>
        </p:scale>
        <p:origin x="-90" y="-516"/>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5552"/>
    </p:cViewPr>
  </p:outlineViewPr>
  <p:notesTextViewPr>
    <p:cViewPr>
      <p:scale>
        <a:sx n="100" d="100"/>
        <a:sy n="100" d="100"/>
      </p:scale>
      <p:origin x="0" y="0"/>
    </p:cViewPr>
  </p:notesTextViewPr>
  <p:sorterViewPr>
    <p:cViewPr>
      <p:scale>
        <a:sx n="66" d="100"/>
        <a:sy n="66" d="100"/>
      </p:scale>
      <p:origin x="0" y="400"/>
    </p:cViewPr>
  </p:sorterViewPr>
  <p:notesViewPr>
    <p:cSldViewPr snapToGrid="0">
      <p:cViewPr varScale="1">
        <p:scale>
          <a:sx n="80" d="100"/>
          <a:sy n="80" d="100"/>
        </p:scale>
        <p:origin x="-20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4/15/2016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4/15/2016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083D9-3F95-4956-95ED-24BAC4127E1C}"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35214271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83D9-3F95-4956-95ED-24BAC4127E1C}"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18520777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90"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83D9-3F95-4956-95ED-24BAC4127E1C}"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28911304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2"/>
          </p:nvPr>
        </p:nvSpPr>
        <p:spPr>
          <a:xfrm>
            <a:off x="490939" y="1139629"/>
            <a:ext cx="11209064" cy="4800600"/>
          </a:xfrm>
        </p:spPr>
        <p:txBody>
          <a:bodyPr/>
          <a:lstStyle>
            <a:lvl1pPr>
              <a:lnSpc>
                <a:spcPct val="90000"/>
              </a:lnSpc>
              <a:spcAft>
                <a:spcPts val="600"/>
              </a:spcAft>
              <a:defRPr sz="2400" baseline="0"/>
            </a:lvl1pPr>
            <a:lvl2pPr>
              <a:defRPr b="1">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7092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11275589" y="6061077"/>
            <a:ext cx="511174" cy="511174"/>
          </a:xfrm>
          <a:prstGeom prst="rect">
            <a:avLst/>
          </a:prstGeom>
        </p:spPr>
      </p:pic>
      <p:sp>
        <p:nvSpPr>
          <p:cNvPr id="6" name="TextBox 5"/>
          <p:cNvSpPr txBox="1"/>
          <p:nvPr userDrawn="1"/>
        </p:nvSpPr>
        <p:spPr>
          <a:xfrm>
            <a:off x="499065" y="6329844"/>
            <a:ext cx="6628674"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1"/>
                </a:solidFill>
              </a:rPr>
              <a:t>© 2016 AT&amp;T Intellectual</a:t>
            </a:r>
            <a:r>
              <a:rPr lang="en-US" sz="600" baseline="0" dirty="0" smtClean="0">
                <a:solidFill>
                  <a:schemeClr val="tx1"/>
                </a:solidFill>
              </a:rPr>
              <a:t> Property. All rights reserved.</a:t>
            </a:r>
            <a:r>
              <a:rPr lang="en-US" sz="600" dirty="0" smtClean="0">
                <a:solidFill>
                  <a:schemeClr val="tx1"/>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11" name="TextBox 10"/>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2"/>
                </a:solidFill>
              </a:rPr>
              <a:t>© 2016 AT&amp;T Intellectual</a:t>
            </a:r>
            <a:r>
              <a:rPr lang="en-US" sz="600" baseline="0" dirty="0" smtClean="0">
                <a:solidFill>
                  <a:schemeClr val="tx2"/>
                </a:solidFill>
              </a:rPr>
              <a:t> Property. All rights reserved.</a:t>
            </a:r>
            <a:r>
              <a:rPr lang="en-US" sz="600" dirty="0" smtClean="0">
                <a:solidFill>
                  <a:schemeClr val="tx2"/>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4" name="Text Placeholder 13"/>
          <p:cNvSpPr>
            <a:spLocks noGrp="1"/>
          </p:cNvSpPr>
          <p:nvPr>
            <p:ph type="body" sz="quarter" idx="14"/>
          </p:nvPr>
        </p:nvSpPr>
        <p:spPr>
          <a:xfrm>
            <a:off x="499064" y="594859"/>
            <a:ext cx="5609823" cy="244486"/>
          </a:xfrm>
        </p:spPr>
        <p:txBody>
          <a:bodyPr/>
          <a:lstStyle>
            <a:lvl1pPr marL="0" indent="0">
              <a:spcAft>
                <a:spcPts val="400"/>
              </a:spcAft>
              <a:buFontTx/>
              <a:buNone/>
              <a:defRPr sz="1400">
                <a:solidFill>
                  <a:schemeClr val="tx2"/>
                </a:solidFill>
              </a:defRPr>
            </a:lvl1pPr>
            <a:lvl2pPr marL="0" indent="0">
              <a:spcAft>
                <a:spcPts val="400"/>
              </a:spcAft>
              <a:buFontTx/>
              <a:buNone/>
              <a:defRPr sz="1400">
                <a:solidFill>
                  <a:schemeClr val="tx2"/>
                </a:solidFill>
              </a:defRPr>
            </a:lvl2pPr>
            <a:lvl3pPr marL="0" indent="0">
              <a:spcAft>
                <a:spcPts val="400"/>
              </a:spcAft>
              <a:buFontTx/>
              <a:buNone/>
              <a:defRPr sz="1400">
                <a:solidFill>
                  <a:schemeClr val="tx2"/>
                </a:solidFill>
              </a:defRPr>
            </a:lvl3pPr>
            <a:lvl4pPr marL="0" indent="0">
              <a:spcAft>
                <a:spcPts val="400"/>
              </a:spcAft>
              <a:buFontTx/>
              <a:buNone/>
              <a:defRPr sz="1400">
                <a:solidFill>
                  <a:schemeClr val="tx2"/>
                </a:solidFill>
              </a:defRPr>
            </a:lvl4pPr>
            <a:lvl5pPr marL="0" indent="0">
              <a:spcAft>
                <a:spcPts val="400"/>
              </a:spcAft>
              <a:buFontTx/>
              <a:buNone/>
              <a:defRPr sz="1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9063" y="939800"/>
            <a:ext cx="11209064" cy="1511764"/>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9063" y="2459736"/>
            <a:ext cx="11213719" cy="914400"/>
          </a:xfrm>
        </p:spPr>
        <p:txBody>
          <a:bodyPr/>
          <a:lstStyle>
            <a:lvl1pPr>
              <a:defRPr sz="2400" baseline="0"/>
            </a:lvl1pPr>
            <a:lvl2pPr>
              <a:defRPr sz="2000" baseline="0"/>
            </a:lvl2pPr>
            <a:lvl3pPr>
              <a:defRPr sz="2000" baseline="0"/>
            </a:lvl3pPr>
            <a:lvl4pPr>
              <a:defRPr sz="2000" baseline="0"/>
            </a:lvl4pPr>
            <a:lvl5pPr>
              <a:defRPr sz="2000" baseline="0"/>
            </a:lvl5pPr>
          </a:lstStyle>
          <a:p>
            <a:pPr lvl="0"/>
            <a:r>
              <a:rPr lang="en-US" smtClean="0"/>
              <a:t>Click to edit Master text styles</a:t>
            </a:r>
          </a:p>
        </p:txBody>
      </p:sp>
      <p:sp>
        <p:nvSpPr>
          <p:cNvPr id="10" name="Text Placeholder 9"/>
          <p:cNvSpPr>
            <a:spLocks noGrp="1"/>
          </p:cNvSpPr>
          <p:nvPr>
            <p:ph type="body" sz="quarter" idx="13"/>
          </p:nvPr>
        </p:nvSpPr>
        <p:spPr>
          <a:xfrm>
            <a:off x="499064" y="3474721"/>
            <a:ext cx="5609823" cy="2335211"/>
          </a:xfrm>
        </p:spPr>
        <p:txBody>
          <a:bodyPr/>
          <a:lstStyle>
            <a:lvl1pPr marL="0" indent="0">
              <a:lnSpc>
                <a:spcPct val="100000"/>
              </a:lnSpc>
              <a:spcAft>
                <a:spcPts val="600"/>
              </a:spcAft>
              <a:buFontTx/>
              <a:buNone/>
              <a:defRPr sz="2000" baseline="0">
                <a:solidFill>
                  <a:schemeClr val="tx2"/>
                </a:solidFill>
              </a:defRPr>
            </a:lvl1pPr>
            <a:lvl2pPr marL="0" indent="0">
              <a:lnSpc>
                <a:spcPct val="100000"/>
              </a:lnSpc>
              <a:spcAft>
                <a:spcPts val="600"/>
              </a:spcAft>
              <a:buFontTx/>
              <a:buNone/>
              <a:defRPr sz="2000" baseline="0">
                <a:solidFill>
                  <a:schemeClr val="tx2"/>
                </a:solidFill>
              </a:defRPr>
            </a:lvl2pPr>
            <a:lvl3pPr marL="0" indent="0">
              <a:lnSpc>
                <a:spcPct val="100000"/>
              </a:lnSpc>
              <a:spcAft>
                <a:spcPts val="600"/>
              </a:spcAft>
              <a:buFontTx/>
              <a:buNone/>
              <a:defRPr sz="2000" baseline="0">
                <a:solidFill>
                  <a:schemeClr val="tx2"/>
                </a:solidFill>
              </a:defRPr>
            </a:lvl3pPr>
            <a:lvl4pPr marL="0" indent="0">
              <a:lnSpc>
                <a:spcPct val="100000"/>
              </a:lnSpc>
              <a:spcAft>
                <a:spcPts val="600"/>
              </a:spcAft>
              <a:buFontTx/>
              <a:buNone/>
              <a:defRPr sz="2000" baseline="0">
                <a:solidFill>
                  <a:schemeClr val="tx2"/>
                </a:solidFill>
              </a:defRPr>
            </a:lvl4pPr>
            <a:lvl5pPr marL="0" indent="0">
              <a:lnSpc>
                <a:spcPct val="100000"/>
              </a:lnSpc>
              <a:spcAft>
                <a:spcPts val="600"/>
              </a:spcAft>
              <a:buFontTx/>
              <a:buNone/>
              <a:defRPr sz="20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45090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ption 3">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6" name="TextBox 5"/>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1"/>
                </a:solidFill>
              </a:rPr>
              <a:t>© 2016 AT&amp;T Intellectual</a:t>
            </a:r>
            <a:r>
              <a:rPr lang="en-US" sz="600" baseline="0" dirty="0" smtClean="0">
                <a:solidFill>
                  <a:schemeClr val="tx1"/>
                </a:solidFill>
              </a:rPr>
              <a:t> Property. All rights reserved.</a:t>
            </a:r>
            <a:r>
              <a:rPr lang="en-US" sz="600" dirty="0" smtClean="0">
                <a:solidFill>
                  <a:schemeClr val="tx1"/>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4" name="Text Placeholder 13"/>
          <p:cNvSpPr>
            <a:spLocks noGrp="1"/>
          </p:cNvSpPr>
          <p:nvPr>
            <p:ph type="body" sz="quarter" idx="14"/>
          </p:nvPr>
        </p:nvSpPr>
        <p:spPr>
          <a:xfrm>
            <a:off x="498799" y="594859"/>
            <a:ext cx="5609823" cy="244486"/>
          </a:xfrm>
        </p:spPr>
        <p:txBody>
          <a:bodyPr/>
          <a:lstStyle>
            <a:lvl1pPr marL="0" indent="0">
              <a:lnSpc>
                <a:spcPct val="90000"/>
              </a:lnSpc>
              <a:spcAft>
                <a:spcPts val="400"/>
              </a:spcAft>
              <a:buFontTx/>
              <a:buNone/>
              <a:defRPr sz="1400">
                <a:solidFill>
                  <a:schemeClr val="tx1"/>
                </a:solidFill>
              </a:defRPr>
            </a:lvl1pPr>
            <a:lvl2pPr marL="0" indent="0">
              <a:lnSpc>
                <a:spcPct val="90000"/>
              </a:lnSpc>
              <a:spcAft>
                <a:spcPts val="400"/>
              </a:spcAft>
              <a:buFontTx/>
              <a:buNone/>
              <a:defRPr sz="1400">
                <a:solidFill>
                  <a:schemeClr val="tx1"/>
                </a:solidFill>
              </a:defRPr>
            </a:lvl2pPr>
            <a:lvl3pPr marL="0" indent="0">
              <a:lnSpc>
                <a:spcPct val="90000"/>
              </a:lnSpc>
              <a:spcAft>
                <a:spcPts val="400"/>
              </a:spcAft>
              <a:buFontTx/>
              <a:buNone/>
              <a:defRPr sz="1400">
                <a:solidFill>
                  <a:schemeClr val="tx1"/>
                </a:solidFill>
              </a:defRPr>
            </a:lvl3pPr>
            <a:lvl4pPr marL="0" indent="0">
              <a:lnSpc>
                <a:spcPct val="90000"/>
              </a:lnSpc>
              <a:spcAft>
                <a:spcPts val="400"/>
              </a:spcAft>
              <a:buFontTx/>
              <a:buNone/>
              <a:defRPr sz="1400">
                <a:solidFill>
                  <a:schemeClr val="tx1"/>
                </a:solidFill>
              </a:defRPr>
            </a:lvl4pPr>
            <a:lvl5pPr marL="0" indent="0">
              <a:lnSpc>
                <a:spcPct val="90000"/>
              </a:lnSpc>
              <a:spcAft>
                <a:spcPts val="400"/>
              </a:spcAft>
              <a:buFontTx/>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39801"/>
            <a:ext cx="11209064" cy="1511763"/>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8798" y="2459736"/>
            <a:ext cx="11213719" cy="914400"/>
          </a:xfrm>
        </p:spPr>
        <p:txBody>
          <a:bodyPr/>
          <a:lstStyle>
            <a:lvl1pPr>
              <a:defRPr sz="2400" baseline="0"/>
            </a:lvl1pPr>
            <a:lvl2pPr>
              <a:defRPr sz="2400" baseline="0"/>
            </a:lvl2pPr>
            <a:lvl3pPr>
              <a:defRPr sz="2400" baseline="0"/>
            </a:lvl3pPr>
            <a:lvl4pPr>
              <a:defRPr sz="2400" baseline="0"/>
            </a:lvl4pPr>
            <a:lvl5pPr>
              <a:defRPr sz="2400" baseline="0"/>
            </a:lvl5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baseline="0">
                <a:solidFill>
                  <a:schemeClr val="bg1"/>
                </a:solidFill>
              </a:defRPr>
            </a:lvl1pPr>
            <a:lvl2pPr marL="0" indent="0">
              <a:lnSpc>
                <a:spcPct val="100000"/>
              </a:lnSpc>
              <a:spcAft>
                <a:spcPts val="600"/>
              </a:spcAft>
              <a:buFontTx/>
              <a:buNone/>
              <a:defRPr sz="2000" baseline="0">
                <a:solidFill>
                  <a:schemeClr val="bg1"/>
                </a:solidFill>
              </a:defRPr>
            </a:lvl2pPr>
            <a:lvl3pPr marL="0" indent="0">
              <a:lnSpc>
                <a:spcPct val="100000"/>
              </a:lnSpc>
              <a:spcAft>
                <a:spcPts val="600"/>
              </a:spcAft>
              <a:buFontTx/>
              <a:buNone/>
              <a:defRPr sz="2000" baseline="0">
                <a:solidFill>
                  <a:schemeClr val="bg1"/>
                </a:solidFill>
              </a:defRPr>
            </a:lvl3pPr>
            <a:lvl4pPr marL="0" indent="0">
              <a:lnSpc>
                <a:spcPct val="100000"/>
              </a:lnSpc>
              <a:spcAft>
                <a:spcPts val="600"/>
              </a:spcAft>
              <a:buFontTx/>
              <a:buNone/>
              <a:defRPr sz="2000" baseline="0">
                <a:solidFill>
                  <a:schemeClr val="bg1"/>
                </a:solidFill>
              </a:defRPr>
            </a:lvl4pPr>
            <a:lvl5pPr marL="0" indent="0">
              <a:lnSpc>
                <a:spcPct val="100000"/>
              </a:lnSpc>
              <a:spcAft>
                <a:spcPts val="600"/>
              </a:spcAft>
              <a:buFontTx/>
              <a:buNone/>
              <a:defRPr sz="20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02701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ption 4">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13" name="TextBox 12"/>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2"/>
                </a:solidFill>
              </a:rPr>
              <a:t>© 2016 AT&amp;T Intellectual</a:t>
            </a:r>
            <a:r>
              <a:rPr lang="en-US" sz="600" baseline="0" dirty="0" smtClean="0">
                <a:solidFill>
                  <a:schemeClr val="tx2"/>
                </a:solidFill>
              </a:rPr>
              <a:t> Property. All rights reserved.</a:t>
            </a:r>
            <a:r>
              <a:rPr lang="en-US" sz="600" dirty="0" smtClean="0">
                <a:solidFill>
                  <a:schemeClr val="tx2"/>
                </a:solidFill>
              </a:rPr>
              <a:t> AT&amp;T, Globe logo, Mobilizing Your World and DIRECTV are registered trademarks and service marks of AT&amp;T Intellectual Property and/or AT&amp;T affiliated companies.</a:t>
            </a:r>
            <a:r>
              <a:rPr lang="en-US" sz="600" baseline="0" dirty="0" smtClean="0">
                <a:solidFill>
                  <a:schemeClr val="tx2"/>
                </a:solidFill>
              </a:rPr>
              <a:t> </a:t>
            </a:r>
            <a:r>
              <a:rPr lang="en-US" sz="600" dirty="0" smtClean="0">
                <a:solidFill>
                  <a:schemeClr val="tx2"/>
                </a:solidFill>
              </a:rPr>
              <a:t>All other marks are the property of their respective owners. AT&amp;T Proprietary (Internal Use Only). Not for use or disclosure outside the AT&amp;T companies except under written agreement.</a:t>
            </a:r>
          </a:p>
        </p:txBody>
      </p:sp>
      <p:sp>
        <p:nvSpPr>
          <p:cNvPr id="4" name="Picture Placeholder 3"/>
          <p:cNvSpPr>
            <a:spLocks noGrp="1"/>
          </p:cNvSpPr>
          <p:nvPr>
            <p:ph type="pic" sz="quarter" idx="15"/>
          </p:nvPr>
        </p:nvSpPr>
        <p:spPr>
          <a:xfrm>
            <a:off x="-1" y="0"/>
            <a:ext cx="2999232" cy="1645920"/>
          </a:xfrm>
        </p:spPr>
        <p:txBody>
          <a:bodyPr/>
          <a:lstStyle>
            <a:lvl1pPr>
              <a:defRPr sz="1800">
                <a:solidFill>
                  <a:schemeClr val="bg2"/>
                </a:solidFill>
              </a:defRPr>
            </a:lvl1pPr>
          </a:lstStyle>
          <a:p>
            <a:r>
              <a:rPr lang="en-US" smtClean="0"/>
              <a:t>Click icon to add picture</a:t>
            </a:r>
            <a:endParaRPr lang="en-US"/>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bg2"/>
                </a:solidFill>
              </a:defRPr>
            </a:lvl1pPr>
          </a:lstStyle>
          <a:p>
            <a:r>
              <a:rPr lang="en-US" smtClean="0"/>
              <a:t>Click icon to add picture</a:t>
            </a:r>
            <a:endParaRPr lang="en-US"/>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bg2"/>
                </a:solidFill>
              </a:defRPr>
            </a:lvl1pPr>
          </a:lstStyle>
          <a:p>
            <a:r>
              <a:rPr lang="en-US" smtClean="0"/>
              <a:t>Click icon to add picture</a:t>
            </a:r>
            <a:endParaRPr lang="en-US"/>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bg2"/>
                </a:solidFill>
              </a:defRPr>
            </a:lvl1pPr>
          </a:lstStyle>
          <a:p>
            <a:r>
              <a:rPr lang="en-US" smtClean="0"/>
              <a:t>Click icon to add picture</a:t>
            </a:r>
            <a:endParaRPr lang="en-US"/>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bg2"/>
                </a:solidFill>
              </a:defRPr>
            </a:lvl1pPr>
          </a:lstStyle>
          <a:p>
            <a:r>
              <a:rPr lang="en-US" smtClean="0"/>
              <a:t>Click icon to add picture</a:t>
            </a:r>
            <a:endParaRPr lang="en-US"/>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bg2"/>
                </a:solidFill>
              </a:defRPr>
            </a:lvl1pPr>
          </a:lstStyle>
          <a:p>
            <a:r>
              <a:rPr lang="en-US" smtClean="0"/>
              <a:t>Click icon to add picture</a:t>
            </a:r>
            <a:endParaRPr lang="en-US"/>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bg2"/>
                </a:solidFill>
              </a:defRPr>
            </a:lvl1pPr>
          </a:lstStyle>
          <a:p>
            <a:r>
              <a:rPr lang="en-US" smtClean="0"/>
              <a:t>Click icon to add picture</a:t>
            </a:r>
            <a:endParaRPr lang="en-US"/>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bg2"/>
                </a:solidFill>
              </a:defRPr>
            </a:lvl1pPr>
          </a:lstStyle>
          <a:p>
            <a:r>
              <a:rPr lang="en-US" smtClean="0"/>
              <a:t>Click icon to add picture</a:t>
            </a:r>
            <a:endParaRPr lang="en-US"/>
          </a:p>
        </p:txBody>
      </p:sp>
      <p:sp>
        <p:nvSpPr>
          <p:cNvPr id="2" name="Title 1"/>
          <p:cNvSpPr>
            <a:spLocks noGrp="1"/>
          </p:cNvSpPr>
          <p:nvPr>
            <p:ph type="title" hasCustomPrompt="1"/>
          </p:nvPr>
        </p:nvSpPr>
        <p:spPr>
          <a:xfrm>
            <a:off x="499742" y="3657600"/>
            <a:ext cx="11209064" cy="1517904"/>
          </a:xfrm>
        </p:spPr>
        <p:txBody>
          <a:bodyPr anchor="t" anchorCtr="0"/>
          <a:lstStyle>
            <a:lvl1pPr>
              <a:lnSpc>
                <a:spcPct val="82000"/>
              </a:lnSpc>
              <a:spcAft>
                <a:spcPts val="800"/>
              </a:spcAft>
              <a:defRPr sz="3600">
                <a:solidFill>
                  <a:schemeClr val="tx1"/>
                </a:solidFill>
              </a:defRPr>
            </a:lvl1pPr>
          </a:lstStyle>
          <a:p>
            <a:r>
              <a:rPr lang="en-US" dirty="0" smtClean="0"/>
              <a:t>Click to edit Master title style</a:t>
            </a:r>
            <a:br>
              <a:rPr lang="en-US" dirty="0" smtClean="0"/>
            </a:br>
            <a:r>
              <a:rPr lang="en-US" dirty="0" smtClean="0"/>
              <a:t>type style</a:t>
            </a:r>
            <a:endParaRPr lang="en-US" dirty="0"/>
          </a:p>
        </p:txBody>
      </p:sp>
      <p:sp>
        <p:nvSpPr>
          <p:cNvPr id="5" name="Text Placeholder 4"/>
          <p:cNvSpPr>
            <a:spLocks noGrp="1"/>
          </p:cNvSpPr>
          <p:nvPr>
            <p:ph type="body" sz="quarter" idx="23"/>
          </p:nvPr>
        </p:nvSpPr>
        <p:spPr>
          <a:xfrm>
            <a:off x="499742"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9743"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7882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ption 5">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6" name="TextBox 5"/>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2"/>
                </a:solidFill>
              </a:rPr>
              <a:t>© 2016 AT&amp;T Intellectual</a:t>
            </a:r>
            <a:r>
              <a:rPr lang="en-US" sz="600" baseline="0" dirty="0" smtClean="0">
                <a:solidFill>
                  <a:schemeClr val="tx2"/>
                </a:solidFill>
              </a:rPr>
              <a:t> Property. All rights reserved.</a:t>
            </a:r>
            <a:r>
              <a:rPr lang="en-US" sz="600" dirty="0" smtClean="0">
                <a:solidFill>
                  <a:schemeClr val="tx2"/>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2" name="Picture Placeholder 3"/>
          <p:cNvSpPr>
            <a:spLocks noGrp="1"/>
          </p:cNvSpPr>
          <p:nvPr>
            <p:ph type="pic" sz="quarter" idx="16"/>
          </p:nvPr>
        </p:nvSpPr>
        <p:spPr>
          <a:xfrm>
            <a:off x="0" y="1"/>
            <a:ext cx="12188825" cy="3425825"/>
          </a:xfrm>
        </p:spPr>
        <p:txBody>
          <a:bodyPr/>
          <a:lstStyle>
            <a:lvl1pPr>
              <a:defRPr sz="1800">
                <a:solidFill>
                  <a:schemeClr val="bg2"/>
                </a:solidFill>
              </a:defRPr>
            </a:lvl1pPr>
          </a:lstStyle>
          <a:p>
            <a:r>
              <a:rPr lang="en-US"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28637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ption 6">
    <p:bg>
      <p:bgRef idx="1001">
        <a:schemeClr val="bg2"/>
      </p:bgRef>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13" name="TextBox 12"/>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1"/>
                </a:solidFill>
              </a:rPr>
              <a:t>© 2016 AT&amp;T Intellectual</a:t>
            </a:r>
            <a:r>
              <a:rPr lang="en-US" sz="600" baseline="0" dirty="0" smtClean="0">
                <a:solidFill>
                  <a:schemeClr val="tx1"/>
                </a:solidFill>
              </a:rPr>
              <a:t> Property. All rights reserved.</a:t>
            </a:r>
            <a:r>
              <a:rPr lang="en-US" sz="600" dirty="0" smtClean="0">
                <a:solidFill>
                  <a:schemeClr val="tx1"/>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4" name="Picture Placeholder 3"/>
          <p:cNvSpPr>
            <a:spLocks noGrp="1"/>
          </p:cNvSpPr>
          <p:nvPr>
            <p:ph type="pic" sz="quarter" idx="15"/>
          </p:nvPr>
        </p:nvSpPr>
        <p:spPr>
          <a:xfrm>
            <a:off x="-1" y="0"/>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accent6"/>
                </a:solidFill>
              </a:defRPr>
            </a:lvl1pPr>
          </a:lstStyle>
          <a:p>
            <a:r>
              <a:rPr lang="en-US" smtClean="0"/>
              <a:t>Click icon to add picture</a:t>
            </a:r>
            <a:endParaRPr lang="en-US"/>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67105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ption 7">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bwMode="black">
          <a:xfrm>
            <a:off x="11290296" y="6075784"/>
            <a:ext cx="496467" cy="496467"/>
          </a:xfrm>
          <a:prstGeom prst="rect">
            <a:avLst/>
          </a:prstGeom>
        </p:spPr>
      </p:pic>
      <p:sp>
        <p:nvSpPr>
          <p:cNvPr id="6" name="TextBox 5"/>
          <p:cNvSpPr txBox="1"/>
          <p:nvPr userDrawn="1"/>
        </p:nvSpPr>
        <p:spPr>
          <a:xfrm>
            <a:off x="499064" y="6329844"/>
            <a:ext cx="6629400"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smtClean="0">
                <a:solidFill>
                  <a:schemeClr val="tx1"/>
                </a:solidFill>
              </a:rPr>
              <a:t>© 2016 AT&amp;T Intellectual</a:t>
            </a:r>
            <a:r>
              <a:rPr lang="en-US" sz="600" baseline="0" dirty="0" smtClean="0">
                <a:solidFill>
                  <a:schemeClr val="tx1"/>
                </a:solidFill>
              </a:rPr>
              <a:t> Property. All rights reserved.</a:t>
            </a:r>
            <a:r>
              <a:rPr lang="en-US" sz="600" dirty="0" smtClean="0">
                <a:solidFill>
                  <a:schemeClr val="tx1"/>
                </a:solidFill>
              </a:rPr>
              <a:t> AT&amp;T, Globe logo, Mobilizing Your World and DIRECTV are registered trademarks and service marks of AT&amp;T Intellectual Property and/or AT&amp;T affiliated companies. All other marks are the property of their respective owners. AT&amp;T Proprietary (Internal Use Only). Not for use or disclosure outside the AT&amp;T companies except under written agreement.</a:t>
            </a:r>
          </a:p>
        </p:txBody>
      </p:sp>
      <p:sp>
        <p:nvSpPr>
          <p:cNvPr id="12" name="Picture Placeholder 3"/>
          <p:cNvSpPr>
            <a:spLocks noGrp="1"/>
          </p:cNvSpPr>
          <p:nvPr>
            <p:ph type="pic" sz="quarter" idx="16"/>
          </p:nvPr>
        </p:nvSpPr>
        <p:spPr>
          <a:xfrm>
            <a:off x="0" y="1"/>
            <a:ext cx="12188825" cy="3425825"/>
          </a:xfrm>
        </p:spPr>
        <p:txBody>
          <a:bodyPr/>
          <a:lstStyle>
            <a:lvl1pPr>
              <a:defRPr sz="1800">
                <a:solidFill>
                  <a:schemeClr val="accent6"/>
                </a:solidFill>
              </a:defRPr>
            </a:lvl1pPr>
          </a:lstStyle>
          <a:p>
            <a:r>
              <a:rPr lang="en-US"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2854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83D9-3F95-4956-95ED-24BAC4127E1C}"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167710462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ption 8">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1124979" y="6075784"/>
            <a:ext cx="661784" cy="496467"/>
          </a:xfrm>
          <a:prstGeom prst="rect">
            <a:avLst/>
          </a:prstGeom>
        </p:spPr>
      </p:pic>
      <p:sp>
        <p:nvSpPr>
          <p:cNvPr id="12" name="Picture Placeholder 3"/>
          <p:cNvSpPr>
            <a:spLocks noGrp="1"/>
          </p:cNvSpPr>
          <p:nvPr>
            <p:ph type="pic" sz="quarter" idx="16" hasCustomPrompt="1"/>
          </p:nvPr>
        </p:nvSpPr>
        <p:spPr>
          <a:xfrm>
            <a:off x="0" y="0"/>
            <a:ext cx="12188825" cy="6858000"/>
          </a:xfrm>
          <a:solidFill>
            <a:schemeClr val="bg2"/>
          </a:solidFill>
        </p:spPr>
        <p:txBody>
          <a:bodyPr/>
          <a:lstStyle>
            <a:lvl1pPr marL="0" marR="0" indent="0" algn="l" defTabSz="457200" rtl="0" eaLnBrk="1" fontAlgn="auto" latinLnBrk="0" hangingPunct="1">
              <a:lnSpc>
                <a:spcPct val="90000"/>
              </a:lnSpc>
              <a:spcBef>
                <a:spcPts val="0"/>
              </a:spcBef>
              <a:spcAft>
                <a:spcPts val="600"/>
              </a:spcAft>
              <a:buClr>
                <a:schemeClr val="tx1"/>
              </a:buClr>
              <a:buSzTx/>
              <a:buFont typeface="Arial"/>
              <a:buNone/>
              <a:tabLst/>
              <a:defRPr sz="1800" baseline="0">
                <a:solidFill>
                  <a:schemeClr val="bg1"/>
                </a:solidFill>
              </a:defRPr>
            </a:lvl1pPr>
          </a:lstStyle>
          <a:p>
            <a:r>
              <a:rPr lang="en-US" dirty="0" smtClean="0"/>
              <a:t>Drag picture to placeholder or click icon to add. The Globe Alone logo and footer should sit on top of picture.</a:t>
            </a:r>
          </a:p>
        </p:txBody>
      </p:sp>
      <p:sp>
        <p:nvSpPr>
          <p:cNvPr id="2" name="Title 1"/>
          <p:cNvSpPr>
            <a:spLocks noGrp="1"/>
          </p:cNvSpPr>
          <p:nvPr>
            <p:ph type="title"/>
          </p:nvPr>
        </p:nvSpPr>
        <p:spPr bwMode="white">
          <a:xfrm>
            <a:off x="498798" y="3276600"/>
            <a:ext cx="11209064" cy="1510747"/>
          </a:xfrm>
        </p:spPr>
        <p:txBody>
          <a:bodyPr anchor="b" anchorCtr="0"/>
          <a:lstStyle>
            <a:lvl1pPr>
              <a:lnSpc>
                <a:spcPct val="82000"/>
              </a:lnSpc>
              <a:spcAft>
                <a:spcPts val="800"/>
              </a:spcAft>
              <a:defRPr sz="3600">
                <a:solidFill>
                  <a:schemeClr val="bg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809744"/>
            <a:ext cx="10885298" cy="444500"/>
          </a:xfrm>
        </p:spPr>
        <p:txBody>
          <a:bodyPr/>
          <a:lstStyle>
            <a:lvl1pPr>
              <a:defRPr>
                <a:solidFill>
                  <a:schemeClr val="bg1"/>
                </a:solidFill>
              </a:defRPr>
            </a:lvl1p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36980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bwMode="black">
          <a:xfrm>
            <a:off x="11275589" y="6061077"/>
            <a:ext cx="511174" cy="511174"/>
          </a:xfrm>
          <a:prstGeom prst="rect">
            <a:avLst/>
          </a:prstGeom>
        </p:spPr>
      </p:pic>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Option 2">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498798" y="1634067"/>
            <a:ext cx="11209064" cy="1515534"/>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chemeClr val="tx1"/>
                </a:solidFill>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bwMode="black">
          <a:xfrm>
            <a:off x="11290296" y="6075784"/>
            <a:ext cx="496467" cy="496467"/>
          </a:xfrm>
          <a:prstGeom prst="rect">
            <a:avLst/>
          </a:prstGeom>
        </p:spPr>
      </p:pic>
    </p:spTree>
    <p:extLst>
      <p:ext uri="{BB962C8B-B14F-4D97-AF65-F5344CB8AC3E}">
        <p14:creationId xmlns:p14="http://schemas.microsoft.com/office/powerpoint/2010/main" val="22114947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Option 3">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498798"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rgbClr val="FFFFFF"/>
                </a:solidFill>
              </a:defRPr>
            </a:lvl1pPr>
            <a:lvl2pPr marL="0" indent="0">
              <a:lnSpc>
                <a:spcPct val="90000"/>
              </a:lnSpc>
              <a:spcAft>
                <a:spcPts val="600"/>
              </a:spcAft>
              <a:buFontTx/>
              <a:buNone/>
              <a:defRPr sz="2400">
                <a:solidFill>
                  <a:srgbClr val="FFFFFF"/>
                </a:solidFill>
              </a:defRPr>
            </a:lvl2pPr>
            <a:lvl3pPr marL="0" indent="0">
              <a:lnSpc>
                <a:spcPct val="90000"/>
              </a:lnSpc>
              <a:spcAft>
                <a:spcPts val="600"/>
              </a:spcAft>
              <a:buFontTx/>
              <a:buNone/>
              <a:defRPr sz="2400">
                <a:solidFill>
                  <a:srgbClr val="FFFFFF"/>
                </a:solidFill>
              </a:defRPr>
            </a:lvl3pPr>
            <a:lvl4pPr marL="0" indent="0">
              <a:lnSpc>
                <a:spcPct val="90000"/>
              </a:lnSpc>
              <a:spcAft>
                <a:spcPts val="600"/>
              </a:spcAft>
              <a:buFontTx/>
              <a:buNone/>
              <a:defRPr sz="2400">
                <a:solidFill>
                  <a:srgbClr val="FFFFFF"/>
                </a:solidFill>
              </a:defRPr>
            </a:lvl4pPr>
            <a:lvl5pPr marL="0" indent="0">
              <a:lnSpc>
                <a:spcPct val="90000"/>
              </a:lnSpc>
              <a:spcAft>
                <a:spcPts val="600"/>
              </a:spcAft>
              <a:buFontTx/>
              <a:buNone/>
              <a:defRPr sz="24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bwMode="black">
          <a:xfrm>
            <a:off x="11275589" y="6061077"/>
            <a:ext cx="511174" cy="511174"/>
          </a:xfrm>
          <a:prstGeom prst="rect">
            <a:avLst/>
          </a:prstGeom>
        </p:spPr>
      </p:pic>
    </p:spTree>
    <p:extLst>
      <p:ext uri="{BB962C8B-B14F-4D97-AF65-F5344CB8AC3E}">
        <p14:creationId xmlns:p14="http://schemas.microsoft.com/office/powerpoint/2010/main" val="4544483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798" y="1642533"/>
            <a:ext cx="11209064" cy="1512147"/>
          </a:xfrm>
        </p:spPr>
        <p:txBody>
          <a:bodyPr anchor="b" anchorCtr="0"/>
          <a:lstStyle>
            <a:lvl1pPr>
              <a:lnSpc>
                <a:spcPct val="82000"/>
              </a:lnSpc>
              <a:spcAft>
                <a:spcPts val="800"/>
              </a:spcAft>
              <a:defRPr sz="3600">
                <a:solidFill>
                  <a:schemeClr val="tx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46392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Option 5">
    <p:spTree>
      <p:nvGrpSpPr>
        <p:cNvPr id="1" name=""/>
        <p:cNvGrpSpPr/>
        <p:nvPr/>
      </p:nvGrpSpPr>
      <p:grpSpPr>
        <a:xfrm>
          <a:off x="0" y="0"/>
          <a:ext cx="0" cy="0"/>
          <a:chOff x="0" y="0"/>
          <a:chExt cx="0" cy="0"/>
        </a:xfrm>
      </p:grpSpPr>
      <p:sp>
        <p:nvSpPr>
          <p:cNvPr id="6" name="Picture Placeholder 5"/>
          <p:cNvSpPr>
            <a:spLocks noGrp="1"/>
          </p:cNvSpPr>
          <p:nvPr>
            <p:ph type="pic" sz="quarter" idx="14" hasCustomPrompt="1"/>
          </p:nvPr>
        </p:nvSpPr>
        <p:spPr>
          <a:xfrm>
            <a:off x="0" y="774700"/>
            <a:ext cx="12188825" cy="6083300"/>
          </a:xfrm>
          <a:solidFill>
            <a:schemeClr val="bg2"/>
          </a:solidFill>
        </p:spPr>
        <p:txBody>
          <a:bodyPr/>
          <a:lstStyle>
            <a:lvl1pPr>
              <a:defRPr sz="1800">
                <a:solidFill>
                  <a:schemeClr val="bg1"/>
                </a:solidFill>
              </a:defRPr>
            </a:lvl1pPr>
          </a:lstStyle>
          <a:p>
            <a:r>
              <a:rPr lang="en-US" dirty="0" smtClean="0"/>
              <a:t>Drag picture to placeholder or click icon to add. The Globe Alone logo should sit on top of picture.</a:t>
            </a:r>
          </a:p>
        </p:txBody>
      </p:sp>
      <p:sp>
        <p:nvSpPr>
          <p:cNvPr id="2" name="Title 1"/>
          <p:cNvSpPr>
            <a:spLocks noGrp="1"/>
          </p:cNvSpPr>
          <p:nvPr>
            <p:ph type="title" hasCustomPrompt="1"/>
          </p:nvPr>
        </p:nvSpPr>
        <p:spPr bwMode="white">
          <a:xfrm>
            <a:off x="498798" y="1638300"/>
            <a:ext cx="11209064" cy="1516378"/>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69542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2"/>
          </p:nvPr>
        </p:nvSpPr>
        <p:spPr>
          <a:xfrm>
            <a:off x="490939" y="1139370"/>
            <a:ext cx="11209064" cy="4812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Col">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239751"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92282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Col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6227426" y="1206500"/>
            <a:ext cx="5474693" cy="4648200"/>
          </a:xfrm>
        </p:spPr>
        <p:txBody>
          <a:bodyPr/>
          <a:lstStyle>
            <a:lvl1pPr>
              <a:defRPr sz="1800">
                <a:solidFill>
                  <a:schemeClr val="bg2"/>
                </a:solidFill>
              </a:defRPr>
            </a:lvl1pPr>
          </a:lstStyle>
          <a:p>
            <a:r>
              <a:rPr lang="en-US" smtClean="0"/>
              <a:t>Click icon to add picture</a:t>
            </a:r>
            <a:endParaRPr lang="en-US" dirty="0"/>
          </a:p>
        </p:txBody>
      </p:sp>
    </p:spTree>
    <p:extLst>
      <p:ext uri="{BB962C8B-B14F-4D97-AF65-F5344CB8AC3E}">
        <p14:creationId xmlns:p14="http://schemas.microsoft.com/office/powerpoint/2010/main" val="407696551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Col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87661" y="1139546"/>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2619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083D9-3F95-4956-95ED-24BAC4127E1C}"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396869901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43000"/>
            <a:ext cx="699935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746809" y="1143000"/>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67394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3 Pho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1" name="Content Placeholder 5"/>
          <p:cNvSpPr>
            <a:spLocks noGrp="1"/>
          </p:cNvSpPr>
          <p:nvPr>
            <p:ph sz="quarter" idx="13"/>
          </p:nvPr>
        </p:nvSpPr>
        <p:spPr>
          <a:xfrm>
            <a:off x="7746809" y="1139825"/>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490940" y="1206501"/>
            <a:ext cx="6994062" cy="4648199"/>
          </a:xfrm>
        </p:spPr>
        <p:txBody>
          <a:bodyPr/>
          <a:lstStyle>
            <a:lvl1pPr>
              <a:defRPr sz="1800">
                <a:solidFill>
                  <a:schemeClr val="bg2"/>
                </a:solidFill>
              </a:defRPr>
            </a:lvl1pPr>
          </a:lstStyle>
          <a:p>
            <a:r>
              <a:rPr lang="en-US" smtClean="0"/>
              <a:t>Click icon to add picture</a:t>
            </a:r>
            <a:endParaRPr lang="en-US"/>
          </a:p>
        </p:txBody>
      </p:sp>
    </p:spTree>
    <p:extLst>
      <p:ext uri="{BB962C8B-B14F-4D97-AF65-F5344CB8AC3E}">
        <p14:creationId xmlns:p14="http://schemas.microsoft.com/office/powerpoint/2010/main" val="41516893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3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9" name="Straight Connector 8"/>
          <p:cNvCxnSpPr/>
          <p:nvPr userDrawn="1"/>
        </p:nvCxnSpPr>
        <p:spPr>
          <a:xfrm>
            <a:off x="760775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687207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855021" y="1139825"/>
            <a:ext cx="3844981"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57786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4"/>
          </p:nvPr>
        </p:nvSpPr>
        <p:spPr>
          <a:xfrm>
            <a:off x="6337490" y="1118312"/>
            <a:ext cx="5362514" cy="4833226"/>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77345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Text Placeholder 3"/>
          <p:cNvSpPr>
            <a:spLocks noGrp="1"/>
          </p:cNvSpPr>
          <p:nvPr>
            <p:ph type="body" sz="quarter" idx="14"/>
          </p:nvPr>
        </p:nvSpPr>
        <p:spPr>
          <a:xfrm>
            <a:off x="487662" y="1117916"/>
            <a:ext cx="11213296"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22897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1" y="1206500"/>
            <a:ext cx="12188825"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100328062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0" y="1206500"/>
            <a:ext cx="610660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a:t>
            </a:r>
            <a:endParaRPr lang="en-US" dirty="0"/>
          </a:p>
        </p:txBody>
      </p:sp>
      <p:sp>
        <p:nvSpPr>
          <p:cNvPr id="9" name="Picture Placeholder 5"/>
          <p:cNvSpPr>
            <a:spLocks noGrp="1"/>
          </p:cNvSpPr>
          <p:nvPr>
            <p:ph type="pic" sz="quarter" idx="13" hasCustomPrompt="1"/>
          </p:nvPr>
        </p:nvSpPr>
        <p:spPr>
          <a:xfrm>
            <a:off x="6094413" y="1206500"/>
            <a:ext cx="609441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356478487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3" name="Straight Connector 12"/>
          <p:cNvCxnSpPr/>
          <p:nvPr userDrawn="1"/>
        </p:nvCxnSpPr>
        <p:spPr>
          <a:xfrm flipH="1">
            <a:off x="490939" y="3520578"/>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87661" y="1206500"/>
            <a:ext cx="2844059" cy="2128838"/>
          </a:xfrm>
        </p:spPr>
        <p:txBody>
          <a:bodyPr/>
          <a:lstStyle>
            <a:lvl1pPr>
              <a:defRPr sz="1800">
                <a:solidFill>
                  <a:schemeClr val="bg2"/>
                </a:solidFill>
              </a:defRPr>
            </a:lvl1pPr>
          </a:lstStyle>
          <a:p>
            <a:r>
              <a:rPr lang="en-US" smtClean="0"/>
              <a:t>Click icon to add picture</a:t>
            </a:r>
            <a:endParaRPr lang="en-US" dirty="0"/>
          </a:p>
        </p:txBody>
      </p:sp>
      <p:sp>
        <p:nvSpPr>
          <p:cNvPr id="21" name="Text Placeholder 20"/>
          <p:cNvSpPr>
            <a:spLocks noGrp="1"/>
          </p:cNvSpPr>
          <p:nvPr>
            <p:ph type="body" sz="quarter" idx="18"/>
          </p:nvPr>
        </p:nvSpPr>
        <p:spPr>
          <a:xfrm>
            <a:off x="3675693" y="1145571"/>
            <a:ext cx="8024310" cy="2306404"/>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5"/>
          <p:cNvSpPr>
            <a:spLocks noGrp="1"/>
          </p:cNvSpPr>
          <p:nvPr>
            <p:ph type="pic" sz="quarter" idx="17"/>
          </p:nvPr>
        </p:nvSpPr>
        <p:spPr>
          <a:xfrm>
            <a:off x="487661" y="3721100"/>
            <a:ext cx="2844059" cy="2133600"/>
          </a:xfrm>
        </p:spPr>
        <p:txBody>
          <a:bodyPr/>
          <a:lstStyle>
            <a:lvl1pPr>
              <a:defRPr sz="1800">
                <a:solidFill>
                  <a:schemeClr val="bg2"/>
                </a:solidFill>
              </a:defRPr>
            </a:lvl1pPr>
          </a:lstStyle>
          <a:p>
            <a:r>
              <a:rPr lang="en-US" smtClean="0"/>
              <a:t>Click icon to add picture</a:t>
            </a:r>
            <a:endParaRPr lang="en-US"/>
          </a:p>
        </p:txBody>
      </p:sp>
      <p:sp>
        <p:nvSpPr>
          <p:cNvPr id="22" name="Text Placeholder 20"/>
          <p:cNvSpPr>
            <a:spLocks noGrp="1"/>
          </p:cNvSpPr>
          <p:nvPr>
            <p:ph type="body" sz="quarter" idx="19"/>
          </p:nvPr>
        </p:nvSpPr>
        <p:spPr>
          <a:xfrm>
            <a:off x="3675693" y="3632261"/>
            <a:ext cx="8024310" cy="2309752"/>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86600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3" name="Straight Connector 12"/>
          <p:cNvCxnSpPr/>
          <p:nvPr userDrawn="1"/>
        </p:nvCxnSpPr>
        <p:spPr>
          <a:xfrm flipH="1">
            <a:off x="490939" y="2690205"/>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490939" y="4365061"/>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90939" y="1209839"/>
            <a:ext cx="2844059" cy="1299796"/>
          </a:xfrm>
        </p:spPr>
        <p:txBody>
          <a:bodyPr/>
          <a:lstStyle>
            <a:lvl1pPr>
              <a:defRPr sz="1800">
                <a:solidFill>
                  <a:schemeClr val="bg2"/>
                </a:solidFill>
              </a:defRPr>
            </a:lvl1pPr>
          </a:lstStyle>
          <a:p>
            <a:r>
              <a:rPr lang="en-US" smtClean="0"/>
              <a:t>Click icon to add picture</a:t>
            </a:r>
            <a:endParaRPr lang="en-US" dirty="0"/>
          </a:p>
        </p:txBody>
      </p:sp>
      <p:sp>
        <p:nvSpPr>
          <p:cNvPr id="21" name="Text Placeholder 20"/>
          <p:cNvSpPr>
            <a:spLocks noGrp="1"/>
          </p:cNvSpPr>
          <p:nvPr>
            <p:ph type="body" sz="quarter" idx="18"/>
          </p:nvPr>
        </p:nvSpPr>
        <p:spPr>
          <a:xfrm>
            <a:off x="3675693" y="1146867"/>
            <a:ext cx="8024310" cy="1461642"/>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Picture Placeholder 5"/>
          <p:cNvSpPr>
            <a:spLocks noGrp="1"/>
          </p:cNvSpPr>
          <p:nvPr>
            <p:ph type="pic" sz="quarter" idx="19"/>
          </p:nvPr>
        </p:nvSpPr>
        <p:spPr>
          <a:xfrm>
            <a:off x="490939" y="2868174"/>
            <a:ext cx="2844059" cy="1299796"/>
          </a:xfrm>
        </p:spPr>
        <p:txBody>
          <a:bodyPr/>
          <a:lstStyle>
            <a:lvl1pPr>
              <a:defRPr sz="1800">
                <a:solidFill>
                  <a:schemeClr val="bg2"/>
                </a:solidFill>
              </a:defRPr>
            </a:lvl1pPr>
          </a:lstStyle>
          <a:p>
            <a:r>
              <a:rPr lang="en-US" smtClean="0"/>
              <a:t>Click icon to add picture</a:t>
            </a:r>
            <a:endParaRPr lang="en-US" dirty="0"/>
          </a:p>
        </p:txBody>
      </p:sp>
      <p:sp>
        <p:nvSpPr>
          <p:cNvPr id="38" name="Text Placeholder 20"/>
          <p:cNvSpPr>
            <a:spLocks noGrp="1"/>
          </p:cNvSpPr>
          <p:nvPr>
            <p:ph type="body" sz="quarter" idx="20"/>
          </p:nvPr>
        </p:nvSpPr>
        <p:spPr>
          <a:xfrm>
            <a:off x="3675693" y="2778378"/>
            <a:ext cx="8024310" cy="1456917"/>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Picture Placeholder 5"/>
          <p:cNvSpPr>
            <a:spLocks noGrp="1"/>
          </p:cNvSpPr>
          <p:nvPr>
            <p:ph type="pic" sz="quarter" idx="21"/>
          </p:nvPr>
        </p:nvSpPr>
        <p:spPr>
          <a:xfrm>
            <a:off x="490939" y="4546625"/>
            <a:ext cx="2844059" cy="1299796"/>
          </a:xfrm>
        </p:spPr>
        <p:txBody>
          <a:bodyPr/>
          <a:lstStyle>
            <a:lvl1pPr>
              <a:defRPr sz="1800">
                <a:solidFill>
                  <a:schemeClr val="bg2"/>
                </a:solidFill>
              </a:defRPr>
            </a:lvl1pPr>
          </a:lstStyle>
          <a:p>
            <a:r>
              <a:rPr lang="en-US" smtClean="0"/>
              <a:t>Click icon to add picture</a:t>
            </a:r>
            <a:endParaRPr lang="en-US" dirty="0"/>
          </a:p>
        </p:txBody>
      </p:sp>
      <p:sp>
        <p:nvSpPr>
          <p:cNvPr id="40" name="Text Placeholder 20"/>
          <p:cNvSpPr>
            <a:spLocks noGrp="1"/>
          </p:cNvSpPr>
          <p:nvPr>
            <p:ph type="body" sz="quarter" idx="22"/>
          </p:nvPr>
        </p:nvSpPr>
        <p:spPr>
          <a:xfrm>
            <a:off x="3675693" y="4465965"/>
            <a:ext cx="8024310" cy="1485573"/>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221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6094413"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9" name="Picture Placeholder 18"/>
          <p:cNvSpPr>
            <a:spLocks noGrp="1"/>
          </p:cNvSpPr>
          <p:nvPr>
            <p:ph type="pic" sz="quarter" idx="14"/>
          </p:nvPr>
        </p:nvSpPr>
        <p:spPr>
          <a:xfrm>
            <a:off x="486707" y="1209839"/>
            <a:ext cx="5360121" cy="2317504"/>
          </a:xfrm>
        </p:spPr>
        <p:txBody>
          <a:bodyPr/>
          <a:lstStyle>
            <a:lvl1pPr>
              <a:defRPr sz="1800">
                <a:solidFill>
                  <a:schemeClr val="bg2"/>
                </a:solidFill>
              </a:defRPr>
            </a:lvl1pPr>
          </a:lstStyle>
          <a:p>
            <a:r>
              <a:rPr lang="en-US" smtClean="0"/>
              <a:t>Click icon to add picture</a:t>
            </a:r>
            <a:endParaRPr lang="en-US"/>
          </a:p>
        </p:txBody>
      </p:sp>
      <p:sp>
        <p:nvSpPr>
          <p:cNvPr id="21" name="Picture Placeholder 18"/>
          <p:cNvSpPr>
            <a:spLocks noGrp="1"/>
          </p:cNvSpPr>
          <p:nvPr>
            <p:ph type="pic" sz="quarter" idx="15"/>
          </p:nvPr>
        </p:nvSpPr>
        <p:spPr>
          <a:xfrm>
            <a:off x="6339882" y="1209839"/>
            <a:ext cx="5360121" cy="2317504"/>
          </a:xfrm>
        </p:spPr>
        <p:txBody>
          <a:bodyPr/>
          <a:lstStyle>
            <a:lvl1pPr>
              <a:defRPr sz="1800">
                <a:solidFill>
                  <a:schemeClr val="bg2"/>
                </a:solidFill>
              </a:defRPr>
            </a:lvl1pPr>
          </a:lstStyle>
          <a:p>
            <a:r>
              <a:rPr lang="en-US" smtClean="0"/>
              <a:t>Click icon to add picture</a:t>
            </a:r>
            <a:endParaRPr lang="en-US"/>
          </a:p>
        </p:txBody>
      </p:sp>
      <p:sp>
        <p:nvSpPr>
          <p:cNvPr id="6" name="Content Placeholder 5"/>
          <p:cNvSpPr>
            <a:spLocks noGrp="1"/>
          </p:cNvSpPr>
          <p:nvPr>
            <p:ph sz="quarter" idx="12"/>
          </p:nvPr>
        </p:nvSpPr>
        <p:spPr>
          <a:xfrm>
            <a:off x="486707"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47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083D9-3F95-4956-95ED-24BAC4127E1C}"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166310039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2" name="Straight Connector 11"/>
          <p:cNvCxnSpPr/>
          <p:nvPr userDrawn="1"/>
        </p:nvCxnSpPr>
        <p:spPr>
          <a:xfrm>
            <a:off x="414290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20" name="Picture Placeholder 18"/>
          <p:cNvSpPr>
            <a:spLocks noGrp="1"/>
          </p:cNvSpPr>
          <p:nvPr>
            <p:ph type="pic" sz="quarter" idx="14"/>
          </p:nvPr>
        </p:nvSpPr>
        <p:spPr>
          <a:xfrm>
            <a:off x="486706" y="1208088"/>
            <a:ext cx="3400552" cy="2317504"/>
          </a:xfrm>
        </p:spPr>
        <p:txBody>
          <a:bodyPr/>
          <a:lstStyle>
            <a:lvl1pPr>
              <a:defRPr sz="1800">
                <a:solidFill>
                  <a:schemeClr val="bg2"/>
                </a:solidFill>
              </a:defRPr>
            </a:lvl1pPr>
          </a:lstStyle>
          <a:p>
            <a:r>
              <a:rPr lang="en-US" smtClean="0"/>
              <a:t>Click icon to add picture</a:t>
            </a:r>
            <a:endParaRPr lang="en-US"/>
          </a:p>
        </p:txBody>
      </p:sp>
      <p:sp>
        <p:nvSpPr>
          <p:cNvPr id="21" name="Picture Placeholder 18"/>
          <p:cNvSpPr>
            <a:spLocks noGrp="1"/>
          </p:cNvSpPr>
          <p:nvPr>
            <p:ph type="pic" sz="quarter" idx="20"/>
          </p:nvPr>
        </p:nvSpPr>
        <p:spPr>
          <a:xfrm>
            <a:off x="4396253" y="1208088"/>
            <a:ext cx="3400552" cy="2317504"/>
          </a:xfrm>
        </p:spPr>
        <p:txBody>
          <a:bodyPr/>
          <a:lstStyle>
            <a:lvl1pPr>
              <a:defRPr sz="1800">
                <a:solidFill>
                  <a:schemeClr val="bg2"/>
                </a:solidFill>
              </a:defRPr>
            </a:lvl1pPr>
          </a:lstStyle>
          <a:p>
            <a:r>
              <a:rPr lang="en-US" smtClean="0"/>
              <a:t>Click icon to add picture</a:t>
            </a:r>
            <a:endParaRPr lang="en-US"/>
          </a:p>
        </p:txBody>
      </p:sp>
      <p:sp>
        <p:nvSpPr>
          <p:cNvPr id="22" name="Picture Placeholder 18"/>
          <p:cNvSpPr>
            <a:spLocks noGrp="1"/>
          </p:cNvSpPr>
          <p:nvPr>
            <p:ph type="pic" sz="quarter" idx="21"/>
          </p:nvPr>
        </p:nvSpPr>
        <p:spPr>
          <a:xfrm>
            <a:off x="8299451" y="1208088"/>
            <a:ext cx="3400552" cy="2317504"/>
          </a:xfrm>
        </p:spPr>
        <p:txBody>
          <a:bodyPr/>
          <a:lstStyle>
            <a:lvl1pPr>
              <a:defRPr sz="1800">
                <a:solidFill>
                  <a:schemeClr val="bg2"/>
                </a:solidFill>
              </a:defRPr>
            </a:lvl1pPr>
          </a:lstStyle>
          <a:p>
            <a:r>
              <a:rPr lang="en-US" smtClean="0"/>
              <a:t>Click icon to add picture</a:t>
            </a:r>
            <a:endParaRPr lang="en-US"/>
          </a:p>
        </p:txBody>
      </p:sp>
      <p:sp>
        <p:nvSpPr>
          <p:cNvPr id="14" name="Content Placeholder 5"/>
          <p:cNvSpPr>
            <a:spLocks noGrp="1"/>
          </p:cNvSpPr>
          <p:nvPr>
            <p:ph sz="quarter" idx="17"/>
          </p:nvPr>
        </p:nvSpPr>
        <p:spPr>
          <a:xfrm>
            <a:off x="486707" y="3692708"/>
            <a:ext cx="3405614" cy="225406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02635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4" name="Straight Connector 13"/>
          <p:cNvCxnSpPr/>
          <p:nvPr userDrawn="1"/>
        </p:nvCxnSpPr>
        <p:spPr>
          <a:xfrm>
            <a:off x="3167640"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8645" y="1209675"/>
            <a:ext cx="0" cy="465278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24" name="Picture Placeholder 18"/>
          <p:cNvSpPr>
            <a:spLocks noGrp="1"/>
          </p:cNvSpPr>
          <p:nvPr>
            <p:ph type="pic" sz="quarter" idx="14"/>
          </p:nvPr>
        </p:nvSpPr>
        <p:spPr>
          <a:xfrm>
            <a:off x="486707" y="1208088"/>
            <a:ext cx="2460086" cy="2317504"/>
          </a:xfrm>
        </p:spPr>
        <p:txBody>
          <a:bodyPr/>
          <a:lstStyle>
            <a:lvl1pPr>
              <a:defRPr sz="1800">
                <a:solidFill>
                  <a:schemeClr val="bg2"/>
                </a:solidFill>
              </a:defRPr>
            </a:lvl1pPr>
          </a:lstStyle>
          <a:p>
            <a:r>
              <a:rPr lang="en-US" smtClean="0"/>
              <a:t>Click icon to add picture</a:t>
            </a:r>
            <a:endParaRPr lang="en-US"/>
          </a:p>
        </p:txBody>
      </p:sp>
      <p:sp>
        <p:nvSpPr>
          <p:cNvPr id="25" name="Picture Placeholder 18"/>
          <p:cNvSpPr>
            <a:spLocks noGrp="1"/>
          </p:cNvSpPr>
          <p:nvPr>
            <p:ph type="pic" sz="quarter" idx="21"/>
          </p:nvPr>
        </p:nvSpPr>
        <p:spPr>
          <a:xfrm>
            <a:off x="3412422" y="1208088"/>
            <a:ext cx="2460086" cy="2317504"/>
          </a:xfrm>
        </p:spPr>
        <p:txBody>
          <a:bodyPr/>
          <a:lstStyle>
            <a:lvl1pPr>
              <a:defRPr sz="1800">
                <a:solidFill>
                  <a:schemeClr val="bg2"/>
                </a:solidFill>
              </a:defRPr>
            </a:lvl1pPr>
          </a:lstStyle>
          <a:p>
            <a:r>
              <a:rPr lang="en-US" smtClean="0"/>
              <a:t>Click icon to add picture</a:t>
            </a:r>
            <a:endParaRPr lang="en-US"/>
          </a:p>
        </p:txBody>
      </p:sp>
      <p:sp>
        <p:nvSpPr>
          <p:cNvPr id="26" name="Picture Placeholder 18"/>
          <p:cNvSpPr>
            <a:spLocks noGrp="1"/>
          </p:cNvSpPr>
          <p:nvPr>
            <p:ph type="pic" sz="quarter" idx="22"/>
          </p:nvPr>
        </p:nvSpPr>
        <p:spPr>
          <a:xfrm>
            <a:off x="6332423" y="1208088"/>
            <a:ext cx="2460086" cy="2317504"/>
          </a:xfrm>
        </p:spPr>
        <p:txBody>
          <a:bodyPr/>
          <a:lstStyle>
            <a:lvl1pPr>
              <a:defRPr sz="1800">
                <a:solidFill>
                  <a:schemeClr val="bg2"/>
                </a:solidFill>
              </a:defRPr>
            </a:lvl1pPr>
          </a:lstStyle>
          <a:p>
            <a:r>
              <a:rPr lang="en-US" smtClean="0"/>
              <a:t>Click icon to add picture</a:t>
            </a:r>
            <a:endParaRPr lang="en-US"/>
          </a:p>
        </p:txBody>
      </p:sp>
      <p:sp>
        <p:nvSpPr>
          <p:cNvPr id="27" name="Picture Placeholder 18"/>
          <p:cNvSpPr>
            <a:spLocks noGrp="1"/>
          </p:cNvSpPr>
          <p:nvPr>
            <p:ph type="pic" sz="quarter" idx="23"/>
          </p:nvPr>
        </p:nvSpPr>
        <p:spPr>
          <a:xfrm>
            <a:off x="9239918" y="1208088"/>
            <a:ext cx="2460086" cy="2317504"/>
          </a:xfrm>
        </p:spPr>
        <p:txBody>
          <a:bodyPr/>
          <a:lstStyle>
            <a:lvl1pPr>
              <a:defRPr sz="1800">
                <a:solidFill>
                  <a:schemeClr val="bg2"/>
                </a:solidFill>
              </a:defRPr>
            </a:lvl1pPr>
          </a:lstStyle>
          <a:p>
            <a:r>
              <a:rPr lang="en-US" smtClean="0"/>
              <a:t>Click icon to add picture</a:t>
            </a:r>
            <a:endParaRPr lang="en-US"/>
          </a:p>
        </p:txBody>
      </p:sp>
      <p:sp>
        <p:nvSpPr>
          <p:cNvPr id="13" name="Content Placeholder 5"/>
          <p:cNvSpPr>
            <a:spLocks noGrp="1"/>
          </p:cNvSpPr>
          <p:nvPr>
            <p:ph sz="quarter" idx="17"/>
          </p:nvPr>
        </p:nvSpPr>
        <p:spPr>
          <a:xfrm>
            <a:off x="486707"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53700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6094413"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86707" y="1118870"/>
            <a:ext cx="11209064" cy="1340190"/>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4603"/>
            <a:ext cx="5363083" cy="3315823"/>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15703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414290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804969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39349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8300289"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65981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2" name="Straight Connector 11"/>
          <p:cNvCxnSpPr/>
          <p:nvPr userDrawn="1"/>
        </p:nvCxnSpPr>
        <p:spPr>
          <a:xfrm>
            <a:off x="3167640"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3355"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019071"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8670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5"/>
          <p:cNvSpPr>
            <a:spLocks noGrp="1"/>
          </p:cNvSpPr>
          <p:nvPr>
            <p:ph sz="quarter" idx="16"/>
          </p:nvPr>
        </p:nvSpPr>
        <p:spPr>
          <a:xfrm>
            <a:off x="3412422"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7"/>
          </p:nvPr>
        </p:nvSpPr>
        <p:spPr>
          <a:xfrm>
            <a:off x="633813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9263851"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774871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16"/>
          </p:nvPr>
        </p:nvSpPr>
        <p:spPr>
          <a:xfrm>
            <a:off x="6327186"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90939" y="2624603"/>
            <a:ext cx="5363083" cy="3315823"/>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819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2" name="Straight Connector 11"/>
          <p:cNvCxnSpPr/>
          <p:nvPr userDrawn="1"/>
        </p:nvCxnSpPr>
        <p:spPr>
          <a:xfrm>
            <a:off x="414290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9"/>
          <p:cNvSpPr>
            <a:spLocks noGrp="1"/>
          </p:cNvSpPr>
          <p:nvPr>
            <p:ph type="body" sz="quarter" idx="20"/>
          </p:nvPr>
        </p:nvSpPr>
        <p:spPr>
          <a:xfrm>
            <a:off x="4393498"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9"/>
          <p:cNvSpPr>
            <a:spLocks noGrp="1"/>
          </p:cNvSpPr>
          <p:nvPr>
            <p:ph type="body" sz="quarter" idx="21"/>
          </p:nvPr>
        </p:nvSpPr>
        <p:spPr>
          <a:xfrm>
            <a:off x="830028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5"/>
          <p:cNvSpPr>
            <a:spLocks noGrp="1"/>
          </p:cNvSpPr>
          <p:nvPr>
            <p:ph sz="quarter" idx="17"/>
          </p:nvPr>
        </p:nvSpPr>
        <p:spPr>
          <a:xfrm>
            <a:off x="490939" y="2623098"/>
            <a:ext cx="3405614" cy="3317328"/>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294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cxnSp>
        <p:nvCxnSpPr>
          <p:cNvPr id="14" name="Straight Connector 13"/>
          <p:cNvCxnSpPr/>
          <p:nvPr userDrawn="1"/>
        </p:nvCxnSpPr>
        <p:spPr>
          <a:xfrm>
            <a:off x="3167640" y="1791167"/>
            <a:ext cx="0" cy="407305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780313"/>
            <a:ext cx="0" cy="408391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9"/>
          <p:cNvSpPr>
            <a:spLocks noGrp="1"/>
          </p:cNvSpPr>
          <p:nvPr>
            <p:ph type="body" sz="quarter" idx="21"/>
          </p:nvPr>
        </p:nvSpPr>
        <p:spPr>
          <a:xfrm>
            <a:off x="3412422"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9"/>
          <p:cNvSpPr>
            <a:spLocks noGrp="1"/>
          </p:cNvSpPr>
          <p:nvPr>
            <p:ph type="body" sz="quarter" idx="22"/>
          </p:nvPr>
        </p:nvSpPr>
        <p:spPr>
          <a:xfrm>
            <a:off x="6332423"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23"/>
          </p:nvPr>
        </p:nvSpPr>
        <p:spPr>
          <a:xfrm>
            <a:off x="9255280"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5"/>
          <p:cNvSpPr>
            <a:spLocks noGrp="1"/>
          </p:cNvSpPr>
          <p:nvPr>
            <p:ph sz="quarter" idx="17"/>
          </p:nvPr>
        </p:nvSpPr>
        <p:spPr>
          <a:xfrm>
            <a:off x="490939"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49810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llout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39825"/>
            <a:ext cx="7942744"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32612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llout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5"/>
          </p:nvPr>
        </p:nvSpPr>
        <p:spPr>
          <a:xfrm>
            <a:off x="490939" y="1206500"/>
            <a:ext cx="7937550" cy="4648200"/>
          </a:xfrm>
        </p:spPr>
        <p:txBody>
          <a:bodyPr/>
          <a:lstStyle>
            <a:lvl1pPr>
              <a:defRPr sz="1800">
                <a:solidFill>
                  <a:schemeClr val="bg2"/>
                </a:solidFill>
              </a:defRPr>
            </a:lvl1pPr>
          </a:lstStyle>
          <a:p>
            <a:r>
              <a:rPr lang="en-US" smtClean="0"/>
              <a:t>Click icon to add picture</a:t>
            </a:r>
            <a:endParaRPr lang="en-US"/>
          </a:p>
        </p:txBody>
      </p:sp>
    </p:spTree>
    <p:extLst>
      <p:ext uri="{BB962C8B-B14F-4D97-AF65-F5344CB8AC3E}">
        <p14:creationId xmlns:p14="http://schemas.microsoft.com/office/powerpoint/2010/main" val="33564600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083D9-3F95-4956-95ED-24BAC4127E1C}"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2378523108"/>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smtClean="0"/>
              <a:t> </a:t>
            </a:r>
            <a:endParaRPr lang="en-US" dirty="0"/>
          </a:p>
        </p:txBody>
      </p:sp>
      <p:sp>
        <p:nvSpPr>
          <p:cNvPr id="5" name="Rectangle 4"/>
          <p:cNvSpPr/>
          <p:nvPr userDrawn="1"/>
        </p:nvSpPr>
        <p:spPr>
          <a:xfrm>
            <a:off x="489338"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Rectangle 14"/>
          <p:cNvSpPr/>
          <p:nvPr userDrawn="1"/>
        </p:nvSpPr>
        <p:spPr>
          <a:xfrm>
            <a:off x="6352209"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10" name="Picture 9"/>
          <p:cNvPicPr>
            <a:picLocks noChangeAspect="1"/>
          </p:cNvPicPr>
          <p:nvPr userDrawn="1"/>
        </p:nvPicPr>
        <p:blipFill>
          <a:blip r:embed="rId2"/>
          <a:stretch>
            <a:fillRect/>
          </a:stretch>
        </p:blipFill>
        <p:spPr>
          <a:xfrm>
            <a:off x="5983968" y="3217928"/>
            <a:ext cx="253934" cy="596900"/>
          </a:xfrm>
          <a:prstGeom prst="rect">
            <a:avLst/>
          </a:prstGeom>
        </p:spPr>
      </p:pic>
      <p:sp>
        <p:nvSpPr>
          <p:cNvPr id="2" name="Title 1"/>
          <p:cNvSpPr>
            <a:spLocks noGrp="1"/>
          </p:cNvSpPr>
          <p:nvPr>
            <p:ph type="title"/>
          </p:nvPr>
        </p:nvSpPr>
        <p:spPr>
          <a:xfrm>
            <a:off x="489338"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89339" y="1142212"/>
            <a:ext cx="5347755"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729005"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quarter" idx="15"/>
          </p:nvPr>
        </p:nvSpPr>
        <p:spPr>
          <a:xfrm>
            <a:off x="6361399" y="1142212"/>
            <a:ext cx="5338604"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6586412"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7"/>
          </p:nvPr>
        </p:nvSpPr>
        <p:spPr>
          <a:xfrm>
            <a:off x="4181475" y="666750"/>
            <a:ext cx="228600" cy="114300"/>
          </a:xfrm>
        </p:spPr>
        <p:txBody>
          <a:bodyPr/>
          <a:lstStyle/>
          <a:p>
            <a:endParaRPr lang="en-US"/>
          </a:p>
        </p:txBody>
      </p:sp>
    </p:spTree>
    <p:extLst>
      <p:ext uri="{BB962C8B-B14F-4D97-AF65-F5344CB8AC3E}">
        <p14:creationId xmlns:p14="http://schemas.microsoft.com/office/powerpoint/2010/main" val="16249936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083D9-3F95-4956-95ED-24BAC4127E1C}"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389838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083D9-3F95-4956-95ED-24BAC4127E1C}"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6957070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2"/>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83D9-3F95-4956-95ED-24BAC4127E1C}"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4889008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83D9-3F95-4956-95ED-24BAC4127E1C}"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2544948586"/>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083D9-3F95-4956-95ED-24BAC4127E1C}" type="datetimeFigureOut">
              <a:rPr lang="en-US" smtClean="0"/>
              <a:t>4/15/2016</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B907E-C602-C34B-93F7-CA9E40714286}" type="slidenum">
              <a:rPr lang="en-US" smtClean="0"/>
              <a:pPr/>
              <a:t>‹#›</a:t>
            </a:fld>
            <a:r>
              <a:rPr lang="en-US" smtClean="0"/>
              <a:t> </a:t>
            </a:r>
            <a:endParaRPr lang="en-US" dirty="0"/>
          </a:p>
        </p:txBody>
      </p:sp>
    </p:spTree>
    <p:extLst>
      <p:ext uri="{BB962C8B-B14F-4D97-AF65-F5344CB8AC3E}">
        <p14:creationId xmlns:p14="http://schemas.microsoft.com/office/powerpoint/2010/main" val="30837834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25" r:id="rId13"/>
    <p:sldLayoutId id="2147483715" r:id="rId14"/>
    <p:sldLayoutId id="2147483724" r:id="rId15"/>
    <p:sldLayoutId id="2147483721" r:id="rId16"/>
    <p:sldLayoutId id="2147483717" r:id="rId17"/>
    <p:sldLayoutId id="2147483729" r:id="rId18"/>
    <p:sldLayoutId id="2147483730" r:id="rId19"/>
    <p:sldLayoutId id="2147483722" r:id="rId20"/>
    <p:sldLayoutId id="2147483718" r:id="rId21"/>
    <p:sldLayoutId id="2147483720" r:id="rId22"/>
    <p:sldLayoutId id="2147483727" r:id="rId23"/>
    <p:sldLayoutId id="2147483728" r:id="rId24"/>
    <p:sldLayoutId id="2147483719" r:id="rId25"/>
    <p:sldLayoutId id="2147483650" r:id="rId26"/>
    <p:sldLayoutId id="2147483691" r:id="rId27"/>
    <p:sldLayoutId id="2147483731" r:id="rId28"/>
    <p:sldLayoutId id="2147483698" r:id="rId29"/>
    <p:sldLayoutId id="2147483695" r:id="rId30"/>
    <p:sldLayoutId id="2147483732" r:id="rId31"/>
    <p:sldLayoutId id="2147483699" r:id="rId32"/>
    <p:sldLayoutId id="2147483700" r:id="rId33"/>
    <p:sldLayoutId id="2147483702" r:id="rId34"/>
    <p:sldLayoutId id="2147483679" r:id="rId35"/>
    <p:sldLayoutId id="2147483697" r:id="rId36"/>
    <p:sldLayoutId id="2147483689" r:id="rId37"/>
    <p:sldLayoutId id="2147483703" r:id="rId38"/>
    <p:sldLayoutId id="2147483707" r:id="rId39"/>
    <p:sldLayoutId id="2147483713" r:id="rId40"/>
    <p:sldLayoutId id="2147483714" r:id="rId41"/>
    <p:sldLayoutId id="2147483704" r:id="rId42"/>
    <p:sldLayoutId id="2147483705" r:id="rId43"/>
    <p:sldLayoutId id="2147483706" r:id="rId44"/>
    <p:sldLayoutId id="2147483712" r:id="rId45"/>
    <p:sldLayoutId id="2147483710" r:id="rId46"/>
    <p:sldLayoutId id="2147483711" r:id="rId47"/>
    <p:sldLayoutId id="2147483723" r:id="rId48"/>
    <p:sldLayoutId id="2147483733" r:id="rId49"/>
    <p:sldLayoutId id="2147483696" r:id="rId5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a:t>
            </a:fld>
            <a:r>
              <a:rPr lang="en-US" smtClean="0"/>
              <a:t> </a:t>
            </a:r>
            <a:endParaRPr lang="en-US" dirty="0"/>
          </a:p>
        </p:txBody>
      </p:sp>
      <p:sp>
        <p:nvSpPr>
          <p:cNvPr id="6" name="Title 5" title="Agenda slide"/>
          <p:cNvSpPr>
            <a:spLocks noGrp="1"/>
          </p:cNvSpPr>
          <p:nvPr>
            <p:ph type="title"/>
          </p:nvPr>
        </p:nvSpPr>
        <p:spPr/>
        <p:txBody>
          <a:bodyPr/>
          <a:lstStyle/>
          <a:p>
            <a:r>
              <a:rPr lang="en-US" dirty="0" smtClean="0"/>
              <a:t>Current VS New recording process for EJB only</a:t>
            </a:r>
            <a:endParaRPr lang="en-US" dirty="0"/>
          </a:p>
        </p:txBody>
      </p:sp>
      <p:sp>
        <p:nvSpPr>
          <p:cNvPr id="10" name="Oval 9"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1277354"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 name="Rounded Rectangle 4"/>
          <p:cNvSpPr/>
          <p:nvPr/>
        </p:nvSpPr>
        <p:spPr>
          <a:xfrm>
            <a:off x="682907" y="1637817"/>
            <a:ext cx="1296364" cy="671331"/>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dirty="0" smtClean="0"/>
              <a:t>OLAM</a:t>
            </a:r>
            <a:endParaRPr lang="en-US" dirty="0"/>
          </a:p>
        </p:txBody>
      </p:sp>
      <p:sp>
        <p:nvSpPr>
          <p:cNvPr id="13" name="Rounded Rectangle 12"/>
          <p:cNvSpPr/>
          <p:nvPr/>
        </p:nvSpPr>
        <p:spPr>
          <a:xfrm>
            <a:off x="682907" y="2980479"/>
            <a:ext cx="1296364" cy="67133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dirty="0" smtClean="0"/>
              <a:t>COLDAP</a:t>
            </a:r>
            <a:endParaRPr lang="en-US" dirty="0"/>
          </a:p>
        </p:txBody>
      </p:sp>
      <p:sp>
        <p:nvSpPr>
          <p:cNvPr id="14" name="Rounded Rectangle 13"/>
          <p:cNvSpPr/>
          <p:nvPr/>
        </p:nvSpPr>
        <p:spPr>
          <a:xfrm>
            <a:off x="2635179" y="2309148"/>
            <a:ext cx="1296364" cy="671331"/>
          </a:xfrm>
          <a:prstGeom prst="roundRect">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dirty="0" smtClean="0"/>
              <a:t>SL</a:t>
            </a:r>
            <a:endParaRPr lang="en-US" dirty="0"/>
          </a:p>
        </p:txBody>
      </p:sp>
      <p:sp>
        <p:nvSpPr>
          <p:cNvPr id="16" name="Rounded Rectangle 15"/>
          <p:cNvSpPr/>
          <p:nvPr/>
        </p:nvSpPr>
        <p:spPr>
          <a:xfrm>
            <a:off x="4463979" y="1637817"/>
            <a:ext cx="1296364" cy="476491"/>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dirty="0" smtClean="0"/>
              <a:t>BE 1</a:t>
            </a:r>
            <a:endParaRPr lang="en-US" dirty="0"/>
          </a:p>
        </p:txBody>
      </p:sp>
      <p:sp>
        <p:nvSpPr>
          <p:cNvPr id="17" name="Rounded Rectangle 16"/>
          <p:cNvSpPr/>
          <p:nvPr/>
        </p:nvSpPr>
        <p:spPr>
          <a:xfrm>
            <a:off x="4463979" y="2406567"/>
            <a:ext cx="1296364" cy="476491"/>
          </a:xfrm>
          <a:prstGeom prst="roundRect">
            <a:avLst/>
          </a:prstGeom>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smtClean="0"/>
              <a:t>BE2</a:t>
            </a:r>
            <a:endParaRPr lang="en-US" dirty="0"/>
          </a:p>
        </p:txBody>
      </p:sp>
      <p:sp>
        <p:nvSpPr>
          <p:cNvPr id="22" name="Rounded Rectangle 21"/>
          <p:cNvSpPr/>
          <p:nvPr/>
        </p:nvSpPr>
        <p:spPr>
          <a:xfrm>
            <a:off x="4463979" y="3175319"/>
            <a:ext cx="1296364" cy="476491"/>
          </a:xfrm>
          <a:prstGeom prst="roundRect">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dirty="0" smtClean="0"/>
              <a:t>BE3</a:t>
            </a:r>
            <a:endParaRPr lang="en-US" dirty="0"/>
          </a:p>
        </p:txBody>
      </p:sp>
      <p:cxnSp>
        <p:nvCxnSpPr>
          <p:cNvPr id="23" name="Straight Arrow Connector 22"/>
          <p:cNvCxnSpPr>
            <a:stCxn id="5" idx="3"/>
            <a:endCxn id="14" idx="1"/>
          </p:cNvCxnSpPr>
          <p:nvPr/>
        </p:nvCxnSpPr>
        <p:spPr>
          <a:xfrm>
            <a:off x="1979271" y="1973483"/>
            <a:ext cx="655908" cy="6713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3" idx="3"/>
          </p:cNvCxnSpPr>
          <p:nvPr/>
        </p:nvCxnSpPr>
        <p:spPr>
          <a:xfrm flipV="1">
            <a:off x="1979271" y="2644814"/>
            <a:ext cx="655908" cy="67133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a:stCxn id="14" idx="3"/>
            <a:endCxn id="16" idx="1"/>
          </p:cNvCxnSpPr>
          <p:nvPr/>
        </p:nvCxnSpPr>
        <p:spPr>
          <a:xfrm flipV="1">
            <a:off x="3931543" y="1876063"/>
            <a:ext cx="532436" cy="7687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4" idx="3"/>
            <a:endCxn id="17" idx="1"/>
          </p:cNvCxnSpPr>
          <p:nvPr/>
        </p:nvCxnSpPr>
        <p:spPr>
          <a:xfrm flipV="1">
            <a:off x="3931543" y="2644813"/>
            <a:ext cx="532436"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a:stCxn id="14" idx="3"/>
            <a:endCxn id="22" idx="1"/>
          </p:cNvCxnSpPr>
          <p:nvPr/>
        </p:nvCxnSpPr>
        <p:spPr>
          <a:xfrm>
            <a:off x="3931543" y="2644814"/>
            <a:ext cx="532436" cy="76875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1026" name="Picture 2" descr="C:\Users\vk7927\AppData\Local\Microsoft\Windows\Temporary Internet Files\Content.IE5\YEZWTWHY\large-Peasant-hat-66.6-1134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778" y="1504697"/>
            <a:ext cx="483493" cy="2662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vk7927\AppData\Local\Microsoft\Windows\Temporary Internet Files\Content.IE5\YEZWTWHY\large-Peasant-hat-66.6-1134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778" y="2847359"/>
            <a:ext cx="483493" cy="2662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vk7927\AppData\Local\Microsoft\Windows\Temporary Internet Files\Content.IE5\YEZWTWHY\large-Peasant-hat-66.6-1134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761" y="2176028"/>
            <a:ext cx="483493" cy="2662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238491" y="1250066"/>
            <a:ext cx="1068734" cy="254631"/>
          </a:xfrm>
          <a:prstGeom prst="rect">
            <a:avLst/>
          </a:prstGeom>
          <a:noFill/>
          <a:ln>
            <a:noFill/>
          </a:ln>
        </p:spPr>
        <p:txBody>
          <a:bodyPr wrap="square" lIns="0" tIns="0" rIns="0" bIns="0" rtlCol="0">
            <a:noAutofit/>
          </a:bodyPr>
          <a:lstStyle/>
          <a:p>
            <a:r>
              <a:rPr lang="en-US" sz="1400" dirty="0" smtClean="0">
                <a:solidFill>
                  <a:schemeClr val="tx2"/>
                </a:solidFill>
              </a:rPr>
              <a:t>LISA Agent 1</a:t>
            </a:r>
            <a:endParaRPr lang="en-US" sz="1400" dirty="0" smtClean="0">
              <a:solidFill>
                <a:schemeClr val="tx2"/>
              </a:solidFill>
            </a:endParaRPr>
          </a:p>
        </p:txBody>
      </p:sp>
      <p:sp>
        <p:nvSpPr>
          <p:cNvPr id="37" name="TextBox 36"/>
          <p:cNvSpPr txBox="1"/>
          <p:nvPr/>
        </p:nvSpPr>
        <p:spPr>
          <a:xfrm>
            <a:off x="1203157" y="2581140"/>
            <a:ext cx="1068734" cy="254631"/>
          </a:xfrm>
          <a:prstGeom prst="rect">
            <a:avLst/>
          </a:prstGeom>
          <a:noFill/>
          <a:ln>
            <a:noFill/>
          </a:ln>
        </p:spPr>
        <p:txBody>
          <a:bodyPr wrap="square" lIns="0" tIns="0" rIns="0" bIns="0" rtlCol="0">
            <a:noAutofit/>
          </a:bodyPr>
          <a:lstStyle/>
          <a:p>
            <a:r>
              <a:rPr lang="en-US" sz="1400" dirty="0" smtClean="0">
                <a:solidFill>
                  <a:schemeClr val="tx2"/>
                </a:solidFill>
              </a:rPr>
              <a:t>LISA Agent 2</a:t>
            </a:r>
            <a:endParaRPr lang="en-US" sz="1400" dirty="0" smtClean="0">
              <a:solidFill>
                <a:schemeClr val="tx2"/>
              </a:solidFill>
            </a:endParaRPr>
          </a:p>
        </p:txBody>
      </p:sp>
      <p:sp>
        <p:nvSpPr>
          <p:cNvPr id="38" name="TextBox 37"/>
          <p:cNvSpPr txBox="1"/>
          <p:nvPr/>
        </p:nvSpPr>
        <p:spPr>
          <a:xfrm>
            <a:off x="2775394" y="1859677"/>
            <a:ext cx="1068734" cy="254631"/>
          </a:xfrm>
          <a:prstGeom prst="rect">
            <a:avLst/>
          </a:prstGeom>
          <a:noFill/>
          <a:ln>
            <a:noFill/>
          </a:ln>
        </p:spPr>
        <p:txBody>
          <a:bodyPr wrap="square" lIns="0" tIns="0" rIns="0" bIns="0" rtlCol="0">
            <a:noAutofit/>
          </a:bodyPr>
          <a:lstStyle/>
          <a:p>
            <a:r>
              <a:rPr lang="en-US" sz="1400" dirty="0" smtClean="0">
                <a:solidFill>
                  <a:schemeClr val="tx2"/>
                </a:solidFill>
              </a:rPr>
              <a:t>LISA Agent 3</a:t>
            </a:r>
            <a:endParaRPr lang="en-US" sz="1400" dirty="0" smtClean="0">
              <a:solidFill>
                <a:schemeClr val="tx2"/>
              </a:solidFill>
            </a:endParaRPr>
          </a:p>
        </p:txBody>
      </p:sp>
      <p:sp>
        <p:nvSpPr>
          <p:cNvPr id="36" name="TextBox 35"/>
          <p:cNvSpPr txBox="1"/>
          <p:nvPr/>
        </p:nvSpPr>
        <p:spPr>
          <a:xfrm>
            <a:off x="532436" y="4271058"/>
            <a:ext cx="5590572" cy="1909823"/>
          </a:xfrm>
          <a:prstGeom prst="rect">
            <a:avLst/>
          </a:prstGeom>
          <a:noFill/>
          <a:ln>
            <a:noFill/>
          </a:ln>
        </p:spPr>
        <p:txBody>
          <a:bodyPr wrap="square" lIns="0" tIns="0" rIns="0" bIns="0" rtlCol="0">
            <a:noAutofit/>
          </a:bodyPr>
          <a:lstStyle/>
          <a:p>
            <a:r>
              <a:rPr lang="en-US" sz="1400" dirty="0" smtClean="0">
                <a:solidFill>
                  <a:schemeClr val="tx2"/>
                </a:solidFill>
              </a:rPr>
              <a:t>This is our current arrangement</a:t>
            </a:r>
          </a:p>
          <a:p>
            <a:r>
              <a:rPr lang="en-US" sz="1400" dirty="0" smtClean="0">
                <a:solidFill>
                  <a:schemeClr val="tx2"/>
                </a:solidFill>
              </a:rPr>
              <a:t>Agent 1 on OLAM server which is  recording traffic between OLAM &amp; SL.</a:t>
            </a:r>
          </a:p>
          <a:p>
            <a:r>
              <a:rPr lang="en-US" sz="1400" dirty="0" smtClean="0">
                <a:solidFill>
                  <a:schemeClr val="tx2"/>
                </a:solidFill>
              </a:rPr>
              <a:t>Agent 2 on COLDAP server which is recording traffic between COLDAP and SL.</a:t>
            </a:r>
          </a:p>
          <a:p>
            <a:r>
              <a:rPr lang="en-US" sz="1400" dirty="0" smtClean="0">
                <a:solidFill>
                  <a:schemeClr val="tx2"/>
                </a:solidFill>
              </a:rPr>
              <a:t>Agent 3 on SL server which is recording traffic between SL and Different  BEs.</a:t>
            </a:r>
            <a:endParaRPr lang="en-US" sz="1400" dirty="0" smtClean="0">
              <a:solidFill>
                <a:schemeClr val="tx2"/>
              </a:solidFill>
            </a:endParaRPr>
          </a:p>
        </p:txBody>
      </p:sp>
      <p:sp>
        <p:nvSpPr>
          <p:cNvPr id="40" name="Rounded Rectangle 39"/>
          <p:cNvSpPr/>
          <p:nvPr/>
        </p:nvSpPr>
        <p:spPr>
          <a:xfrm>
            <a:off x="6738395" y="1637817"/>
            <a:ext cx="1296364" cy="671331"/>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dirty="0" smtClean="0"/>
              <a:t>OLAM</a:t>
            </a:r>
            <a:endParaRPr lang="en-US" dirty="0"/>
          </a:p>
        </p:txBody>
      </p:sp>
      <p:sp>
        <p:nvSpPr>
          <p:cNvPr id="41" name="Rounded Rectangle 40"/>
          <p:cNvSpPr/>
          <p:nvPr/>
        </p:nvSpPr>
        <p:spPr>
          <a:xfrm>
            <a:off x="6738395" y="2980479"/>
            <a:ext cx="1296364" cy="67133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dirty="0" smtClean="0"/>
              <a:t>COLDAP</a:t>
            </a:r>
            <a:endParaRPr lang="en-US" dirty="0"/>
          </a:p>
        </p:txBody>
      </p:sp>
      <p:sp>
        <p:nvSpPr>
          <p:cNvPr id="42" name="Rounded Rectangle 41"/>
          <p:cNvSpPr/>
          <p:nvPr/>
        </p:nvSpPr>
        <p:spPr>
          <a:xfrm>
            <a:off x="8690667" y="2309148"/>
            <a:ext cx="1296364" cy="671331"/>
          </a:xfrm>
          <a:prstGeom prst="roundRect">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dirty="0" smtClean="0"/>
              <a:t>SL</a:t>
            </a:r>
            <a:endParaRPr lang="en-US" dirty="0"/>
          </a:p>
        </p:txBody>
      </p:sp>
      <p:sp>
        <p:nvSpPr>
          <p:cNvPr id="43" name="Rounded Rectangle 42"/>
          <p:cNvSpPr/>
          <p:nvPr/>
        </p:nvSpPr>
        <p:spPr>
          <a:xfrm>
            <a:off x="10519467" y="1637817"/>
            <a:ext cx="1296364" cy="476491"/>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dirty="0" smtClean="0"/>
              <a:t>BE 1</a:t>
            </a:r>
            <a:endParaRPr lang="en-US" dirty="0"/>
          </a:p>
        </p:txBody>
      </p:sp>
      <p:sp>
        <p:nvSpPr>
          <p:cNvPr id="44" name="Rounded Rectangle 43"/>
          <p:cNvSpPr/>
          <p:nvPr/>
        </p:nvSpPr>
        <p:spPr>
          <a:xfrm>
            <a:off x="10519467" y="2406567"/>
            <a:ext cx="1296364" cy="476491"/>
          </a:xfrm>
          <a:prstGeom prst="roundRect">
            <a:avLst/>
          </a:prstGeom>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smtClean="0"/>
              <a:t>BE2</a:t>
            </a:r>
            <a:endParaRPr lang="en-US" dirty="0"/>
          </a:p>
        </p:txBody>
      </p:sp>
      <p:sp>
        <p:nvSpPr>
          <p:cNvPr id="45" name="Rounded Rectangle 44"/>
          <p:cNvSpPr/>
          <p:nvPr/>
        </p:nvSpPr>
        <p:spPr>
          <a:xfrm>
            <a:off x="10519467" y="3175319"/>
            <a:ext cx="1296364" cy="476491"/>
          </a:xfrm>
          <a:prstGeom prst="roundRect">
            <a:avLst/>
          </a:prstGeom>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dirty="0" smtClean="0"/>
              <a:t>BE3</a:t>
            </a:r>
            <a:endParaRPr lang="en-US" dirty="0"/>
          </a:p>
        </p:txBody>
      </p:sp>
      <p:cxnSp>
        <p:nvCxnSpPr>
          <p:cNvPr id="46" name="Straight Arrow Connector 45"/>
          <p:cNvCxnSpPr>
            <a:stCxn id="40" idx="3"/>
            <a:endCxn id="42" idx="1"/>
          </p:cNvCxnSpPr>
          <p:nvPr/>
        </p:nvCxnSpPr>
        <p:spPr>
          <a:xfrm>
            <a:off x="8034759" y="1973483"/>
            <a:ext cx="655908" cy="6713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41" idx="3"/>
          </p:cNvCxnSpPr>
          <p:nvPr/>
        </p:nvCxnSpPr>
        <p:spPr>
          <a:xfrm flipV="1">
            <a:off x="8034759" y="2644814"/>
            <a:ext cx="655908" cy="67133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8" name="Straight Arrow Connector 47"/>
          <p:cNvCxnSpPr>
            <a:stCxn id="42" idx="3"/>
            <a:endCxn id="43" idx="1"/>
          </p:cNvCxnSpPr>
          <p:nvPr/>
        </p:nvCxnSpPr>
        <p:spPr>
          <a:xfrm flipV="1">
            <a:off x="9987031" y="1876063"/>
            <a:ext cx="532436" cy="7687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2" idx="3"/>
            <a:endCxn id="44" idx="1"/>
          </p:cNvCxnSpPr>
          <p:nvPr/>
        </p:nvCxnSpPr>
        <p:spPr>
          <a:xfrm flipV="1">
            <a:off x="9987031" y="2644813"/>
            <a:ext cx="532436"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42" idx="3"/>
            <a:endCxn id="45" idx="1"/>
          </p:cNvCxnSpPr>
          <p:nvPr/>
        </p:nvCxnSpPr>
        <p:spPr>
          <a:xfrm>
            <a:off x="9987031" y="2644814"/>
            <a:ext cx="532436" cy="76875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53" name="Picture 2" descr="C:\Users\vk7927\AppData\Local\Microsoft\Windows\Temporary Internet Files\Content.IE5\YEZWTWHY\large-Peasant-hat-66.6-1134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5249" y="2176028"/>
            <a:ext cx="483493" cy="26624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9147870" y="1867393"/>
            <a:ext cx="839161" cy="246915"/>
          </a:xfrm>
          <a:prstGeom prst="rect">
            <a:avLst/>
          </a:prstGeom>
          <a:noFill/>
          <a:ln>
            <a:noFill/>
          </a:ln>
        </p:spPr>
        <p:txBody>
          <a:bodyPr wrap="square" lIns="0" tIns="0" rIns="0" bIns="0" rtlCol="0">
            <a:noAutofit/>
          </a:bodyPr>
          <a:lstStyle/>
          <a:p>
            <a:r>
              <a:rPr lang="en-US" sz="1400" dirty="0" smtClean="0">
                <a:solidFill>
                  <a:schemeClr val="tx2"/>
                </a:solidFill>
              </a:rPr>
              <a:t>LISA Agent </a:t>
            </a:r>
            <a:endParaRPr lang="en-US" sz="1400" dirty="0" smtClean="0">
              <a:solidFill>
                <a:schemeClr val="tx2"/>
              </a:solidFill>
            </a:endParaRPr>
          </a:p>
        </p:txBody>
      </p:sp>
      <p:sp>
        <p:nvSpPr>
          <p:cNvPr id="57" name="TextBox 56"/>
          <p:cNvSpPr txBox="1"/>
          <p:nvPr/>
        </p:nvSpPr>
        <p:spPr>
          <a:xfrm>
            <a:off x="6543563" y="4271058"/>
            <a:ext cx="5590572" cy="1909823"/>
          </a:xfrm>
          <a:prstGeom prst="rect">
            <a:avLst/>
          </a:prstGeom>
          <a:noFill/>
          <a:ln>
            <a:noFill/>
          </a:ln>
        </p:spPr>
        <p:txBody>
          <a:bodyPr wrap="square" lIns="0" tIns="0" rIns="0" bIns="0" rtlCol="0">
            <a:noAutofit/>
          </a:bodyPr>
          <a:lstStyle/>
          <a:p>
            <a:r>
              <a:rPr lang="en-US" sz="1400" dirty="0" smtClean="0">
                <a:solidFill>
                  <a:schemeClr val="tx2"/>
                </a:solidFill>
              </a:rPr>
              <a:t>New proposal </a:t>
            </a:r>
          </a:p>
          <a:p>
            <a:r>
              <a:rPr lang="en-US" sz="1400" dirty="0" smtClean="0">
                <a:solidFill>
                  <a:schemeClr val="tx2"/>
                </a:solidFill>
              </a:rPr>
              <a:t>Only 1 agent on SL server which will record all calls between QLAM to SL and COLDAP to SL as well. This is possible as both applications are using same SL. This agent will record all transaction from SL to BE as well.</a:t>
            </a:r>
            <a:endParaRPr lang="en-US" sz="1400" dirty="0" smtClean="0">
              <a:solidFill>
                <a:schemeClr val="tx2"/>
              </a:solidFill>
            </a:endParaRPr>
          </a:p>
        </p:txBody>
      </p:sp>
      <p:cxnSp>
        <p:nvCxnSpPr>
          <p:cNvPr id="58" name="Straight Connector 57"/>
          <p:cNvCxnSpPr/>
          <p:nvPr/>
        </p:nvCxnSpPr>
        <p:spPr>
          <a:xfrm>
            <a:off x="6222796" y="522779"/>
            <a:ext cx="27537" cy="6202112"/>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716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4171</TotalTime>
  <Words>130</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Current VS New recording process for EJB only</vt:lpstr>
    </vt:vector>
  </TitlesOfParts>
  <Company>AT&amp;T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dc:title>
  <dc:creator>CDT User</dc:creator>
  <cp:lastModifiedBy>CDT User</cp:lastModifiedBy>
  <cp:revision>100</cp:revision>
  <dcterms:created xsi:type="dcterms:W3CDTF">2016-02-11T01:27:52Z</dcterms:created>
  <dcterms:modified xsi:type="dcterms:W3CDTF">2016-04-15T17:50:58Z</dcterms:modified>
</cp:coreProperties>
</file>