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3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EF1A-4499-474F-9B63-D017C25C9CE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719E-9682-4361-9EAD-8AE45D09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ITKO Stubbing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UT/DST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Easier/Faster data creation</a:t>
            </a:r>
          </a:p>
          <a:p>
            <a:r>
              <a:rPr lang="en-US" dirty="0" smtClean="0"/>
              <a:t>Easy data creation for Production Defects</a:t>
            </a:r>
          </a:p>
          <a:p>
            <a:r>
              <a:rPr lang="en-US" dirty="0" smtClean="0"/>
              <a:t>Data related to previous releases can be created</a:t>
            </a:r>
          </a:p>
          <a:p>
            <a:r>
              <a:rPr lang="en-US" dirty="0" smtClean="0"/>
              <a:t>Better Unit Testing</a:t>
            </a:r>
          </a:p>
          <a:p>
            <a:r>
              <a:rPr lang="en-US" dirty="0" smtClean="0"/>
              <a:t>Increases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Lisa configuration in local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changes (for non-SL APIs)</a:t>
            </a:r>
          </a:p>
          <a:p>
            <a:r>
              <a:rPr lang="en-US" dirty="0" smtClean="0"/>
              <a:t>Agent Name creation</a:t>
            </a:r>
          </a:p>
          <a:p>
            <a:r>
              <a:rPr lang="en-US" dirty="0" err="1" smtClean="0"/>
              <a:t>DSSLogin</a:t>
            </a:r>
            <a:r>
              <a:rPr lang="en-US" dirty="0" smtClean="0"/>
              <a:t> war installation (for DSS Only)</a:t>
            </a:r>
          </a:p>
          <a:p>
            <a:r>
              <a:rPr lang="en-US" dirty="0" smtClean="0"/>
              <a:t>DSS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LISA 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85" y="1825625"/>
            <a:ext cx="6026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Stubbing </a:t>
            </a:r>
            <a:r>
              <a:rPr lang="en-US" dirty="0" err="1" smtClean="0"/>
              <a:t>env</a:t>
            </a:r>
            <a:r>
              <a:rPr lang="en-US" dirty="0" smtClean="0"/>
              <a:t>. </a:t>
            </a:r>
            <a:r>
              <a:rPr lang="en-US" dirty="0" err="1" smtClean="0"/>
              <a:t>cef</a:t>
            </a:r>
            <a:r>
              <a:rPr lang="en-US" dirty="0" smtClean="0"/>
              <a:t> in service-</a:t>
            </a:r>
            <a:r>
              <a:rPr lang="en-US" dirty="0" err="1" smtClean="0"/>
              <a:t>config</a:t>
            </a:r>
            <a:r>
              <a:rPr lang="en-US" dirty="0" smtClean="0"/>
              <a:t>, </a:t>
            </a:r>
            <a:r>
              <a:rPr lang="en-US" dirty="0" err="1" smtClean="0"/>
              <a:t>cefconnection</a:t>
            </a:r>
            <a:r>
              <a:rPr lang="en-US" dirty="0" smtClean="0"/>
              <a:t> and </a:t>
            </a:r>
            <a:r>
              <a:rPr lang="en-US" dirty="0" err="1" smtClean="0"/>
              <a:t>environment.properties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Place Lisa Agent Jar files in accessible location in System. </a:t>
            </a:r>
          </a:p>
          <a:p>
            <a:r>
              <a:rPr lang="en-US" dirty="0" smtClean="0"/>
              <a:t>Add </a:t>
            </a:r>
            <a:r>
              <a:rPr lang="en-US" dirty="0"/>
              <a:t>“set JAVA_OPTIONS=%JAVA_OPTIONS% -</a:t>
            </a:r>
            <a:r>
              <a:rPr lang="en-US" dirty="0" err="1"/>
              <a:t>javaagent</a:t>
            </a:r>
            <a:r>
              <a:rPr lang="en-US" dirty="0" smtClean="0"/>
              <a:t>:[PATH_TO_LisaAgent2.jar_FILE]=</a:t>
            </a:r>
            <a:r>
              <a:rPr lang="en-US" dirty="0" err="1" smtClean="0"/>
              <a:t>url</a:t>
            </a:r>
            <a:r>
              <a:rPr lang="en-US" dirty="0" smtClean="0"/>
              <a:t>=</a:t>
            </a:r>
            <a:r>
              <a:rPr lang="en-US" dirty="0" err="1" smtClean="0"/>
              <a:t>tcp</a:t>
            </a:r>
            <a:r>
              <a:rPr lang="en-US" dirty="0"/>
              <a:t>://</a:t>
            </a:r>
            <a:r>
              <a:rPr lang="en-US" dirty="0" smtClean="0"/>
              <a:t>10.243.224.188:2009,name=[ATTUID]Agent” in “StartWebLogic.cmd” file.</a:t>
            </a:r>
          </a:p>
          <a:p>
            <a:r>
              <a:rPr lang="en-US" dirty="0" smtClean="0"/>
              <a:t>Start Server and update Stubbing team to add your agent name in their system (For first time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“</a:t>
            </a:r>
            <a:r>
              <a:rPr lang="en-US" dirty="0" err="1" smtClean="0"/>
              <a:t>DSSLogin</a:t>
            </a:r>
            <a:r>
              <a:rPr lang="en-US" dirty="0" smtClean="0"/>
              <a:t>” in Web-Logic Server.</a:t>
            </a:r>
          </a:p>
          <a:p>
            <a:r>
              <a:rPr lang="en-US" dirty="0" smtClean="0"/>
              <a:t>Update stubbing </a:t>
            </a:r>
            <a:r>
              <a:rPr lang="en-US" dirty="0" err="1" smtClean="0"/>
              <a:t>cef</a:t>
            </a:r>
            <a:r>
              <a:rPr lang="en-US" dirty="0" smtClean="0"/>
              <a:t> in “service-</a:t>
            </a:r>
            <a:r>
              <a:rPr lang="en-US" dirty="0" err="1" smtClean="0"/>
              <a:t>config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Start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Flow </a:t>
            </a:r>
            <a:r>
              <a:rPr lang="en-US" sz="2400" dirty="0" smtClean="0"/>
              <a:t>(DSS)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71204" y="3433352"/>
            <a:ext cx="2210889" cy="13563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BEST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6580" y="3540032"/>
            <a:ext cx="1419498" cy="1254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474" y="2135438"/>
            <a:ext cx="1602378" cy="2654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DSS Platform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1204" y="2137952"/>
            <a:ext cx="1173481" cy="9231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DSSLogin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0037" y="2135437"/>
            <a:ext cx="2606042" cy="9256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TGuard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 flipV="1">
            <a:off x="3744685" y="2598249"/>
            <a:ext cx="385352" cy="1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1"/>
          </p:cNvCxnSpPr>
          <p:nvPr/>
        </p:nvCxnSpPr>
        <p:spPr>
          <a:xfrm flipV="1">
            <a:off x="4782093" y="4167049"/>
            <a:ext cx="534487" cy="1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95101" y="4110275"/>
            <a:ext cx="385352" cy="1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81496" y="2680516"/>
            <a:ext cx="385352" cy="1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36078" y="4125972"/>
            <a:ext cx="64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10988" y="1288870"/>
            <a:ext cx="2072640" cy="40146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Stubbing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4494" y="1602378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24493" y="2159726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724493" y="2717075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IFSUD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24492" y="3285922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24491" y="3863478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IFSAPD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24490" y="4441034"/>
            <a:ext cx="1445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below path variables in “configuration.js” file.</a:t>
            </a:r>
          </a:p>
          <a:p>
            <a:r>
              <a:rPr lang="en-US" dirty="0" smtClean="0"/>
              <a:t>TGUARD.TARGET.URL=http</a:t>
            </a:r>
            <a:r>
              <a:rPr lang="en-US" dirty="0"/>
              <a:t>://[</a:t>
            </a:r>
            <a:r>
              <a:rPr lang="en-US" dirty="0" smtClean="0"/>
              <a:t>DSSLOGIN_WAR_ACCESS_URL</a:t>
            </a:r>
            <a:r>
              <a:rPr lang="en-US" dirty="0"/>
              <a:t>]/dssLogin/setCookies?appID=M81162&amp;returnURL=[ENCODED_LOCAL_RETURN_URL]</a:t>
            </a:r>
          </a:p>
          <a:p>
            <a:r>
              <a:rPr lang="en-US" dirty="0" smtClean="0"/>
              <a:t>TGUARD.POST.URL.MULTILOGIN=http</a:t>
            </a:r>
            <a:r>
              <a:rPr lang="en-US" dirty="0"/>
              <a:t>://[DSS_LOGIN_WAR_ACCESS_URL]/</a:t>
            </a:r>
            <a:r>
              <a:rPr lang="en-US" dirty="0" smtClean="0"/>
              <a:t>dssLogin/multiLogin</a:t>
            </a:r>
          </a:p>
          <a:p>
            <a:r>
              <a:rPr lang="en-US" dirty="0" smtClean="0"/>
              <a:t>Start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6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Sachin Agarwal (sa050b)</a:t>
            </a:r>
          </a:p>
          <a:p>
            <a:r>
              <a:rPr lang="en-US" dirty="0" smtClean="0"/>
              <a:t>Vishal </a:t>
            </a:r>
            <a:r>
              <a:rPr lang="en-US" dirty="0" err="1" smtClean="0"/>
              <a:t>Kothekar</a:t>
            </a:r>
            <a:r>
              <a:rPr lang="en-US" dirty="0" smtClean="0"/>
              <a:t> (vk7927)</a:t>
            </a:r>
          </a:p>
          <a:p>
            <a:r>
              <a:rPr lang="en-US" dirty="0" smtClean="0"/>
              <a:t>Kapil Kulkarni (kk2406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Deepali</a:t>
            </a:r>
            <a:r>
              <a:rPr lang="en-US" dirty="0" smtClean="0"/>
              <a:t> </a:t>
            </a:r>
            <a:r>
              <a:rPr lang="en-US" dirty="0" err="1" smtClean="0"/>
              <a:t>Mundada</a:t>
            </a:r>
            <a:r>
              <a:rPr lang="en-US" dirty="0" smtClean="0"/>
              <a:t> </a:t>
            </a:r>
            <a:r>
              <a:rPr lang="en-US" smtClean="0"/>
              <a:t>(dm609u)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3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219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ITKO Stubbing</vt:lpstr>
      <vt:lpstr>Benefits </vt:lpstr>
      <vt:lpstr>Pre-requisites</vt:lpstr>
      <vt:lpstr>LISA Console</vt:lpstr>
      <vt:lpstr>Olam Configuration</vt:lpstr>
      <vt:lpstr>BEST Configuration</vt:lpstr>
      <vt:lpstr>E2E Flow (DSS)</vt:lpstr>
      <vt:lpstr>DSS Configuration</vt:lpstr>
      <vt:lpstr>Stubbing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ITKO Stubbing</dc:title>
  <dc:creator>VERMA, RAVI</dc:creator>
  <cp:lastModifiedBy>AGARWAL, SACHIN</cp:lastModifiedBy>
  <cp:revision>38</cp:revision>
  <dcterms:created xsi:type="dcterms:W3CDTF">2015-12-01T15:19:37Z</dcterms:created>
  <dcterms:modified xsi:type="dcterms:W3CDTF">2016-04-25T15:26:57Z</dcterms:modified>
</cp:coreProperties>
</file>