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Lato"/>
      <p:regular r:id="rId16"/>
      <p:bold r:id="rId17"/>
      <p:italic r:id="rId18"/>
      <p:boldItalic r:id="rId19"/>
    </p:embeddedFont>
    <p:embeddedFont>
      <p:font typeface="Lato Hairline"/>
      <p:regular r:id="rId20"/>
      <p:bold r:id="rId21"/>
      <p:italic r:id="rId22"/>
      <p:boldItalic r:id="rId23"/>
    </p:embeddedFont>
    <p:embeddedFont>
      <p:font typeface="Lato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Hairline-regular.fntdata"/><Relationship Id="rId22" Type="http://schemas.openxmlformats.org/officeDocument/2006/relationships/font" Target="fonts/LatoHairline-italic.fntdata"/><Relationship Id="rId21" Type="http://schemas.openxmlformats.org/officeDocument/2006/relationships/font" Target="fonts/LatoHairline-bold.fntdata"/><Relationship Id="rId24" Type="http://schemas.openxmlformats.org/officeDocument/2006/relationships/font" Target="fonts/LatoLight-regular.fntdata"/><Relationship Id="rId23" Type="http://schemas.openxmlformats.org/officeDocument/2006/relationships/font" Target="fonts/LatoHairline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Light-italic.fntdata"/><Relationship Id="rId25" Type="http://schemas.openxmlformats.org/officeDocument/2006/relationships/font" Target="fonts/LatoLight-bold.fntdata"/><Relationship Id="rId27" Type="http://schemas.openxmlformats.org/officeDocument/2006/relationships/font" Target="fonts/Lato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19" Type="http://schemas.openxmlformats.org/officeDocument/2006/relationships/font" Target="fonts/Lato-boldItalic.fntdata"/><Relationship Id="rId18" Type="http://schemas.openxmlformats.org/officeDocument/2006/relationships/font" Target="fonts/La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a3c47296d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a3c47296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a3c47296d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a3c47296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a2cb1daeb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a2cb1dae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a2cb1daeb_1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a2cb1dae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a3c47296d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a3c47296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a3c47296d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a3c47296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1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10" name="Google Shape;10;p2"/>
          <p:cNvPicPr preferRelativeResize="0"/>
          <p:nvPr/>
        </p:nvPicPr>
        <p:blipFill rotWithShape="1">
          <a:blip r:embed="rId3">
            <a:alphaModFix/>
          </a:blip>
          <a:srcRect b="0" l="55211" r="0" t="0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3.png" id="51" name="Google Shape;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999999"/>
                </a:solidFill>
              </a:defRPr>
            </a:lvl1pPr>
            <a:lvl2pPr lvl="1" rtl="0" algn="ctr">
              <a:buNone/>
              <a:defRPr>
                <a:solidFill>
                  <a:srgbClr val="999999"/>
                </a:solidFill>
              </a:defRPr>
            </a:lvl2pPr>
            <a:lvl3pPr lvl="2" rtl="0" algn="ctr">
              <a:buNone/>
              <a:defRPr>
                <a:solidFill>
                  <a:srgbClr val="999999"/>
                </a:solidFill>
              </a:defRPr>
            </a:lvl3pPr>
            <a:lvl4pPr lvl="3" rtl="0" algn="ctr">
              <a:buNone/>
              <a:defRPr>
                <a:solidFill>
                  <a:srgbClr val="999999"/>
                </a:solidFill>
              </a:defRPr>
            </a:lvl4pPr>
            <a:lvl5pPr lvl="4" rtl="0" algn="ctr">
              <a:buNone/>
              <a:defRPr>
                <a:solidFill>
                  <a:srgbClr val="999999"/>
                </a:solidFill>
              </a:defRPr>
            </a:lvl5pPr>
            <a:lvl6pPr lvl="5" rtl="0" algn="ctr">
              <a:buNone/>
              <a:defRPr>
                <a:solidFill>
                  <a:srgbClr val="999999"/>
                </a:solidFill>
              </a:defRPr>
            </a:lvl6pPr>
            <a:lvl7pPr lvl="6" rtl="0" algn="ctr">
              <a:buNone/>
              <a:defRPr>
                <a:solidFill>
                  <a:srgbClr val="999999"/>
                </a:solidFill>
              </a:defRPr>
            </a:lvl7pPr>
            <a:lvl8pPr lvl="7" rtl="0" algn="ctr">
              <a:buNone/>
              <a:defRPr>
                <a:solidFill>
                  <a:srgbClr val="999999"/>
                </a:solidFill>
              </a:defRPr>
            </a:lvl8pPr>
            <a:lvl9pPr lvl="8" rtl="0" algn="ctr">
              <a:buNone/>
              <a:defRPr>
                <a:solidFill>
                  <a:srgbClr val="999999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half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aint_transparent1.png" id="55" name="Google Shape;55;p12"/>
          <p:cNvPicPr preferRelativeResize="0"/>
          <p:nvPr/>
        </p:nvPicPr>
        <p:blipFill rotWithShape="1">
          <a:blip r:embed="rId3">
            <a:alphaModFix/>
          </a:blip>
          <a:srcRect b="0" l="27161" r="0" t="0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4.png" id="13" name="Google Shape;13;p3"/>
          <p:cNvPicPr preferRelativeResize="0"/>
          <p:nvPr/>
        </p:nvPicPr>
        <p:blipFill rotWithShape="1">
          <a:blip r:embed="rId3">
            <a:alphaModFix/>
          </a:blip>
          <a:srcRect b="0" l="0" r="49954" t="0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4.png" id="18" name="Google Shape;1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 sz="2400">
                <a:solidFill>
                  <a:srgbClr val="FFFFFF"/>
                </a:solidFill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 sz="2400">
                <a:solidFill>
                  <a:srgbClr val="FFFFFF"/>
                </a:solidFill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 sz="2400">
                <a:solidFill>
                  <a:srgbClr val="FFFFFF"/>
                </a:solidFill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 sz="2400">
                <a:solidFill>
                  <a:srgbClr val="FFFFFF"/>
                </a:solidFill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22" name="Google Shape;2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27" name="Google Shape;2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33" name="Google Shape;3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40" name="Google Shape;4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44" name="Google Shape;4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4.png" id="48" name="Google Shape;4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CCCC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pratiksh665/tp_2_skunk/commit/ddcd353b45ca854bdbd7171ce37215b97994d12b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pratiksh665/tp_2_skunk/commit/405a7751764ffa4ef19d5ad3e195f6d2d675e2fb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pratiksh665/tp_2_skunk/commit/b6a97f535ebb2e6e614fc2d57db788016c720db3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2498275" y="2579925"/>
            <a:ext cx="6433800" cy="23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2.2 A : Continuing Development on the Skunk Game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075" y="796250"/>
            <a:ext cx="541020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489775" y="616200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What could have been done better?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404325" y="1665175"/>
            <a:ext cx="18315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Test Driven Development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Prevents needing to run through wole program after every change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Found difficult to write</a:t>
            </a:r>
            <a:endParaRPr/>
          </a:p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2329670" y="1665175"/>
            <a:ext cx="18315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UI-Logic Separation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Difficult to pull apart after accidently writing them together</a:t>
            </a:r>
            <a:endParaRPr/>
          </a:p>
        </p:txBody>
      </p:sp>
      <p:sp>
        <p:nvSpPr>
          <p:cNvPr id="139" name="Google Shape;139;p23"/>
          <p:cNvSpPr txBox="1"/>
          <p:nvPr>
            <p:ph idx="3" type="body"/>
          </p:nvPr>
        </p:nvSpPr>
        <p:spPr>
          <a:xfrm>
            <a:off x="2329675" y="2983775"/>
            <a:ext cx="1831500" cy="1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Better Planning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Using diagrams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Following GRASP methods from the beginning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Making sure everyone was using version control the same way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4161175" y="1532388"/>
            <a:ext cx="1831500" cy="1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Better source control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Found commit history being wiped out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Pushes directly into Master - need to lock that down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Old classes reappearing in codebase - sitting on old version in local environment too long?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Use of .gitignore to keep environments clean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57200" y="17332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TP_1.3 UML 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50" y="968500"/>
            <a:ext cx="3148300" cy="406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57200" y="17332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TP_2 UML 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75" y="1135000"/>
            <a:ext cx="5954849" cy="38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 Development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Continued game development to extend from a single round to an entire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Applying good naming practices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Working on separating business logic with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Decoupling classes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Unit Testing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76200" y="965325"/>
            <a:ext cx="3120600" cy="1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u="sng"/>
              <a:t>getDie1()</a:t>
            </a:r>
            <a:endParaRPr b="1" u="sng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Method sounds like it is returning a Die object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457200" y="-120600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Name Refactoring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3765858" y="965325"/>
            <a:ext cx="3120600" cy="1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u="sng"/>
              <a:t>getDie1Value()</a:t>
            </a:r>
            <a:endParaRPr b="1" u="sng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Renamed so it’s now apparent a value is being returned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76200" y="2173650"/>
            <a:ext cx="3120600" cy="1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u="sng"/>
              <a:t>getScore()</a:t>
            </a:r>
            <a:endParaRPr b="1" u="sng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Not descriptive; in this game there are different scores going on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3765791" y="2173575"/>
            <a:ext cx="3120600" cy="1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u="sng"/>
              <a:t>getRoundScore()</a:t>
            </a:r>
            <a:endParaRPr b="1" u="sng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Descriptive of the specific score that’s being retrieved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76200" y="3472425"/>
            <a:ext cx="3120600" cy="1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u="sng"/>
              <a:t>addSubChip(int chip)</a:t>
            </a:r>
            <a:endParaRPr b="1" u="sng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Method can add or subtract chips, but looks a little confusing (am I adding a sub chip? What is a sub chip?)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2" type="body"/>
          </p:nvPr>
        </p:nvSpPr>
        <p:spPr>
          <a:xfrm>
            <a:off x="3765773" y="3472350"/>
            <a:ext cx="2582400" cy="1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u="sng"/>
              <a:t>addChip (int chip)</a:t>
            </a:r>
            <a:endParaRPr b="1" u="sng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Because negative integers can be used,  addChip() seems acceptable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5458576" y="1033667"/>
            <a:ext cx="363230" cy="363755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602275" y="693575"/>
            <a:ext cx="45534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60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commit </a:t>
            </a: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ddcd353b45ca854bdbd7171ce37215b97994d12b</a:t>
            </a:r>
            <a:endParaRPr sz="10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1584694" y="1058122"/>
            <a:ext cx="362159" cy="314821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57200" y="132350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Decoupling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57200" y="1269150"/>
            <a:ext cx="5511300" cy="26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Player and Dice class were originally coupled: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Example: dice.roll(Player player) rolled dice and updated a score field in Player object, AND had game logic within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Followed GRASP and uncoupled them: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Took away Dice object parameters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Created new class that extends Dice - SkunkDice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Moved the game logic from Dice to SkunkDice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641400" y="941300"/>
            <a:ext cx="45534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60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commit </a:t>
            </a:r>
            <a:r>
              <a:rPr lang="en" sz="90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405a7751764ffa4ef19d5ad3e195f6d2d675e2fb</a:t>
            </a:r>
            <a:endParaRPr sz="10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457200" y="489000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Redundant</a:t>
            </a:r>
            <a:r>
              <a:rPr b="1" lang="en" sz="3600">
                <a:latin typeface="Lato"/>
                <a:ea typeface="Lato"/>
                <a:cs typeface="Lato"/>
                <a:sym typeface="Lato"/>
              </a:rPr>
              <a:t> Classes and Methods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602275" y="1303175"/>
            <a:ext cx="45534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60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commit </a:t>
            </a:r>
            <a:r>
              <a:rPr lang="en" sz="90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b6a97f535ebb2e6e614fc2d57db788016c720db3</a:t>
            </a:r>
            <a:endParaRPr sz="10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57200" y="1686775"/>
            <a:ext cx="5511300" cy="26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×"/>
            </a:pPr>
            <a:r>
              <a:rPr lang="en"/>
              <a:t>While refactoring, was able to completely remove a redundant object - Turn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×"/>
            </a:pPr>
            <a:r>
              <a:rPr lang="en"/>
              <a:t>Realized having Turn as a separate object wasn’t needed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×"/>
            </a:pPr>
            <a:r>
              <a:rPr lang="en"/>
              <a:t>Was able to take its methods  and either completely remove them, or move them to another class without </a:t>
            </a:r>
            <a:r>
              <a:rPr lang="en"/>
              <a:t>significant</a:t>
            </a:r>
            <a:r>
              <a:rPr lang="en"/>
              <a:t> changes in game functionality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×"/>
            </a:pPr>
            <a:r>
              <a:rPr lang="en"/>
              <a:t>Methods dealt with Player and Dice objects; was acting almost like a mini-controller for these two classes, and keeping track of Turn score 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×"/>
            </a:pPr>
            <a:r>
              <a:rPr lang="en"/>
              <a:t>Turn score now kept in Player object, and re-initialized after every turn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36925" y="28512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Code Coverage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25" y="1142525"/>
            <a:ext cx="8175782" cy="3632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38575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