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6" r:id="rId2"/>
    <p:sldId id="262" r:id="rId3"/>
    <p:sldId id="260" r:id="rId4"/>
    <p:sldId id="287" r:id="rId5"/>
    <p:sldId id="276" r:id="rId6"/>
    <p:sldId id="275" r:id="rId7"/>
    <p:sldId id="257" r:id="rId8"/>
    <p:sldId id="293" r:id="rId9"/>
    <p:sldId id="261" r:id="rId10"/>
    <p:sldId id="294" r:id="rId11"/>
    <p:sldId id="291" r:id="rId12"/>
    <p:sldId id="292" r:id="rId13"/>
    <p:sldId id="29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0"/>
    <p:restoredTop sz="94690"/>
  </p:normalViewPr>
  <p:slideViewPr>
    <p:cSldViewPr snapToGrid="0" snapToObjects="1">
      <p:cViewPr varScale="1">
        <p:scale>
          <a:sx n="146" d="100"/>
          <a:sy n="146" d="100"/>
        </p:scale>
        <p:origin x="34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2194F-CA0C-5640-9CFF-9231F23C6BD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34A89-C4EF-BF42-A610-E7654DE9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34A89-C4EF-BF42-A610-E7654DE961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912-6EA3-294B-8753-296283B3DB5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DED2-2D8F-D842-A779-2E62FCFF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912-6EA3-294B-8753-296283B3DB5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DED2-2D8F-D842-A779-2E62FCFF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912-6EA3-294B-8753-296283B3DB5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DED2-2D8F-D842-A779-2E62FCFF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912-6EA3-294B-8753-296283B3DB5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DED2-2D8F-D842-A779-2E62FCFF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912-6EA3-294B-8753-296283B3DB5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DED2-2D8F-D842-A779-2E62FCFF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912-6EA3-294B-8753-296283B3DB5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DED2-2D8F-D842-A779-2E62FCFF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912-6EA3-294B-8753-296283B3DB5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DED2-2D8F-D842-A779-2E62FCFF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912-6EA3-294B-8753-296283B3DB5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DED2-2D8F-D842-A779-2E62FCFF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912-6EA3-294B-8753-296283B3DB5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DED2-2D8F-D842-A779-2E62FCFF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912-6EA3-294B-8753-296283B3DB5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DED2-2D8F-D842-A779-2E62FCFF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912-6EA3-294B-8753-296283B3DB5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DED2-2D8F-D842-A779-2E62FCFF7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01912-6EA3-294B-8753-296283B3DB5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DED2-2D8F-D842-A779-2E62FCFF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241" y="1122363"/>
            <a:ext cx="10552387" cy="2387600"/>
          </a:xfrm>
        </p:spPr>
        <p:txBody>
          <a:bodyPr>
            <a:normAutofit/>
          </a:bodyPr>
          <a:lstStyle/>
          <a:p>
            <a:r>
              <a:rPr lang="en-US" dirty="0"/>
              <a:t>SEIS 601 Final Project                         Notes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Pratiksh Patel</a:t>
            </a:r>
          </a:p>
        </p:txBody>
      </p:sp>
    </p:spTree>
    <p:extLst>
      <p:ext uri="{BB962C8B-B14F-4D97-AF65-F5344CB8AC3E}">
        <p14:creationId xmlns:p14="http://schemas.microsoft.com/office/powerpoint/2010/main" val="152454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9132-F739-47BB-9E17-ACE31A6C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1" y="365125"/>
            <a:ext cx="10515600" cy="1325563"/>
          </a:xfrm>
        </p:spPr>
        <p:txBody>
          <a:bodyPr/>
          <a:lstStyle/>
          <a:p>
            <a:r>
              <a:rPr lang="en-US" dirty="0"/>
              <a:t>Displaying Notes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E715A-3583-4C34-B09A-A707B5E18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999" y="4883621"/>
            <a:ext cx="4133850" cy="160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C4C32C-9B1E-4DB7-97EE-6AA85257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2213267"/>
            <a:ext cx="5000625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E2EB7-B5D3-4C6B-8308-77FB852F6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049" y="2251090"/>
            <a:ext cx="4114800" cy="18764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005B74-C771-42C9-ACCD-1A4160AAEEC0}"/>
              </a:ext>
            </a:extLst>
          </p:cNvPr>
          <p:cNvSpPr/>
          <p:nvPr/>
        </p:nvSpPr>
        <p:spPr>
          <a:xfrm>
            <a:off x="1310151" y="2379216"/>
            <a:ext cx="4549111" cy="88776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5C532B7-D05D-4540-9DC9-97401230905B}"/>
              </a:ext>
            </a:extLst>
          </p:cNvPr>
          <p:cNvCxnSpPr/>
          <p:nvPr/>
        </p:nvCxnSpPr>
        <p:spPr>
          <a:xfrm flipV="1">
            <a:off x="5921405" y="2315153"/>
            <a:ext cx="750395" cy="128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3E6DD4-C7B4-4833-A5F6-6A25E366AD0A}"/>
              </a:ext>
            </a:extLst>
          </p:cNvPr>
          <p:cNvSpPr/>
          <p:nvPr/>
        </p:nvSpPr>
        <p:spPr>
          <a:xfrm>
            <a:off x="1310151" y="3338004"/>
            <a:ext cx="4571073" cy="630314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18D6C47-17F1-4625-A3D2-B8B107AFE9AD}"/>
              </a:ext>
            </a:extLst>
          </p:cNvPr>
          <p:cNvCxnSpPr/>
          <p:nvPr/>
        </p:nvCxnSpPr>
        <p:spPr>
          <a:xfrm rot="16200000" flipH="1">
            <a:off x="5976545" y="3967856"/>
            <a:ext cx="794550" cy="786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5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E0D-AAE4-455A-BEDD-B3E959E6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394"/>
            <a:ext cx="10515600" cy="1557523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Selection 3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Main method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Case 3</a:t>
            </a:r>
            <a:r>
              <a:rPr lang="en-US" dirty="0"/>
              <a:t>) calls the </a:t>
            </a:r>
            <a:r>
              <a:rPr lang="en-US" dirty="0" err="1">
                <a:solidFill>
                  <a:srgbClr val="FF0000"/>
                </a:solidFill>
              </a:rPr>
              <a:t>removenote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8A43F-E8AA-42CA-B1E6-F09C4B3A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0285"/>
            <a:ext cx="4397268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E3A7B-7C75-4E85-8A0E-8E491A9D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7" y="2570285"/>
            <a:ext cx="4876800" cy="23431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86F9F8F-C6DF-40E5-A899-141D4E9FFD84}"/>
              </a:ext>
            </a:extLst>
          </p:cNvPr>
          <p:cNvSpPr/>
          <p:nvPr/>
        </p:nvSpPr>
        <p:spPr>
          <a:xfrm>
            <a:off x="5450889" y="3275860"/>
            <a:ext cx="645111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5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466B-9210-4EF0-B3A0-0F5A5E3B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invalid Index for removing a note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75C859-8C4C-4570-98FE-868EEF147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0022"/>
            <a:ext cx="4876800" cy="2343150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2A095FB-2C36-47BC-882F-88A945306670}"/>
              </a:ext>
            </a:extLst>
          </p:cNvPr>
          <p:cNvCxnSpPr/>
          <p:nvPr/>
        </p:nvCxnSpPr>
        <p:spPr>
          <a:xfrm flipV="1">
            <a:off x="4270159" y="2590022"/>
            <a:ext cx="2414726" cy="83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E326057-3083-4491-8166-B43F54B56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75" y="2503503"/>
            <a:ext cx="3744760" cy="20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6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91AB-1051-4CAE-99E8-447A59B3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Selection 4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Main method 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case 4</a:t>
            </a:r>
            <a:r>
              <a:rPr lang="en-US" dirty="0"/>
              <a:t>) quits the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822062-41CD-4205-BB26-C1BA4F04F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2224"/>
            <a:ext cx="4286250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A9FD8-60AD-44DF-89F7-8036F56D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2" y="2637646"/>
            <a:ext cx="3952875" cy="11144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68A1956-E7B6-46B1-B41F-CD3475A8FE96}"/>
              </a:ext>
            </a:extLst>
          </p:cNvPr>
          <p:cNvSpPr/>
          <p:nvPr/>
        </p:nvSpPr>
        <p:spPr>
          <a:xfrm>
            <a:off x="5450889" y="2631926"/>
            <a:ext cx="816746" cy="54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72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Default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A1A81-E6EE-41D7-A841-6D49F697E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92" y="2329972"/>
            <a:ext cx="4778436" cy="2268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A7A07-E3F4-46E8-A198-3DEA09A5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30" y="2329972"/>
            <a:ext cx="5462268" cy="91037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53B8E2-8B2A-4CF4-B99C-CA86CB1FC21E}"/>
              </a:ext>
            </a:extLst>
          </p:cNvPr>
          <p:cNvSpPr/>
          <p:nvPr/>
        </p:nvSpPr>
        <p:spPr>
          <a:xfrm>
            <a:off x="6096000" y="2698812"/>
            <a:ext cx="577048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9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Pratiksh Patel</a:t>
            </a:r>
          </a:p>
          <a:p>
            <a:r>
              <a:rPr lang="en-US" dirty="0"/>
              <a:t>Chintal Patel</a:t>
            </a:r>
          </a:p>
        </p:txBody>
      </p:sp>
    </p:spTree>
    <p:extLst>
      <p:ext uri="{BB962C8B-B14F-4D97-AF65-F5344CB8AC3E}">
        <p14:creationId xmlns:p14="http://schemas.microsoft.com/office/powerpoint/2010/main" val="174905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behind project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13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our final project we decided to create a to do list because we both use the notes app on our smartphones.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Writing the Notes program made logical sense to us as the scope of the program would be more than just a final project for this class. It would be something that we would be able to use in our daily lives as well.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14C18-0CDC-4A14-8E93-BC1C6D0B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39" y="2493083"/>
            <a:ext cx="1100321" cy="2061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54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Eclipse IDE Software was utilized for the project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86284"/>
              </p:ext>
            </p:extLst>
          </p:nvPr>
        </p:nvGraphicFramePr>
        <p:xfrm>
          <a:off x="838200" y="1984427"/>
          <a:ext cx="4680302" cy="9780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95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2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Software Used for writing unit tests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Eclipse IDE for Java Developers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Version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Oxygen.1 Release (4.7.1)</a:t>
                      </a:r>
                      <a:endParaRPr lang="en-US" sz="2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207FCC5-17B6-40CF-A392-6E6570F4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48200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8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User Enters Inputs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98" b="14023"/>
          <a:stretch/>
        </p:blipFill>
        <p:spPr>
          <a:xfrm>
            <a:off x="838200" y="1559118"/>
            <a:ext cx="7386849" cy="263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8E4F4B-CE3C-48D6-965C-FA2A5CD0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09778"/>
            <a:ext cx="6647291" cy="13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Statements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7ECB3-3ACE-4826-8299-C5AD74A73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271"/>
            <a:ext cx="3143283" cy="47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4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985"/>
            <a:ext cx="10515600" cy="153976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Selection 1</a:t>
            </a:r>
            <a:br>
              <a:rPr lang="en-US" dirty="0"/>
            </a:br>
            <a:r>
              <a:rPr lang="en-US" dirty="0"/>
              <a:t>Adding notes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Main method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Case 1</a:t>
            </a:r>
            <a:r>
              <a:rPr lang="en-US" dirty="0"/>
              <a:t>) calls </a:t>
            </a:r>
            <a:r>
              <a:rPr lang="en-US" dirty="0" err="1">
                <a:solidFill>
                  <a:srgbClr val="FF0000"/>
                </a:solidFill>
              </a:rPr>
              <a:t>addnote</a:t>
            </a:r>
            <a:r>
              <a:rPr lang="en-US" dirty="0">
                <a:solidFill>
                  <a:srgbClr val="FF0000"/>
                </a:solidFill>
              </a:rPr>
              <a:t>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C812A-60B4-4FD3-9DC7-FF7F104D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8992"/>
            <a:ext cx="4295775" cy="24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5C2E29-33E6-4E5D-B9A5-56E7561E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96" y="2738992"/>
            <a:ext cx="3619500" cy="6286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929792B-AA9A-41B3-B90D-C3FE27B7936B}"/>
              </a:ext>
            </a:extLst>
          </p:cNvPr>
          <p:cNvSpPr/>
          <p:nvPr/>
        </p:nvSpPr>
        <p:spPr>
          <a:xfrm>
            <a:off x="5655076" y="3204839"/>
            <a:ext cx="781235" cy="710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A176-83CE-4794-8279-6CD95C73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CD118-6A02-4A60-B5EE-9098F43F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87" y="2290438"/>
            <a:ext cx="5253624" cy="294715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9ADBF1-E6BD-416A-B64C-D6AC90B7246D}"/>
              </a:ext>
            </a:extLst>
          </p:cNvPr>
          <p:cNvSpPr/>
          <p:nvPr/>
        </p:nvSpPr>
        <p:spPr>
          <a:xfrm>
            <a:off x="1278384" y="3266983"/>
            <a:ext cx="4937727" cy="1091953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F1964B-5297-4835-9F87-FF327C6AD072}"/>
              </a:ext>
            </a:extLst>
          </p:cNvPr>
          <p:cNvSpPr/>
          <p:nvPr/>
        </p:nvSpPr>
        <p:spPr>
          <a:xfrm>
            <a:off x="1278384" y="4740676"/>
            <a:ext cx="1669002" cy="49691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CDFC6-6847-4A3D-B100-1598AC00CCF7}"/>
              </a:ext>
            </a:extLst>
          </p:cNvPr>
          <p:cNvSpPr txBox="1"/>
          <p:nvPr/>
        </p:nvSpPr>
        <p:spPr>
          <a:xfrm>
            <a:off x="8165977" y="3082317"/>
            <a:ext cx="216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Note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64D0841-864B-46F9-8574-A4FA9E4B7B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65977" y="4569019"/>
            <a:ext cx="15498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After First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A8D72-EF10-43E5-A5C2-82E0053505D6}"/>
              </a:ext>
            </a:extLst>
          </p:cNvPr>
          <p:cNvCxnSpPr/>
          <p:nvPr/>
        </p:nvCxnSpPr>
        <p:spPr>
          <a:xfrm>
            <a:off x="6427433" y="3266983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920269-6FE4-4BD0-9DBD-0F3312DDDBED}"/>
              </a:ext>
            </a:extLst>
          </p:cNvPr>
          <p:cNvCxnSpPr/>
          <p:nvPr/>
        </p:nvCxnSpPr>
        <p:spPr>
          <a:xfrm>
            <a:off x="3364637" y="4740676"/>
            <a:ext cx="4424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4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8273"/>
            <a:ext cx="10515600" cy="158592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Selection 2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Main method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Case 2</a:t>
            </a:r>
            <a:r>
              <a:rPr lang="en-US" dirty="0"/>
              <a:t>) calls the </a:t>
            </a:r>
            <a:r>
              <a:rPr lang="en-US" dirty="0">
                <a:solidFill>
                  <a:srgbClr val="FF0000"/>
                </a:solidFill>
              </a:rPr>
              <a:t>Display Note</a:t>
            </a:r>
            <a:r>
              <a:rPr lang="en-US" dirty="0"/>
              <a:t> method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0C4E63-753D-4A66-BE22-68E6FB2B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81" y="2910813"/>
            <a:ext cx="4397450" cy="1652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A5DA4-635C-4335-96D4-F69C2B14B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893" y="3031525"/>
            <a:ext cx="5000625" cy="196215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F3AF41CC-DDBE-448D-B816-13AFDC6812A3}"/>
              </a:ext>
            </a:extLst>
          </p:cNvPr>
          <p:cNvSpPr/>
          <p:nvPr/>
        </p:nvSpPr>
        <p:spPr>
          <a:xfrm>
            <a:off x="4749553" y="3429001"/>
            <a:ext cx="701336" cy="592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195</Words>
  <Application>Microsoft Office PowerPoint</Application>
  <PresentationFormat>Widescreen</PresentationFormat>
  <Paragraphs>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SEIS 601 Final Project                         Notes Program</vt:lpstr>
      <vt:lpstr>Team Members</vt:lpstr>
      <vt:lpstr>Rationale behind project selection</vt:lpstr>
      <vt:lpstr>Eclipse IDE Software was utilized for the project</vt:lpstr>
      <vt:lpstr>User Enters Inputs</vt:lpstr>
      <vt:lpstr>Case Statements used</vt:lpstr>
      <vt:lpstr>Selection 1 Adding notes Main method(Case 1) calls addnote method</vt:lpstr>
      <vt:lpstr>Creating new Notes</vt:lpstr>
      <vt:lpstr>Selection 2 Main method(Case 2) calls the Display Note method</vt:lpstr>
      <vt:lpstr>Displaying Notes</vt:lpstr>
      <vt:lpstr>Selection 3 Main method(Case 3) calls the removenote method</vt:lpstr>
      <vt:lpstr>Handling invalid Index for removing a note</vt:lpstr>
      <vt:lpstr>Selection 4 Main method (case 4) quits the program</vt:lpstr>
      <vt:lpstr>Default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Project_ Java Program                                 To do list</dc:title>
  <dc:creator>Patel, Pratiksh Y.</dc:creator>
  <cp:lastModifiedBy>17637</cp:lastModifiedBy>
  <cp:revision>56</cp:revision>
  <cp:lastPrinted>2017-11-29T05:32:21Z</cp:lastPrinted>
  <dcterms:created xsi:type="dcterms:W3CDTF">2017-11-23T23:37:21Z</dcterms:created>
  <dcterms:modified xsi:type="dcterms:W3CDTF">2021-01-31T18:00:44Z</dcterms:modified>
</cp:coreProperties>
</file>