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315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7488" y="576858"/>
            <a:ext cx="4919305" cy="707576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93790" y="1606987"/>
            <a:ext cx="7556421" cy="29346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700"/>
              </a:lnSpc>
              <a:buNone/>
            </a:pPr>
            <a:r>
              <a:rPr lang="en-US" sz="6150" b="1" dirty="0">
                <a:solidFill>
                  <a:srgbClr val="3B4540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EcoScan: Your Guide to Sustainable Living</a:t>
            </a:r>
            <a:endParaRPr lang="en-US" sz="6150" dirty="0"/>
          </a:p>
        </p:txBody>
      </p:sp>
      <p:sp>
        <p:nvSpPr>
          <p:cNvPr id="7" name="Text 3"/>
          <p:cNvSpPr/>
          <p:nvPr/>
        </p:nvSpPr>
        <p:spPr>
          <a:xfrm>
            <a:off x="793790" y="4881801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EcoScan is an innovative platform that leverages AI technology to empower individuals with the knowledge and tools necessary to make informed choices about recycling and reuse.</a:t>
            </a:r>
            <a:endParaRPr lang="en-US" sz="1750" dirty="0"/>
          </a:p>
        </p:txBody>
      </p:sp>
      <p:sp>
        <p:nvSpPr>
          <p:cNvPr id="8" name="Shape 4"/>
          <p:cNvSpPr/>
          <p:nvPr/>
        </p:nvSpPr>
        <p:spPr>
          <a:xfrm>
            <a:off x="793790" y="6242566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410" y="6250186"/>
            <a:ext cx="347663" cy="347663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270040" y="6225659"/>
            <a:ext cx="2064068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by Team Nova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558" y="2366724"/>
            <a:ext cx="4947166" cy="349603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241137" y="768906"/>
            <a:ext cx="5571053" cy="6738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300"/>
              </a:lnSpc>
              <a:buNone/>
            </a:pPr>
            <a:r>
              <a:rPr lang="en-US" sz="4200" b="1" dirty="0">
                <a:solidFill>
                  <a:srgbClr val="3B4540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The Recycling Crisis</a:t>
            </a:r>
            <a:endParaRPr lang="en-US" sz="4200" dirty="0"/>
          </a:p>
        </p:txBody>
      </p:sp>
      <p:sp>
        <p:nvSpPr>
          <p:cNvPr id="7" name="Text 3"/>
          <p:cNvSpPr/>
          <p:nvPr/>
        </p:nvSpPr>
        <p:spPr>
          <a:xfrm>
            <a:off x="6241137" y="1766173"/>
            <a:ext cx="7634526" cy="10347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6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Globally, we face a mounting challenge with waste management. Improper disposal of recyclable materials often ends up in landfills, polluting our environment and contributing to climate change.</a:t>
            </a:r>
            <a:endParaRPr lang="en-US" sz="1650" dirty="0"/>
          </a:p>
        </p:txBody>
      </p:sp>
      <p:sp>
        <p:nvSpPr>
          <p:cNvPr id="8" name="Shape 4"/>
          <p:cNvSpPr/>
          <p:nvPr/>
        </p:nvSpPr>
        <p:spPr>
          <a:xfrm>
            <a:off x="6241137" y="3043476"/>
            <a:ext cx="3709511" cy="2614136"/>
          </a:xfrm>
          <a:prstGeom prst="roundRect">
            <a:avLst>
              <a:gd name="adj" fmla="val 7424"/>
            </a:avLst>
          </a:prstGeom>
          <a:solidFill>
            <a:srgbClr val="E8F3E8"/>
          </a:solidFill>
          <a:ln/>
        </p:spPr>
      </p:sp>
      <p:sp>
        <p:nvSpPr>
          <p:cNvPr id="9" name="Text 5"/>
          <p:cNvSpPr/>
          <p:nvPr/>
        </p:nvSpPr>
        <p:spPr>
          <a:xfrm>
            <a:off x="6456759" y="3259098"/>
            <a:ext cx="3278267" cy="6738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405449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Limited Access to Recycling</a:t>
            </a:r>
            <a:endParaRPr lang="en-US" sz="2100" dirty="0"/>
          </a:p>
        </p:txBody>
      </p:sp>
      <p:sp>
        <p:nvSpPr>
          <p:cNvPr id="10" name="Text 6"/>
          <p:cNvSpPr/>
          <p:nvPr/>
        </p:nvSpPr>
        <p:spPr>
          <a:xfrm>
            <a:off x="6456759" y="4062293"/>
            <a:ext cx="3278267" cy="13796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6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Not all communities have readily accessible recycling facilities, leading to improper waste disposal.</a:t>
            </a:r>
            <a:endParaRPr lang="en-US" sz="1650" dirty="0"/>
          </a:p>
        </p:txBody>
      </p:sp>
      <p:sp>
        <p:nvSpPr>
          <p:cNvPr id="11" name="Shape 7"/>
          <p:cNvSpPr/>
          <p:nvPr/>
        </p:nvSpPr>
        <p:spPr>
          <a:xfrm>
            <a:off x="10166271" y="3043476"/>
            <a:ext cx="3709511" cy="2614136"/>
          </a:xfrm>
          <a:prstGeom prst="roundRect">
            <a:avLst>
              <a:gd name="adj" fmla="val 7424"/>
            </a:avLst>
          </a:prstGeom>
          <a:solidFill>
            <a:srgbClr val="E8F3E8"/>
          </a:solidFill>
          <a:ln/>
        </p:spPr>
      </p:sp>
      <p:sp>
        <p:nvSpPr>
          <p:cNvPr id="12" name="Text 8"/>
          <p:cNvSpPr/>
          <p:nvPr/>
        </p:nvSpPr>
        <p:spPr>
          <a:xfrm>
            <a:off x="10381893" y="3259098"/>
            <a:ext cx="2695575" cy="3369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405449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Lack of Awareness</a:t>
            </a:r>
            <a:endParaRPr lang="en-US" sz="2100" dirty="0"/>
          </a:p>
        </p:txBody>
      </p:sp>
      <p:sp>
        <p:nvSpPr>
          <p:cNvPr id="13" name="Text 9"/>
          <p:cNvSpPr/>
          <p:nvPr/>
        </p:nvSpPr>
        <p:spPr>
          <a:xfrm>
            <a:off x="10381893" y="3725347"/>
            <a:ext cx="3278267" cy="13796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6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Many individuals lack comprehensive knowledge about recyclable materials and proper sorting procedures.</a:t>
            </a:r>
            <a:endParaRPr lang="en-US" sz="1650" dirty="0"/>
          </a:p>
        </p:txBody>
      </p:sp>
      <p:sp>
        <p:nvSpPr>
          <p:cNvPr id="14" name="Shape 10"/>
          <p:cNvSpPr/>
          <p:nvPr/>
        </p:nvSpPr>
        <p:spPr>
          <a:xfrm>
            <a:off x="6241137" y="5873234"/>
            <a:ext cx="7634526" cy="1587341"/>
          </a:xfrm>
          <a:prstGeom prst="roundRect">
            <a:avLst>
              <a:gd name="adj" fmla="val 12227"/>
            </a:avLst>
          </a:prstGeom>
          <a:solidFill>
            <a:srgbClr val="E8F3E8"/>
          </a:solidFill>
          <a:ln/>
        </p:spPr>
      </p:sp>
      <p:sp>
        <p:nvSpPr>
          <p:cNvPr id="15" name="Text 11"/>
          <p:cNvSpPr/>
          <p:nvPr/>
        </p:nvSpPr>
        <p:spPr>
          <a:xfrm>
            <a:off x="6456759" y="6088856"/>
            <a:ext cx="2990017" cy="3369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405449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Contamination Issues</a:t>
            </a:r>
            <a:endParaRPr lang="en-US" sz="2100" dirty="0"/>
          </a:p>
        </p:txBody>
      </p:sp>
      <p:sp>
        <p:nvSpPr>
          <p:cNvPr id="16" name="Text 12"/>
          <p:cNvSpPr/>
          <p:nvPr/>
        </p:nvSpPr>
        <p:spPr>
          <a:xfrm>
            <a:off x="6456759" y="6555105"/>
            <a:ext cx="7203281" cy="689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6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Improperly sorted recyclables, like food-contaminated containers, compromise the recycling process, making it less effective.</a:t>
            </a:r>
            <a:endParaRPr lang="en-US" sz="16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22302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2244" y="2219325"/>
            <a:ext cx="5009793" cy="379083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67226" y="676394"/>
            <a:ext cx="7809548" cy="11913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650"/>
              </a:lnSpc>
              <a:buNone/>
            </a:pPr>
            <a:r>
              <a:rPr lang="en-US" sz="3750" b="1" dirty="0">
                <a:solidFill>
                  <a:srgbClr val="3B4540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Solution: AI Image Classification</a:t>
            </a:r>
            <a:endParaRPr lang="en-US" sz="3750" dirty="0"/>
          </a:p>
        </p:txBody>
      </p:sp>
      <p:sp>
        <p:nvSpPr>
          <p:cNvPr id="7" name="Text 3"/>
          <p:cNvSpPr/>
          <p:nvPr/>
        </p:nvSpPr>
        <p:spPr>
          <a:xfrm>
            <a:off x="667226" y="2153603"/>
            <a:ext cx="7809548" cy="6098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5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EcoScan's AI image classification system allows users to simply point their phone camera at an item and receive instant guidance on its recyclability.</a:t>
            </a:r>
            <a:endParaRPr lang="en-US" sz="150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226" y="2977872"/>
            <a:ext cx="953095" cy="1525072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1906191" y="3168491"/>
            <a:ext cx="2382917" cy="2977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405449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Image Capture</a:t>
            </a:r>
            <a:endParaRPr lang="en-US" sz="1850" dirty="0"/>
          </a:p>
        </p:txBody>
      </p:sp>
      <p:sp>
        <p:nvSpPr>
          <p:cNvPr id="10" name="Text 5"/>
          <p:cNvSpPr/>
          <p:nvPr/>
        </p:nvSpPr>
        <p:spPr>
          <a:xfrm>
            <a:off x="1906191" y="3580567"/>
            <a:ext cx="6570583" cy="3049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Users take a photo of the object using their smartphone camera.</a:t>
            </a:r>
            <a:endParaRPr lang="en-US" sz="150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226" y="4502944"/>
            <a:ext cx="953095" cy="1525072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1906191" y="4693563"/>
            <a:ext cx="2382917" cy="2977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405449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AI Analysis</a:t>
            </a:r>
            <a:endParaRPr lang="en-US" sz="1850" dirty="0"/>
          </a:p>
        </p:txBody>
      </p:sp>
      <p:sp>
        <p:nvSpPr>
          <p:cNvPr id="13" name="Text 7"/>
          <p:cNvSpPr/>
          <p:nvPr/>
        </p:nvSpPr>
        <p:spPr>
          <a:xfrm>
            <a:off x="1906191" y="5105638"/>
            <a:ext cx="6570583" cy="6098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EcoScan's AI analyzes the image and identifies the material composition of the object.</a:t>
            </a:r>
            <a:endParaRPr lang="en-US" sz="1500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7226" y="6028015"/>
            <a:ext cx="953095" cy="1525072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1906191" y="6218634"/>
            <a:ext cx="2383393" cy="2977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405449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Recycling Guidance</a:t>
            </a:r>
            <a:endParaRPr lang="en-US" sz="1850" dirty="0"/>
          </a:p>
        </p:txBody>
      </p:sp>
      <p:sp>
        <p:nvSpPr>
          <p:cNvPr id="16" name="Text 9"/>
          <p:cNvSpPr/>
          <p:nvPr/>
        </p:nvSpPr>
        <p:spPr>
          <a:xfrm>
            <a:off x="1906191" y="6630710"/>
            <a:ext cx="6570583" cy="6098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 platform provides clear instructions on how to recycle the item correctly.</a:t>
            </a:r>
            <a:endParaRPr lang="en-US" sz="1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sp>
        <p:nvSpPr>
          <p:cNvPr id="4" name="Text 2"/>
          <p:cNvSpPr/>
          <p:nvPr/>
        </p:nvSpPr>
        <p:spPr>
          <a:xfrm>
            <a:off x="793790" y="1629847"/>
            <a:ext cx="907196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Solution: AI Chatbot Assistance</a:t>
            </a:r>
            <a:endParaRPr lang="en-US" sz="4450" dirty="0"/>
          </a:p>
        </p:txBody>
      </p:sp>
      <p:sp>
        <p:nvSpPr>
          <p:cNvPr id="5" name="Text 3"/>
          <p:cNvSpPr/>
          <p:nvPr/>
        </p:nvSpPr>
        <p:spPr>
          <a:xfrm>
            <a:off x="793790" y="2792254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EcoScan's AI chatbot, powered by ChatGPT, offers voice-based recycling guidance, making it convenient for users with visual impairments or those who prefer a hands-free approach.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00002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540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Voice Recognition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93790" y="4581168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Users can verbally describe the object to the chatbot, leveraging its speech recognition capabilities.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5332928" y="4000024"/>
            <a:ext cx="294274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540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Interactive Dialogue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5332928" y="4581168"/>
            <a:ext cx="3978116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 chatbot engages in a conversational exchange with the user, asking clarifying questions and providing tailored recycling instructions.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9872067" y="4000024"/>
            <a:ext cx="3978116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540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Personalized Recommendations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9872067" y="4935498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 chatbot can also offer specific recommendations based on the user's location and local recycling guidelines.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4150" y="790694"/>
            <a:ext cx="4985980" cy="6648093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00445" y="871895"/>
            <a:ext cx="7743111" cy="12506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900"/>
              </a:lnSpc>
              <a:buNone/>
            </a:pPr>
            <a:r>
              <a:rPr lang="en-US" sz="3900" b="1" dirty="0">
                <a:solidFill>
                  <a:srgbClr val="3B4540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Solution: Reuse Recommendations</a:t>
            </a:r>
            <a:endParaRPr lang="en-US" sz="3900" dirty="0"/>
          </a:p>
        </p:txBody>
      </p:sp>
      <p:sp>
        <p:nvSpPr>
          <p:cNvPr id="7" name="Text 3"/>
          <p:cNvSpPr/>
          <p:nvPr/>
        </p:nvSpPr>
        <p:spPr>
          <a:xfrm>
            <a:off x="700445" y="2422684"/>
            <a:ext cx="7743111" cy="6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EcoScan encourages sustainable living by promoting the reuse of everyday items, reducing waste and minimizing our environmental footprint.</a:t>
            </a:r>
            <a:endParaRPr lang="en-US" sz="1550" dirty="0"/>
          </a:p>
        </p:txBody>
      </p:sp>
      <p:sp>
        <p:nvSpPr>
          <p:cNvPr id="8" name="Shape 4"/>
          <p:cNvSpPr/>
          <p:nvPr/>
        </p:nvSpPr>
        <p:spPr>
          <a:xfrm>
            <a:off x="700445" y="3513296"/>
            <a:ext cx="450294" cy="450294"/>
          </a:xfrm>
          <a:prstGeom prst="roundRect">
            <a:avLst>
              <a:gd name="adj" fmla="val 40002"/>
            </a:avLst>
          </a:prstGeom>
          <a:solidFill>
            <a:srgbClr val="E8F3E8"/>
          </a:solidFill>
          <a:ln/>
        </p:spPr>
      </p:sp>
      <p:sp>
        <p:nvSpPr>
          <p:cNvPr id="9" name="Text 5"/>
          <p:cNvSpPr/>
          <p:nvPr/>
        </p:nvSpPr>
        <p:spPr>
          <a:xfrm>
            <a:off x="850702" y="3588306"/>
            <a:ext cx="149781" cy="300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b="1" dirty="0">
                <a:solidFill>
                  <a:srgbClr val="405449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1</a:t>
            </a:r>
            <a:endParaRPr lang="en-US" sz="2350" dirty="0"/>
          </a:p>
        </p:txBody>
      </p:sp>
      <p:sp>
        <p:nvSpPr>
          <p:cNvPr id="10" name="Text 6"/>
          <p:cNvSpPr/>
          <p:nvPr/>
        </p:nvSpPr>
        <p:spPr>
          <a:xfrm>
            <a:off x="1350764" y="3513296"/>
            <a:ext cx="3121223" cy="6253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405449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Creative Upcycling Ideas</a:t>
            </a:r>
            <a:endParaRPr lang="en-US" sz="1950" dirty="0"/>
          </a:p>
        </p:txBody>
      </p:sp>
      <p:sp>
        <p:nvSpPr>
          <p:cNvPr id="11" name="Text 7"/>
          <p:cNvSpPr/>
          <p:nvPr/>
        </p:nvSpPr>
        <p:spPr>
          <a:xfrm>
            <a:off x="1350764" y="4258628"/>
            <a:ext cx="3121223" cy="16007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EcoScan provides innovative ways to repurpose materials, transforming discarded objects into useful and decorative items.</a:t>
            </a:r>
            <a:endParaRPr lang="en-US" sz="1550" dirty="0"/>
          </a:p>
        </p:txBody>
      </p:sp>
      <p:sp>
        <p:nvSpPr>
          <p:cNvPr id="12" name="Shape 8"/>
          <p:cNvSpPr/>
          <p:nvPr/>
        </p:nvSpPr>
        <p:spPr>
          <a:xfrm>
            <a:off x="4672013" y="3513296"/>
            <a:ext cx="450294" cy="450294"/>
          </a:xfrm>
          <a:prstGeom prst="roundRect">
            <a:avLst>
              <a:gd name="adj" fmla="val 40002"/>
            </a:avLst>
          </a:prstGeom>
          <a:solidFill>
            <a:srgbClr val="E8F3E8"/>
          </a:solidFill>
          <a:ln/>
        </p:spPr>
      </p:sp>
      <p:sp>
        <p:nvSpPr>
          <p:cNvPr id="13" name="Text 9"/>
          <p:cNvSpPr/>
          <p:nvPr/>
        </p:nvSpPr>
        <p:spPr>
          <a:xfrm>
            <a:off x="4799052" y="3588306"/>
            <a:ext cx="196096" cy="300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b="1" dirty="0">
                <a:solidFill>
                  <a:srgbClr val="405449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2</a:t>
            </a:r>
            <a:endParaRPr lang="en-US" sz="2350" dirty="0"/>
          </a:p>
        </p:txBody>
      </p:sp>
      <p:sp>
        <p:nvSpPr>
          <p:cNvPr id="14" name="Text 10"/>
          <p:cNvSpPr/>
          <p:nvPr/>
        </p:nvSpPr>
        <p:spPr>
          <a:xfrm>
            <a:off x="5322332" y="3513296"/>
            <a:ext cx="2567226" cy="3126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405449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Community Sharing</a:t>
            </a:r>
            <a:endParaRPr lang="en-US" sz="1950" dirty="0"/>
          </a:p>
        </p:txBody>
      </p:sp>
      <p:sp>
        <p:nvSpPr>
          <p:cNvPr id="15" name="Text 11"/>
          <p:cNvSpPr/>
          <p:nvPr/>
        </p:nvSpPr>
        <p:spPr>
          <a:xfrm>
            <a:off x="5322332" y="3945969"/>
            <a:ext cx="3121223" cy="12806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Users can share their own reuse projects with the EcoScan community, inspiring others and fostering a culture of creativity.</a:t>
            </a:r>
            <a:endParaRPr lang="en-US" sz="1550" dirty="0"/>
          </a:p>
        </p:txBody>
      </p:sp>
      <p:sp>
        <p:nvSpPr>
          <p:cNvPr id="16" name="Shape 12"/>
          <p:cNvSpPr/>
          <p:nvPr/>
        </p:nvSpPr>
        <p:spPr>
          <a:xfrm>
            <a:off x="700445" y="6284595"/>
            <a:ext cx="450294" cy="450294"/>
          </a:xfrm>
          <a:prstGeom prst="roundRect">
            <a:avLst>
              <a:gd name="adj" fmla="val 40002"/>
            </a:avLst>
          </a:prstGeom>
          <a:solidFill>
            <a:srgbClr val="E8F3E8"/>
          </a:solidFill>
          <a:ln/>
        </p:spPr>
      </p:sp>
      <p:sp>
        <p:nvSpPr>
          <p:cNvPr id="17" name="Text 13"/>
          <p:cNvSpPr/>
          <p:nvPr/>
        </p:nvSpPr>
        <p:spPr>
          <a:xfrm>
            <a:off x="834866" y="6359604"/>
            <a:ext cx="181332" cy="300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b="1" dirty="0">
                <a:solidFill>
                  <a:srgbClr val="405449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3</a:t>
            </a:r>
            <a:endParaRPr lang="en-US" sz="2350" dirty="0"/>
          </a:p>
        </p:txBody>
      </p:sp>
      <p:sp>
        <p:nvSpPr>
          <p:cNvPr id="18" name="Text 14"/>
          <p:cNvSpPr/>
          <p:nvPr/>
        </p:nvSpPr>
        <p:spPr>
          <a:xfrm>
            <a:off x="1350764" y="6284595"/>
            <a:ext cx="2501741" cy="3126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405449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Resource Directory</a:t>
            </a:r>
            <a:endParaRPr lang="en-US" sz="1950" dirty="0"/>
          </a:p>
        </p:txBody>
      </p:sp>
      <p:sp>
        <p:nvSpPr>
          <p:cNvPr id="19" name="Text 15"/>
          <p:cNvSpPr/>
          <p:nvPr/>
        </p:nvSpPr>
        <p:spPr>
          <a:xfrm>
            <a:off x="1350764" y="6717268"/>
            <a:ext cx="7092791" cy="6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EcoScan offers a comprehensive directory of local organizations that accept donations of reusable items.</a:t>
            </a:r>
            <a:endParaRPr lang="en-US" sz="15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385</Words>
  <Application>Microsoft Office PowerPoint</Application>
  <PresentationFormat>Custom</PresentationFormat>
  <Paragraphs>43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Fraunces</vt:lpstr>
      <vt:lpstr>Nobile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Pratyush Goutam</cp:lastModifiedBy>
  <cp:revision>2</cp:revision>
  <dcterms:created xsi:type="dcterms:W3CDTF">2024-08-29T10:21:26Z</dcterms:created>
  <dcterms:modified xsi:type="dcterms:W3CDTF">2024-08-29T10:19:15Z</dcterms:modified>
</cp:coreProperties>
</file>