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4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6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1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5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82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9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6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9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0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38497-CF24-49A4-A06E-34E947E32D0A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D77E-B09D-46A2-B916-9C67AA26F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579" y="74142"/>
            <a:ext cx="9144000" cy="378940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latin typeface="Book Antiqua" panose="02040602050305030304" pitchFamily="18" charset="0"/>
              </a:rPr>
              <a:t>Baler Project</a:t>
            </a:r>
            <a:endParaRPr lang="en-IN" sz="2800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628" y="453082"/>
            <a:ext cx="9144000" cy="6128950"/>
          </a:xfrm>
        </p:spPr>
        <p:txBody>
          <a:bodyPr>
            <a:normAutofit/>
          </a:bodyPr>
          <a:lstStyle/>
          <a:p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purpose of this project is to access the details of Bales through a mobile application. A Bale is a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large closely pressed package of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hay/grass.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 have to send details about this bale/bales using an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Adafruit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Feather Express microcontroller and the nRF52840 transceiver which will be supporting the system 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for Bluetooth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LE. Through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nRF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connect application, the data will be visible to the user. The data has to be saved in the internal EEPROM of the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Adafruit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Feather Express. An Interrupt has to be implemented to receive the BLE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ART characteristic UUID, and again, another interrupt has to be sent to receive the weight of each Bale through hx711 module. Through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QTT protocol the IoT device should be communicating to the android app in order to receive the data from cloud and then transmitting it to the mobile application.</a:t>
            </a:r>
          </a:p>
          <a:p>
            <a:pPr algn="l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details to be sent on the user app are:</a:t>
            </a:r>
          </a:p>
          <a:p>
            <a:pPr marL="342900" indent="-342900" algn="l"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</a:p>
          <a:p>
            <a:pPr marL="342900" indent="-342900" algn="l"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Bale(s)</a:t>
            </a:r>
          </a:p>
          <a:p>
            <a:pPr marL="342900" indent="-342900" algn="l"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Weight of each bale</a:t>
            </a:r>
          </a:p>
          <a:p>
            <a:pPr marL="342900" indent="-342900" algn="l"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Operator’s Name</a:t>
            </a:r>
          </a:p>
          <a:p>
            <a:pPr marL="342900" indent="-342900" algn="l">
              <a:buAutoNum type="arabicPeriod"/>
            </a:pP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algn="l"/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Refer to the block diagram below for the execution process.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24" y="4390768"/>
            <a:ext cx="7125238" cy="25702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69362" y="6680886"/>
            <a:ext cx="9226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 err="1" smtClean="0"/>
              <a:t>Pratyusha</a:t>
            </a:r>
            <a:r>
              <a:rPr lang="en-IN" sz="800" dirty="0" smtClean="0"/>
              <a:t> </a:t>
            </a:r>
            <a:r>
              <a:rPr lang="en-IN" sz="800" dirty="0" err="1" smtClean="0"/>
              <a:t>Jha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68278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Baler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Baler Project</dc:title>
  <dc:creator>dtiot05</dc:creator>
  <cp:lastModifiedBy>dtiot05</cp:lastModifiedBy>
  <cp:revision>4</cp:revision>
  <dcterms:created xsi:type="dcterms:W3CDTF">2024-07-31T06:21:37Z</dcterms:created>
  <dcterms:modified xsi:type="dcterms:W3CDTF">2024-07-31T09:13:55Z</dcterms:modified>
</cp:coreProperties>
</file>