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3"/>
    <p:restoredTop sz="94717"/>
  </p:normalViewPr>
  <p:slideViewPr>
    <p:cSldViewPr snapToGrid="0">
      <p:cViewPr varScale="1">
        <p:scale>
          <a:sx n="44" d="100"/>
          <a:sy n="44" d="100"/>
        </p:scale>
        <p:origin x="23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10721910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&lt;Exploratory Data Analysis of Cab Service Dataset&gt;</a:t>
            </a:r>
          </a:p>
          <a:p>
            <a:endParaRPr lang="en-US" sz="4000" dirty="0"/>
          </a:p>
          <a:p>
            <a:r>
              <a:rPr lang="en-US" sz="2800" b="1" dirty="0"/>
              <a:t>&lt;June 2025&gt;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r>
              <a:rPr lang="en-US" b="1" dirty="0">
                <a:solidFill>
                  <a:srgbClr val="FF6600"/>
                </a:solidFill>
              </a:rPr>
              <a:t>Questions and Discussion Welcome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Executive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Problem Statement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Approach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EDA Summary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0716-1107-2C66-CF90-9FBB75FA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BA978-3B3B-A5F6-892F-E39F5B94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  <a:p>
            <a:r>
              <a:rPr lang="en-US" dirty="0"/>
              <a:t>- Analyze cab service operations using real-world data.</a:t>
            </a:r>
          </a:p>
          <a:p>
            <a:r>
              <a:rPr lang="en-US" dirty="0"/>
              <a:t>- Identify trends and patterns in customer behavior and revenue.</a:t>
            </a:r>
          </a:p>
          <a:p>
            <a:endParaRPr lang="en-US" dirty="0"/>
          </a:p>
          <a:p>
            <a:r>
              <a:rPr lang="en-US" dirty="0"/>
              <a:t>Overview:</a:t>
            </a:r>
          </a:p>
          <a:p>
            <a:r>
              <a:rPr lang="en-US" dirty="0"/>
              <a:t>- Merged multiple datasets: rides, customers, payments, and cities.</a:t>
            </a:r>
          </a:p>
          <a:p>
            <a:r>
              <a:rPr lang="en-US" dirty="0"/>
              <a:t>- Aim: Uncover operational and business insights.</a:t>
            </a:r>
          </a:p>
        </p:txBody>
      </p:sp>
    </p:spTree>
    <p:extLst>
      <p:ext uri="{BB962C8B-B14F-4D97-AF65-F5344CB8AC3E}">
        <p14:creationId xmlns:p14="http://schemas.microsoft.com/office/powerpoint/2010/main" val="425173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8A95-FCC8-E639-F6BB-531FB680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D99C-D98A-3FDA-6ECC-C4F51C447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Cab_Data.csv</a:t>
            </a:r>
            <a:r>
              <a:rPr lang="en-US" dirty="0"/>
              <a:t>:</a:t>
            </a:r>
          </a:p>
          <a:p>
            <a:r>
              <a:rPr lang="en-US" dirty="0"/>
              <a:t>- Ride-level data (Distance, Date, Cab Type)</a:t>
            </a:r>
          </a:p>
          <a:p>
            <a:endParaRPr lang="en-US" dirty="0"/>
          </a:p>
          <a:p>
            <a:r>
              <a:rPr lang="en-US" dirty="0" err="1"/>
              <a:t>Customer_ID.csv</a:t>
            </a:r>
            <a:r>
              <a:rPr lang="en-US" dirty="0"/>
              <a:t>:</a:t>
            </a:r>
          </a:p>
          <a:p>
            <a:r>
              <a:rPr lang="en-US" dirty="0"/>
              <a:t>- Demographics (Age, Gender)</a:t>
            </a:r>
          </a:p>
          <a:p>
            <a:endParaRPr lang="en-US" dirty="0"/>
          </a:p>
          <a:p>
            <a:r>
              <a:rPr lang="en-US" dirty="0" err="1"/>
              <a:t>Transaction_ID.csv</a:t>
            </a:r>
            <a:r>
              <a:rPr lang="en-US" dirty="0"/>
              <a:t>:</a:t>
            </a:r>
          </a:p>
          <a:p>
            <a:r>
              <a:rPr lang="en-US" dirty="0"/>
              <a:t>- Payment info (Amount, Payment Mode)</a:t>
            </a:r>
          </a:p>
          <a:p>
            <a:endParaRPr lang="en-US" dirty="0"/>
          </a:p>
          <a:p>
            <a:r>
              <a:rPr lang="en-US" dirty="0" err="1"/>
              <a:t>City.csv</a:t>
            </a:r>
            <a:r>
              <a:rPr lang="en-US" dirty="0"/>
              <a:t>:</a:t>
            </a:r>
          </a:p>
          <a:p>
            <a:r>
              <a:rPr lang="en-US" dirty="0"/>
              <a:t>- Economic indicators (Income, Population, Living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93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3665-2013-747D-C57C-1835FD80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AF8FC-EAB6-052B-C8BC-2B16B81B9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Merged datasets using IDs (Customer, Transaction)</a:t>
            </a:r>
          </a:p>
          <a:p>
            <a:r>
              <a:rPr lang="en-US" dirty="0"/>
              <a:t>- Converted dates to datetime objects</a:t>
            </a:r>
          </a:p>
          <a:p>
            <a:r>
              <a:rPr lang="en-US" dirty="0"/>
              <a:t>- Removed duplicates and null values</a:t>
            </a:r>
          </a:p>
          <a:p>
            <a:r>
              <a:rPr lang="en-US" dirty="0"/>
              <a:t>- Standardized numerical formats</a:t>
            </a:r>
          </a:p>
          <a:p>
            <a:r>
              <a:rPr lang="en-US" dirty="0"/>
              <a:t>- Treated outliers using statistical rules</a:t>
            </a:r>
          </a:p>
        </p:txBody>
      </p:sp>
    </p:spTree>
    <p:extLst>
      <p:ext uri="{BB962C8B-B14F-4D97-AF65-F5344CB8AC3E}">
        <p14:creationId xmlns:p14="http://schemas.microsoft.com/office/powerpoint/2010/main" val="23063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ECD1-3EE1-1567-96F8-02B2C538C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A7031-7175-6A6C-69EF-B60374E55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Used:</a:t>
            </a:r>
          </a:p>
          <a:p>
            <a:r>
              <a:rPr lang="en-US" dirty="0"/>
              <a:t>- Pandas, Seaborn, Matplotlib</a:t>
            </a:r>
          </a:p>
          <a:p>
            <a:endParaRPr lang="en-US" dirty="0"/>
          </a:p>
          <a:p>
            <a:r>
              <a:rPr lang="en-US" dirty="0"/>
              <a:t>Analysis Performed:</a:t>
            </a:r>
          </a:p>
          <a:p>
            <a:r>
              <a:rPr lang="en-US" dirty="0"/>
              <a:t>- Rides per City &amp; Cab Type</a:t>
            </a:r>
          </a:p>
          <a:p>
            <a:r>
              <a:rPr lang="en-US" dirty="0"/>
              <a:t>- Age &amp; Gender distribution</a:t>
            </a:r>
          </a:p>
          <a:p>
            <a:r>
              <a:rPr lang="en-US" dirty="0"/>
              <a:t>- Revenue per City</a:t>
            </a:r>
          </a:p>
          <a:p>
            <a:r>
              <a:rPr lang="en-US" dirty="0"/>
              <a:t>- Monthly ride patterns</a:t>
            </a:r>
          </a:p>
          <a:p>
            <a:r>
              <a:rPr lang="en-US" dirty="0"/>
              <a:t>- Correlation heatmaps</a:t>
            </a:r>
          </a:p>
        </p:txBody>
      </p:sp>
    </p:spTree>
    <p:extLst>
      <p:ext uri="{BB962C8B-B14F-4D97-AF65-F5344CB8AC3E}">
        <p14:creationId xmlns:p14="http://schemas.microsoft.com/office/powerpoint/2010/main" val="920124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B547B-EAC5-0885-E780-25574378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4484-5F06-6C09-49CF-F2B0B05A0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High revenue in New York, Chicago</a:t>
            </a:r>
          </a:p>
          <a:p>
            <a:r>
              <a:rPr lang="en-US" dirty="0"/>
              <a:t>- Pink Cabs used more by female passengers</a:t>
            </a:r>
          </a:p>
          <a:p>
            <a:r>
              <a:rPr lang="en-US" dirty="0"/>
              <a:t>- Top 20% customers contribute &gt;60% revenue</a:t>
            </a:r>
          </a:p>
          <a:p>
            <a:r>
              <a:rPr lang="en-US" dirty="0"/>
              <a:t>- Weekends show highest cab usage</a:t>
            </a:r>
          </a:p>
        </p:txBody>
      </p:sp>
    </p:spTree>
    <p:extLst>
      <p:ext uri="{BB962C8B-B14F-4D97-AF65-F5344CB8AC3E}">
        <p14:creationId xmlns:p14="http://schemas.microsoft.com/office/powerpoint/2010/main" val="233432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479C-9FE3-7230-D47D-F53F1B6F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F057-BBA5-D639-7AE4-C41859F2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 top cities with promo campaigns</a:t>
            </a:r>
          </a:p>
          <a:p>
            <a:r>
              <a:rPr lang="en-US" dirty="0"/>
              <a:t>- Launch loyalty programs for repeat riders</a:t>
            </a:r>
          </a:p>
          <a:p>
            <a:r>
              <a:rPr lang="en-US" dirty="0"/>
              <a:t>- Balance cab types per city demand</a:t>
            </a:r>
          </a:p>
          <a:p>
            <a:r>
              <a:rPr lang="en-US" dirty="0"/>
              <a:t>- Dynamic pricing by cost-of-living index</a:t>
            </a:r>
          </a:p>
        </p:txBody>
      </p:sp>
    </p:spTree>
    <p:extLst>
      <p:ext uri="{BB962C8B-B14F-4D97-AF65-F5344CB8AC3E}">
        <p14:creationId xmlns:p14="http://schemas.microsoft.com/office/powerpoint/2010/main" val="122256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1800-BFD4-FC79-F8E2-E779AB64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DEC24-1927-5BD1-302D-C11C54253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EDA reveals strong city and customer patterns</a:t>
            </a:r>
          </a:p>
          <a:p>
            <a:r>
              <a:rPr lang="en-US" dirty="0"/>
              <a:t>- Pinpoints drivers of profitability</a:t>
            </a:r>
          </a:p>
          <a:p>
            <a:r>
              <a:rPr lang="en-US" dirty="0"/>
              <a:t>- Suggests data-driven strategies</a:t>
            </a:r>
          </a:p>
          <a:p>
            <a:r>
              <a:rPr lang="en-US" dirty="0"/>
              <a:t>- Recommends advanced modeling (forecasting, segmentation)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63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315</Words>
  <Application>Microsoft Macintosh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   Agenda</vt:lpstr>
      <vt:lpstr>Introduction</vt:lpstr>
      <vt:lpstr>Data Sources</vt:lpstr>
      <vt:lpstr>Data Cleaning &amp; Preparation</vt:lpstr>
      <vt:lpstr>Exploratory Data Analysis</vt:lpstr>
      <vt:lpstr>Key Insights</vt:lpstr>
      <vt:lpstr>Business Recommendations </vt:lpstr>
      <vt:lpstr>Conclusion</vt:lpstr>
      <vt:lpstr>Questions and Discussion Welcome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Bhanupratap Reddy  Nallapareddy</dc:creator>
  <cp:lastModifiedBy>Bhanupratap Reddy  Nallapareddy</cp:lastModifiedBy>
  <cp:revision>1</cp:revision>
  <dcterms:created xsi:type="dcterms:W3CDTF">2025-06-14T02:34:52Z</dcterms:created>
  <dcterms:modified xsi:type="dcterms:W3CDTF">2025-06-14T02:40:36Z</dcterms:modified>
</cp:coreProperties>
</file>