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t>NoteWeb - MERN Authentication &amp; File Upload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modern, secure, and user-friendly MERN web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C3C3C"/>
                </a:solidFill>
              </a:defRPr>
            </a:pPr>
            <a:r>
              <a:t>Tech Stack: MongoDB, Express.js, React.js, Node.js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User authentication with JWT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Secure file uploads (images, PDFs, etc.)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Personalized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323232"/>
                </a:solidFill>
                <a:latin typeface="Courier New"/>
              </a:defRPr>
            </a:pPr>
            <a:r>
              <a:t>noteweb/</a:t>
            </a:r>
            <a:br/>
            <a:r>
              <a:t>│</a:t>
            </a:r>
            <a:br/>
            <a:r>
              <a:t>├── backend/                      # Server-side code (Node.js + Express)</a:t>
            </a:r>
            <a:br/>
            <a:r>
              <a:t>│   ├── server.js                  # Main server file</a:t>
            </a:r>
            <a:br/>
            <a:r>
              <a:t>│   ├── config/                    # Database / server configs</a:t>
            </a:r>
            <a:br/>
            <a:r>
              <a:t>│   │   └── db.js</a:t>
            </a:r>
            <a:br/>
            <a:r>
              <a:t>│   ├── models/                    # Mongoose / DB models</a:t>
            </a:r>
            <a:br/>
            <a:r>
              <a:t>│   │   └── User.js</a:t>
            </a:r>
            <a:br/>
            <a:r>
              <a:t>│   ├── routes/                    # Express route handlers</a:t>
            </a:r>
            <a:br/>
            <a:r>
              <a:t>│   │   ├── auth.js</a:t>
            </a:r>
            <a:br/>
            <a:r>
              <a:t>│   │   └── files.js</a:t>
            </a:r>
            <a:br/>
            <a:r>
              <a:t>│   ├── middleware/                # Middleware (auth, error handling)</a:t>
            </a:r>
            <a:br/>
            <a:r>
              <a:t>│   │   └── authMiddleware.js</a:t>
            </a:r>
            <a:br/>
            <a:r>
              <a:t>│   ├── uploads/                   # File uploads</a:t>
            </a:r>
            <a:br/>
            <a:r>
              <a:t>│   └── package.json</a:t>
            </a:r>
            <a:br/>
            <a:r>
              <a:t>│</a:t>
            </a:r>
            <a:br/>
            <a:r>
              <a:t>├── frontend/                      # React app</a:t>
            </a:r>
            <a:br/>
            <a:r>
              <a:t>│   ├── public/</a:t>
            </a:r>
            <a:br/>
            <a:r>
              <a:t>│   │   ├── index.html</a:t>
            </a:r>
            <a:br/>
            <a:r>
              <a:t>│   │   └── favicon.ico</a:t>
            </a:r>
            <a:br/>
            <a:r>
              <a:t>│   │</a:t>
            </a:r>
            <a:br/>
            <a:r>
              <a:t>│   ├── src/</a:t>
            </a:r>
            <a:br/>
            <a:r>
              <a:t>│   │   ├── components/            # UI components</a:t>
            </a:r>
            <a:br/>
            <a:r>
              <a:t>│   │   │   ├── Navbar.jsx / Navbar.css</a:t>
            </a:r>
            <a:br/>
            <a:r>
              <a:t>│   │   │   ├── Home.jsx / Home.css</a:t>
            </a:r>
            <a:br/>
            <a:r>
              <a:t>│   │   │   ├── Dashboard.jsx</a:t>
            </a:r>
            <a:br/>
            <a:r>
              <a:t>│   │   │   ├── Login.jsx</a:t>
            </a:r>
            <a:br/>
            <a:r>
              <a:t>│   │   │   ├── Register.jsx</a:t>
            </a:r>
            <a:br/>
            <a:r>
              <a:t>│   │   │   └── FileUploader.jsx</a:t>
            </a:r>
            <a:br/>
            <a:r>
              <a:t>│   │   │</a:t>
            </a:r>
            <a:br/>
            <a:r>
              <a:t>│   │   ├── pages/                  # Full pages</a:t>
            </a:r>
            <a:br/>
            <a:r>
              <a:t>│   │   │   └── ProfilePage.jsx</a:t>
            </a:r>
            <a:br/>
            <a:r>
              <a:t>│   │   │</a:t>
            </a:r>
            <a:br/>
            <a:r>
              <a:t>│   │   ├── utils/                  # Helper functions</a:t>
            </a:r>
            <a:br/>
            <a:r>
              <a:t>│   │   │   └── api.js</a:t>
            </a:r>
            <a:br/>
            <a:r>
              <a:t>│   │   │</a:t>
            </a:r>
            <a:br/>
            <a:r>
              <a:t>│   │   ├── App.js / index.js</a:t>
            </a:r>
            <a:br/>
            <a:r>
              <a:t>│   │   ├── App.css / index.css</a:t>
            </a:r>
            <a:br/>
            <a:r>
              <a:t>│   │</a:t>
            </a:r>
            <a:br/>
            <a:r>
              <a:t>│   └── package.json</a:t>
            </a:r>
            <a:br/>
            <a:r>
              <a:t>│</a:t>
            </a:r>
            <a:br/>
            <a:r>
              <a:t>├── README.md</a:t>
            </a:r>
            <a:br/>
            <a:r>
              <a:t>└── .gitignore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Backend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C3C3C"/>
                </a:solidFill>
              </a:defRPr>
            </a:pPr>
            <a:r>
              <a:t>server.js - App entry point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db.js - Connects to MongoDB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userController.js - Handles register, login, file upload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authMiddleware.js - Protects private routes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userRoutes.js - API route definitions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Frontend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C3C3C"/>
                </a:solidFill>
              </a:defRPr>
            </a:pPr>
            <a:r>
              <a:t>App.jsx - Routing setup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Register.jsx - New user form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Login.jsx - User authentication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Dashboard.jsx - Displays files, upload option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Home.jsx - Landing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Key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C3C3C"/>
                </a:solidFill>
              </a:defRPr>
            </a:pPr>
            <a:r>
              <a:t>registerUser() - Creates new account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loginUser() - Verifies credentials, returns JWT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getUserFiles() - Fetches logged-in user's files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uploadFile() - Saves file &amp; updates 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C3C3C"/>
                </a:solidFill>
              </a:defRPr>
            </a:pPr>
            <a:r>
              <a:t>1. User registers → account created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2. Logs in → JWT stored in browser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3. Uploads files → Stored locally + DB path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4. Dashboard shows only user's files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C3C3C"/>
                </a:solidFill>
              </a:defRPr>
            </a:pPr>
            <a:r>
              <a:t>Well-structured MERN app with secure authentication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Clean separation of backend and frontend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Easily extendable with new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