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MERN Authentication &amp; File Upload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modern, secure, and user-friendly MERN web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Tech Stack: MongoDB, Express.js, React.js, Node.js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User authentication with JWT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Secure file uploads (images, PDFs, etc.)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Personalized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backend/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controllers/ (Logic for routes)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models/ (MongoDB schemas)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routes/ (API endpoints)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middleware/ (Auth protection)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frontend/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components/ (UI elements)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  ├── pages/ (Register, Login, Dashboard)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Backend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server.js - App entry point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db.js - Connects to MongoDB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userController.js - Handles register, login, file upload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authMiddleware.js - Protects private routes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userRoutes.js - API route definitions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Frontend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App.jsx - Routing setup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Register.jsx - New user form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Login.jsx - User authentication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Dashboard.jsx - Displays files, upload option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Home.jsx - Landing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Key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registerUser() - Creates new account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loginUser() - Verifies credentials, returns JWT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getUserFiles() - Fetches logged-in user's files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uploadFile() - Saves file &amp; updates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1. User registers → account created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2. Logs in → JWT stored in browser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3. Uploads files → Stored locally + DB path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4. Dashboard shows only user's files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C3C3C"/>
                </a:solidFill>
              </a:defRPr>
            </a:pPr>
            <a:r>
              <a:t>Well-structured MERN app with secure authentication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Clean separation of backend and frontend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Easily extendable with new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