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MERN Authentication &amp; File Upload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simple, efficient, and secure web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Full-stack MERN (MongoDB, Express.js, React, Node.js)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User registration &amp; login with JWT authentication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Secure file upload system using Multer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Personalized dashboard for each user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Backend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Express.js server with controller-based routing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MongoDB for storing user data &amp; file paths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JWT for authentication &amp; protected routes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Multer for handling file uploads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Frontend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React.js for a responsive and interactive UI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Registration and Login pages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Dashboard displaying user's uploaded files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Logout functionality for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1. User registers with name, email, and password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2. User logs in and receives JWT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3. Authenticated users can upload files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4. Dashboard shows only their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Simple and efficient MERN stack project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Demonstrates authentication, file handling, and secure routing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Easy to expand with more features like notes, sharing,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