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7" r:id="rId10"/>
    <p:sldId id="262" r:id="rId11"/>
    <p:sldId id="263" r:id="rId12"/>
    <p:sldId id="268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7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93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2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3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5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90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4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63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7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4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3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WebNote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 File Management System</a:t>
            </a:r>
          </a:p>
          <a:p>
            <a:r>
              <a:t>By Pratap Indalkar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Register/Login</a:t>
            </a:r>
          </a:p>
          <a:p>
            <a:r>
              <a:t>Upload &amp; View files</a:t>
            </a:r>
          </a:p>
          <a:p>
            <a:r>
              <a:t>Delete files</a:t>
            </a:r>
          </a:p>
          <a:p>
            <a:r>
              <a:t>Logout functionality</a:t>
            </a:r>
          </a:p>
          <a:p>
            <a:r>
              <a:t>Google Form integration for Feedback/Rate 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0" indent="0">
              <a:buNone/>
            </a:pPr>
            <a:r>
              <a:rPr lang="en-US" sz="2000" dirty="0"/>
              <a:t>   # Initialize Node.js project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–y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# Install server dependencies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 express mongoose </a:t>
            </a:r>
            <a:r>
              <a:rPr lang="en-US" sz="2000" dirty="0" err="1"/>
              <a:t>cors</a:t>
            </a:r>
            <a:r>
              <a:rPr lang="en-US" sz="2000" dirty="0"/>
              <a:t> </a:t>
            </a:r>
            <a:r>
              <a:rPr lang="en-US" sz="2000" dirty="0" err="1"/>
              <a:t>jsonwebtoken</a:t>
            </a:r>
            <a:r>
              <a:rPr lang="en-US" sz="2000" dirty="0"/>
              <a:t> </a:t>
            </a:r>
            <a:r>
              <a:rPr lang="en-US" sz="2000" dirty="0" err="1"/>
              <a:t>bcryptjs</a:t>
            </a:r>
            <a:r>
              <a:rPr lang="en-US" sz="2000" dirty="0"/>
              <a:t> </a:t>
            </a:r>
            <a:r>
              <a:rPr lang="en-US" sz="2000" dirty="0" err="1"/>
              <a:t>multer</a:t>
            </a:r>
            <a:r>
              <a:rPr lang="en-US" sz="2000" dirty="0"/>
              <a:t> </a:t>
            </a:r>
            <a:r>
              <a:rPr lang="en-US" sz="2000" dirty="0" err="1"/>
              <a:t>dotenv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# Install </a:t>
            </a:r>
            <a:r>
              <a:rPr lang="en-US" sz="2000" dirty="0" err="1"/>
              <a:t>nodemon</a:t>
            </a:r>
            <a:r>
              <a:rPr lang="en-US" sz="2000" dirty="0"/>
              <a:t> for auto-restart during development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 --save-dev </a:t>
            </a:r>
            <a:r>
              <a:rPr lang="en-US" sz="2000" dirty="0" err="1"/>
              <a:t>nodemon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# Run backend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npm</a:t>
            </a:r>
            <a:r>
              <a:rPr lang="en-US" sz="2000" dirty="0"/>
              <a:t> run dev </a:t>
            </a:r>
          </a:p>
          <a:p>
            <a:endParaRPr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600B-7E07-CBFD-193B-B8978D890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2018A-984E-9C32-23DD-0C47E0BFB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    # Create frontend folder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create </a:t>
            </a:r>
            <a:r>
              <a:rPr lang="en-US" sz="2000" dirty="0" err="1"/>
              <a:t>vite@latest</a:t>
            </a:r>
            <a:r>
              <a:rPr lang="en-US" sz="2000" dirty="0"/>
              <a:t> frontend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# Install dependencies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</a:t>
            </a:r>
          </a:p>
          <a:p>
            <a:r>
              <a:rPr lang="en-US" sz="2000" dirty="0" err="1"/>
              <a:t>npm</a:t>
            </a:r>
            <a:r>
              <a:rPr lang="en-US" sz="2000" dirty="0"/>
              <a:t> install </a:t>
            </a:r>
            <a:r>
              <a:rPr lang="en-US" sz="2000" dirty="0" err="1"/>
              <a:t>axios</a:t>
            </a:r>
            <a:r>
              <a:rPr lang="en-US" sz="2000" dirty="0"/>
              <a:t> react-router-</a:t>
            </a:r>
            <a:r>
              <a:rPr lang="en-US" sz="2000" dirty="0" err="1"/>
              <a:t>dom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# Run frontend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npm</a:t>
            </a:r>
            <a:r>
              <a:rPr lang="en-US" sz="2000" dirty="0"/>
              <a:t> run dev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68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File type validation</a:t>
            </a:r>
          </a:p>
          <a:p>
            <a:r>
              <a:t>JWT authentication handling</a:t>
            </a:r>
          </a:p>
          <a:p>
            <a:r>
              <a:t>Serving static 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Possible improvements:</a:t>
            </a:r>
          </a:p>
          <a:p>
            <a:r>
              <a:t>Cloud storage integration</a:t>
            </a:r>
          </a:p>
          <a:p>
            <a:r>
              <a:t>Multi-user collaboration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Users need a secure, private platform to upload, manage, and access files</a:t>
            </a:r>
            <a:r>
              <a:rPr lang="en-US" dirty="0"/>
              <a:t>/notes</a:t>
            </a:r>
            <a:r>
              <a:rPr dirty="0"/>
              <a:t> online.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Secure user authentication</a:t>
            </a:r>
          </a:p>
          <a:p>
            <a:r>
              <a:rPr dirty="0"/>
              <a:t>Easy file upload/download</a:t>
            </a:r>
          </a:p>
          <a:p>
            <a:r>
              <a:rPr dirty="0"/>
              <a:t>Support for multiple file types (images, PDFs, etc.)</a:t>
            </a:r>
          </a:p>
          <a:p>
            <a:r>
              <a:rPr dirty="0"/>
              <a:t>Delete &amp; manage files easily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React.js, CSS, Axios</a:t>
            </a:r>
          </a:p>
          <a:p>
            <a:r>
              <a:t>Backend: Node.js, Express.js, Multer, JWT, bcryptjs</a:t>
            </a:r>
          </a:p>
          <a:p>
            <a:r>
              <a:t>Database: MongoDB</a:t>
            </a:r>
          </a:p>
          <a:p>
            <a:r>
              <a:t>Tools: Postman/ThunderClient for API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Frontend → Backend API → Database → File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8A7E-0FBD-5AE5-57BE-EB9F6A76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Backend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079643-00AD-74D4-D51E-1CA1F63F41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442912"/>
              </p:ext>
            </p:extLst>
          </p:nvPr>
        </p:nvGraphicFramePr>
        <p:xfrm>
          <a:off x="599440" y="1940560"/>
          <a:ext cx="6664960" cy="4612645"/>
        </p:xfrm>
        <a:graphic>
          <a:graphicData uri="http://schemas.openxmlformats.org/drawingml/2006/table">
            <a:tbl>
              <a:tblPr/>
              <a:tblGrid>
                <a:gridCol w="3332480">
                  <a:extLst>
                    <a:ext uri="{9D8B030D-6E8A-4147-A177-3AD203B41FA5}">
                      <a16:colId xmlns:a16="http://schemas.microsoft.com/office/drawing/2014/main" val="1319065933"/>
                    </a:ext>
                  </a:extLst>
                </a:gridCol>
                <a:gridCol w="3332480">
                  <a:extLst>
                    <a:ext uri="{9D8B030D-6E8A-4147-A177-3AD203B41FA5}">
                      <a16:colId xmlns:a16="http://schemas.microsoft.com/office/drawing/2014/main" val="1957321122"/>
                    </a:ext>
                  </a:extLst>
                </a:gridCol>
              </a:tblGrid>
              <a:tr h="263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i="1" u="sng" dirty="0"/>
                        <a:t>Package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i="1" u="sng" dirty="0"/>
                        <a:t>Purpose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105582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express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Web framework for building the API server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12353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dotenv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Loads environment variables from .env file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67764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cors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Enables cross-origin requests (frontend can call backend)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991453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mongoose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Connects and interacts with MongoDB database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061950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multer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200" dirty="0" err="1"/>
                        <a:t>Handles</a:t>
                      </a:r>
                      <a:r>
                        <a:rPr lang="fr-FR" sz="1200" dirty="0"/>
                        <a:t> file </a:t>
                      </a:r>
                      <a:r>
                        <a:rPr lang="fr-FR" sz="1200" dirty="0" err="1"/>
                        <a:t>uploads</a:t>
                      </a:r>
                      <a:r>
                        <a:rPr lang="fr-FR" sz="1200" dirty="0"/>
                        <a:t> (images, </a:t>
                      </a:r>
                      <a:r>
                        <a:rPr lang="fr-FR" sz="1200" dirty="0" err="1"/>
                        <a:t>PDFs</a:t>
                      </a:r>
                      <a:r>
                        <a:rPr lang="fr-FR" sz="1200" dirty="0"/>
                        <a:t>, etc.)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899661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/>
                        <a:t>jsonwebtoken</a:t>
                      </a:r>
                      <a:endParaRPr lang="en-US" sz="1200" dirty="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Creates &amp; verifies JWT tokens for authentication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50703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 err="1"/>
                        <a:t>bcryptjs</a:t>
                      </a:r>
                      <a:endParaRPr lang="en-US" sz="1200" dirty="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Hashes and verifies passwords securely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83140"/>
                  </a:ext>
                </a:extLst>
              </a:tr>
              <a:tr h="4622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path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Node.js built-in module for handling file paths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83793"/>
                  </a:ext>
                </a:extLst>
              </a:tr>
              <a:tr h="6508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fs</a:t>
                      </a: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Node.js built-in module for file system operations (deleting files)</a:t>
                      </a:r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4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06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C029C-C70E-0818-D72A-EB474108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6A3A-5D39-2669-70D5-ABF26904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Frontend Packages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1B2132-F058-D68C-5BDD-86134E1B2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1447163"/>
              </p:ext>
            </p:extLst>
          </p:nvPr>
        </p:nvGraphicFramePr>
        <p:xfrm>
          <a:off x="484710" y="1930579"/>
          <a:ext cx="7055380" cy="4433701"/>
        </p:xfrm>
        <a:graphic>
          <a:graphicData uri="http://schemas.openxmlformats.org/drawingml/2006/table">
            <a:tbl>
              <a:tblPr/>
              <a:tblGrid>
                <a:gridCol w="3527690">
                  <a:extLst>
                    <a:ext uri="{9D8B030D-6E8A-4147-A177-3AD203B41FA5}">
                      <a16:colId xmlns:a16="http://schemas.microsoft.com/office/drawing/2014/main" val="1319065933"/>
                    </a:ext>
                  </a:extLst>
                </a:gridCol>
                <a:gridCol w="3527690">
                  <a:extLst>
                    <a:ext uri="{9D8B030D-6E8A-4147-A177-3AD203B41FA5}">
                      <a16:colId xmlns:a16="http://schemas.microsoft.com/office/drawing/2014/main" val="1957321122"/>
                    </a:ext>
                  </a:extLst>
                </a:gridCol>
              </a:tblGrid>
              <a:tr h="275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1" u="sng" dirty="0"/>
                        <a:t>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i="1" u="sng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105582"/>
                  </a:ext>
                </a:extLst>
              </a:tr>
              <a:tr h="275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Core React library for UI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12353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react-</a:t>
                      </a:r>
                      <a:r>
                        <a:rPr lang="en-US" b="1" dirty="0" err="1"/>
                        <a:t>dom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React rendering to the DOM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67764"/>
                  </a:ext>
                </a:extLst>
              </a:tr>
              <a:tr h="688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react-router-dom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routing between pages (Home, Login, Register, Dashboard)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991453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axios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making HTTP requests to backend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061950"/>
                  </a:ext>
                </a:extLst>
              </a:tr>
              <a:tr h="481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vite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Fast development build tool for React frontend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899661"/>
                  </a:ext>
                </a:extLst>
              </a:tr>
              <a:tr h="2080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950703"/>
                  </a:ext>
                </a:extLst>
              </a:tr>
              <a:tr h="2080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83140"/>
                  </a:ext>
                </a:extLst>
              </a:tr>
              <a:tr h="2080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683793"/>
                  </a:ext>
                </a:extLst>
              </a:tr>
              <a:tr h="29716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/>
                    </a:p>
                  </a:txBody>
                  <a:tcPr marL="59939" marR="59939" marT="29970" marB="299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84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8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9741B-9E43-600D-A0B3-B1ACCE8C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00" y="1409418"/>
            <a:ext cx="6439799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2A6E5B-4F44-9D52-AEDD-64854DC4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80" y="436880"/>
            <a:ext cx="8049748" cy="41757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25D34-CD02-8CD4-D51A-8DD1058F3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0" y="4612640"/>
            <a:ext cx="8049748" cy="19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812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40</TotalTime>
  <Words>368</Words>
  <Application>Microsoft Office PowerPoint</Application>
  <PresentationFormat>On-screen Show (4:3)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WebNote</vt:lpstr>
      <vt:lpstr>Introduction / Problem Statement</vt:lpstr>
      <vt:lpstr>Objectives</vt:lpstr>
      <vt:lpstr>Technology Stack</vt:lpstr>
      <vt:lpstr>System Architecture</vt:lpstr>
      <vt:lpstr>Backend Packages</vt:lpstr>
      <vt:lpstr>Frontend Packages</vt:lpstr>
      <vt:lpstr>Folder Structure</vt:lpstr>
      <vt:lpstr>PowerPoint Presentation</vt:lpstr>
      <vt:lpstr>Features</vt:lpstr>
      <vt:lpstr>backend command</vt:lpstr>
      <vt:lpstr>Frontend command</vt:lpstr>
      <vt:lpstr>Challenges &amp; Solutions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Suryoday Class</dc:creator>
  <cp:keywords/>
  <dc:description>generated using python-pptx</dc:description>
  <cp:lastModifiedBy>Suryoday Class</cp:lastModifiedBy>
  <cp:revision>8</cp:revision>
  <dcterms:created xsi:type="dcterms:W3CDTF">2013-01-27T09:14:16Z</dcterms:created>
  <dcterms:modified xsi:type="dcterms:W3CDTF">2025-08-11T12:41:38Z</dcterms:modified>
  <cp:category/>
</cp:coreProperties>
</file>