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Vrinda</a:t>
            </a:r>
            <a:r>
              <a:rPr lang="en-US" dirty="0" smtClean="0"/>
              <a:t> Store Sales Data Analysis 2022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304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Source For Project Creation is Internet, </a:t>
            </a:r>
            <a:r>
              <a:rPr lang="en-US" sz="2000" dirty="0" err="1" smtClean="0"/>
              <a:t>Youtube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53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just">
              <a:buNone/>
            </a:pPr>
            <a:r>
              <a:rPr lang="en-US" sz="2400" dirty="0" err="1" smtClean="0"/>
              <a:t>Vrinda</a:t>
            </a:r>
            <a:r>
              <a:rPr lang="en-US" sz="2400" dirty="0" smtClean="0"/>
              <a:t> store wants to create an annual sales report for 2022. So that, </a:t>
            </a:r>
            <a:r>
              <a:rPr lang="en-US" sz="2400" dirty="0" err="1" smtClean="0"/>
              <a:t>Vrinda</a:t>
            </a:r>
            <a:r>
              <a:rPr lang="en-US" sz="2400" dirty="0"/>
              <a:t> </a:t>
            </a:r>
            <a:r>
              <a:rPr lang="en-US" sz="2400" dirty="0" smtClean="0"/>
              <a:t>can understand their customers and grow more sales in 2023.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28800"/>
            <a:ext cx="3439207" cy="34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the sales month wise?</a:t>
            </a:r>
          </a:p>
          <a:p>
            <a:r>
              <a:rPr lang="en-US" sz="2400" dirty="0" smtClean="0"/>
              <a:t>Which month got the highest sales?</a:t>
            </a:r>
          </a:p>
          <a:p>
            <a:r>
              <a:rPr lang="en-US" sz="2400" dirty="0" smtClean="0"/>
              <a:t>Who purchased more- men or women in 2022?</a:t>
            </a:r>
          </a:p>
          <a:p>
            <a:r>
              <a:rPr lang="en-US" sz="2400" dirty="0" smtClean="0"/>
              <a:t>What are the different order status in 2022?</a:t>
            </a:r>
          </a:p>
          <a:p>
            <a:r>
              <a:rPr lang="en-US" sz="2400" dirty="0" smtClean="0"/>
              <a:t>List top 5 states contributing to the sales?</a:t>
            </a:r>
          </a:p>
          <a:p>
            <a:r>
              <a:rPr lang="en-US" sz="2400" dirty="0" smtClean="0"/>
              <a:t>Relation between age and gender based on numbers of orders?</a:t>
            </a:r>
            <a:endParaRPr lang="en-IN" dirty="0" smtClean="0"/>
          </a:p>
          <a:p>
            <a:r>
              <a:rPr lang="en-US" sz="2400" dirty="0" smtClean="0"/>
              <a:t>Which channel is contributing to maximum sales?</a:t>
            </a:r>
          </a:p>
          <a:p>
            <a:r>
              <a:rPr lang="en-US" sz="2400" dirty="0" smtClean="0"/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5218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708"/>
            <a:ext cx="9144000" cy="42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Women are more likely to buy compared to men(~65%)</a:t>
            </a:r>
          </a:p>
          <a:p>
            <a:r>
              <a:rPr lang="en-US" sz="2400" dirty="0" smtClean="0"/>
              <a:t>Maharashtra, </a:t>
            </a:r>
            <a:r>
              <a:rPr lang="en-US" sz="2400" dirty="0" err="1" smtClean="0"/>
              <a:t>Karnatka</a:t>
            </a:r>
            <a:r>
              <a:rPr lang="en-US" sz="2400" dirty="0"/>
              <a:t> </a:t>
            </a:r>
            <a:r>
              <a:rPr lang="en-US" sz="2400" dirty="0" smtClean="0"/>
              <a:t>and Uttar Pradesh are the top three states(~35%)</a:t>
            </a:r>
          </a:p>
          <a:p>
            <a:r>
              <a:rPr lang="en-US" sz="2400" dirty="0" smtClean="0"/>
              <a:t>Adult age group(30-50 years) is max contributing in sales (~50%)</a:t>
            </a:r>
          </a:p>
          <a:p>
            <a:r>
              <a:rPr lang="en-US" sz="2400" dirty="0" smtClean="0"/>
              <a:t>Amazon, </a:t>
            </a:r>
            <a:r>
              <a:rPr lang="en-US" sz="2400" dirty="0" err="1" smtClean="0"/>
              <a:t>Flipkart</a:t>
            </a:r>
            <a:r>
              <a:rPr lang="en-US" sz="2400" dirty="0" smtClean="0"/>
              <a:t>, and </a:t>
            </a:r>
            <a:r>
              <a:rPr lang="en-US" sz="2400" dirty="0" err="1" smtClean="0"/>
              <a:t>Myntra</a:t>
            </a:r>
            <a:r>
              <a:rPr lang="en-US" sz="2400" dirty="0" smtClean="0"/>
              <a:t> channels are max contributing in sales (~80%)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31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b="1" dirty="0" smtClean="0"/>
              <a:t>women</a:t>
            </a:r>
            <a:r>
              <a:rPr lang="en-US" dirty="0" smtClean="0"/>
              <a:t> customers of </a:t>
            </a:r>
            <a:r>
              <a:rPr lang="en-US" b="1" dirty="0" smtClean="0"/>
              <a:t>age group(30-50 years)</a:t>
            </a:r>
            <a:r>
              <a:rPr lang="en-US" dirty="0" smtClean="0"/>
              <a:t> living in </a:t>
            </a:r>
            <a:r>
              <a:rPr lang="en-US" b="1" dirty="0"/>
              <a:t>Maharashtra, </a:t>
            </a:r>
            <a:r>
              <a:rPr lang="en-US" b="1" dirty="0" err="1"/>
              <a:t>Karnatka</a:t>
            </a:r>
            <a:r>
              <a:rPr lang="en-US" b="1" dirty="0"/>
              <a:t> and Uttar Pradesh</a:t>
            </a:r>
            <a:r>
              <a:rPr lang="en-US" dirty="0"/>
              <a:t> </a:t>
            </a:r>
            <a:r>
              <a:rPr lang="en-US" dirty="0" smtClean="0"/>
              <a:t>by showing ads/offers/coupons available on </a:t>
            </a:r>
            <a:r>
              <a:rPr lang="en-US" b="1" dirty="0" err="1" smtClean="0"/>
              <a:t>Amazone</a:t>
            </a:r>
            <a:r>
              <a:rPr lang="en-US" b="1" dirty="0" smtClean="0"/>
              <a:t>, </a:t>
            </a:r>
            <a:r>
              <a:rPr lang="en-US" b="1" dirty="0" err="1" smtClean="0"/>
              <a:t>Flipkart</a:t>
            </a:r>
            <a:r>
              <a:rPr lang="en-US" b="1" dirty="0" smtClean="0"/>
              <a:t> and </a:t>
            </a:r>
            <a:r>
              <a:rPr lang="en-US" b="1" dirty="0" err="1" smtClean="0"/>
              <a:t>Myntra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6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</TotalTime>
  <Words>190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Vrinda Store Sales Data Analysis 2022</vt:lpstr>
      <vt:lpstr>Objective</vt:lpstr>
      <vt:lpstr>Questions</vt:lpstr>
      <vt:lpstr>PowerPoint Presentation</vt:lpstr>
      <vt:lpstr>Insights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</dc:title>
  <dc:creator>Hp</dc:creator>
  <cp:lastModifiedBy>Hp</cp:lastModifiedBy>
  <cp:revision>10</cp:revision>
  <dcterms:created xsi:type="dcterms:W3CDTF">2006-08-16T00:00:00Z</dcterms:created>
  <dcterms:modified xsi:type="dcterms:W3CDTF">2023-09-03T20:25:12Z</dcterms:modified>
</cp:coreProperties>
</file>