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2002" y="7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b286ac7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b286ac7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2b286ac7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2b286ac7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d3a0a0f6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d3a0a0f6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d35697f8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d35697f8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d3a0a0f6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d3a0a0f6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d3a0a0f6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d3a0a0f6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d3a0a0f6b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d3a0a0f6b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2b286ac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2b286ac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b286ac5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b286ac5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2b286ac7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2b286ac7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b286ac7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2b286ac7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Stock Market Simulator</a:t>
            </a:r>
            <a:endParaRPr dirty="0"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EBA9F762-FF15-4E25-89E0-D1B75C3DBA6E}"/>
              </a:ext>
            </a:extLst>
          </p:cNvPr>
          <p:cNvSpPr txBox="1">
            <a:spLocks/>
          </p:cNvSpPr>
          <p:nvPr/>
        </p:nvSpPr>
        <p:spPr>
          <a:xfrm>
            <a:off x="323800" y="3165166"/>
            <a:ext cx="8496400" cy="161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dirty="0"/>
              <a:t>Submitted By:                                                                                                                Submitted To: </a:t>
            </a:r>
          </a:p>
          <a:p>
            <a:r>
              <a:rPr lang="en-GB" dirty="0"/>
              <a:t>ADARSH THAKUR (194CA002)                                                                                  Ms. TEJASWINI GONDHALE</a:t>
            </a:r>
          </a:p>
          <a:p>
            <a:r>
              <a:rPr lang="en-GB" dirty="0"/>
              <a:t>RAVI KUMAR GAUTAM (194CA036)</a:t>
            </a:r>
          </a:p>
          <a:p>
            <a:r>
              <a:rPr lang="en-GB" dirty="0"/>
              <a:t>RAJAT KUMAR JAIN (194CA035)</a:t>
            </a:r>
          </a:p>
          <a:p>
            <a:r>
              <a:rPr lang="en-GB" dirty="0"/>
              <a:t>HARENDRA SINGH (184CA024)</a:t>
            </a:r>
          </a:p>
          <a:p>
            <a:r>
              <a:rPr lang="en-GB" dirty="0"/>
              <a:t>MUKESH KUMAR GUPTA (184CA040)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Company Recommendations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75" y="1017800"/>
            <a:ext cx="4386784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5717575" y="1300400"/>
            <a:ext cx="2869200" cy="164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FUNCTIONS USED 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st.header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('Company Recommendations')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st.write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tickerData.recommendations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) 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Format Company Data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75" y="1017800"/>
            <a:ext cx="4181860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5696950" y="1217825"/>
            <a:ext cx="28071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FUNCTIONS USED 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st.header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('Json Format Company Data')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st.write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(tickerData.info)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4124-2A7E-4024-B682-3BC12CA8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5CB15-FC9E-431D-8731-2606F4223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 dirty="0"/>
              <a:t>import </a:t>
            </a:r>
            <a:r>
              <a:rPr lang="en-US" sz="1900" dirty="0" err="1"/>
              <a:t>streamlit</a:t>
            </a:r>
            <a:r>
              <a:rPr lang="en-US" sz="1900" dirty="0"/>
              <a:t> as </a:t>
            </a:r>
            <a:r>
              <a:rPr lang="en-US" sz="1900" dirty="0" err="1"/>
              <a:t>st</a:t>
            </a:r>
            <a:endParaRPr lang="en-US" sz="1900" dirty="0"/>
          </a:p>
          <a:p>
            <a:r>
              <a:rPr lang="en-US" sz="1900" dirty="0"/>
              <a:t>from PIL import Image</a:t>
            </a:r>
          </a:p>
          <a:p>
            <a:r>
              <a:rPr lang="en-US" sz="1900" dirty="0"/>
              <a:t>import </a:t>
            </a:r>
            <a:r>
              <a:rPr lang="en-US" sz="1900" dirty="0" err="1"/>
              <a:t>yfinance</a:t>
            </a:r>
            <a:r>
              <a:rPr lang="en-US" sz="1900" dirty="0"/>
              <a:t> as </a:t>
            </a:r>
            <a:r>
              <a:rPr lang="en-US" sz="1900" dirty="0" err="1"/>
              <a:t>yf</a:t>
            </a:r>
            <a:endParaRPr lang="en-US" sz="1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01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Code understanding</a:t>
            </a: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u="sng" dirty="0"/>
              <a:t>Input: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 err="1"/>
              <a:t>get_input</a:t>
            </a:r>
            <a:r>
              <a:rPr lang="en-GB" sz="2200" b="1" dirty="0"/>
              <a:t>() </a:t>
            </a:r>
            <a:r>
              <a:rPr lang="en-GB" sz="2200" b="1" dirty="0" err="1"/>
              <a:t>funtion</a:t>
            </a:r>
            <a:r>
              <a:rPr lang="en-GB" sz="2200" dirty="0"/>
              <a:t>:- To get the user input starting date, ending date, Stock symbol.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u="sng" dirty="0"/>
              <a:t>Data Fetch + API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err="1"/>
              <a:t>yf.Ticker</a:t>
            </a:r>
            <a:r>
              <a:rPr lang="en-IN" sz="2200" dirty="0"/>
              <a:t>(</a:t>
            </a:r>
            <a:r>
              <a:rPr lang="en-IN" sz="2200" dirty="0" err="1"/>
              <a:t>tickerSymbol</a:t>
            </a:r>
            <a:r>
              <a:rPr lang="en-IN" sz="2200" dirty="0"/>
              <a:t>)</a:t>
            </a:r>
            <a:endParaRPr lang="en-GB"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/>
              <a:t>tickerData.history</a:t>
            </a:r>
            <a:r>
              <a:rPr lang="en-US" sz="2200" dirty="0"/>
              <a:t>(period='1d', start=start, end=end)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Home Page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25" y="1429000"/>
            <a:ext cx="5736102" cy="26356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6614625" y="1460225"/>
            <a:ext cx="21687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u="sng">
                <a:latin typeface="Roboto"/>
                <a:ea typeface="Roboto"/>
                <a:cs typeface="Roboto"/>
                <a:sym typeface="Roboto"/>
              </a:rPr>
              <a:t>FUNCTIONS USED IN HOME PAGE:-</a:t>
            </a:r>
            <a:endParaRPr sz="1900" u="sng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Roboto"/>
                <a:ea typeface="Roboto"/>
                <a:cs typeface="Roboto"/>
                <a:sym typeface="Roboto"/>
              </a:rPr>
              <a:t>st.write()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Roboto"/>
                <a:ea typeface="Roboto"/>
                <a:cs typeface="Roboto"/>
                <a:sym typeface="Roboto"/>
              </a:rPr>
              <a:t>st.title()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Roboto"/>
                <a:ea typeface="Roboto"/>
                <a:cs typeface="Roboto"/>
                <a:sym typeface="Roboto"/>
              </a:rPr>
              <a:t>image.open()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Roboto"/>
                <a:ea typeface="Roboto"/>
                <a:cs typeface="Roboto"/>
                <a:sym typeface="Roboto"/>
              </a:rPr>
              <a:t>st.image()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Input Section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550" y="1155100"/>
            <a:ext cx="2211950" cy="33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5304750" y="1296775"/>
            <a:ext cx="34350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u="sng">
                <a:latin typeface="Roboto"/>
                <a:ea typeface="Roboto"/>
                <a:cs typeface="Roboto"/>
                <a:sym typeface="Roboto"/>
              </a:rPr>
              <a:t>FUNCTIONS USED IN HOME PAGE:-</a:t>
            </a:r>
            <a:endParaRPr sz="1900" u="sng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Roboto"/>
                <a:ea typeface="Roboto"/>
                <a:cs typeface="Roboto"/>
                <a:sym typeface="Roboto"/>
              </a:rPr>
              <a:t>st.sidebar.header()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Roboto"/>
                <a:ea typeface="Roboto"/>
                <a:cs typeface="Roboto"/>
                <a:sym typeface="Roboto"/>
              </a:rPr>
              <a:t>st.sidebar.text_input()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Line Chart visualization of any Company’s Data </a:t>
            </a:r>
            <a:endParaRPr dirty="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3050"/>
            <a:ext cx="6266075" cy="28988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6690900" y="1460225"/>
            <a:ext cx="23754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u="sng">
                <a:latin typeface="Roboto"/>
                <a:ea typeface="Roboto"/>
                <a:cs typeface="Roboto"/>
                <a:sym typeface="Roboto"/>
              </a:rPr>
              <a:t>FUNCTIONS USED IN HOME PAGE:-</a:t>
            </a:r>
            <a:endParaRPr sz="1900" u="sng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Roboto"/>
                <a:ea typeface="Roboto"/>
                <a:cs typeface="Roboto"/>
                <a:sym typeface="Roboto"/>
              </a:rPr>
              <a:t>st.header(company_name)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Roboto"/>
                <a:ea typeface="Roboto"/>
                <a:cs typeface="Roboto"/>
                <a:sym typeface="Roboto"/>
              </a:rPr>
              <a:t>st.line_chart()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Statistics of Company’s Data </a:t>
            </a:r>
            <a:endParaRPr dirty="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4600"/>
            <a:ext cx="6055200" cy="277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6821675" y="1383950"/>
            <a:ext cx="20106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u="sng" dirty="0">
                <a:latin typeface="Roboto"/>
                <a:ea typeface="Roboto"/>
                <a:cs typeface="Roboto"/>
                <a:sym typeface="Roboto"/>
              </a:rPr>
              <a:t>FUNCTIONS USED 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st.header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(‘Data Statistics’)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st.write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df.describe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())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Company’s Calendar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75" y="1615975"/>
            <a:ext cx="5997025" cy="24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6685612" y="1716374"/>
            <a:ext cx="2458387" cy="186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FUNCTIONS USED 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st.header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('Company </a:t>
            </a: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Calander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') 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st.write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tickerData.calendar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Company Dividend Data</a:t>
            </a:r>
            <a:endParaRPr dirty="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25" y="1529800"/>
            <a:ext cx="5766675" cy="20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6865275" y="1503825"/>
            <a:ext cx="21030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FUNCTIONS USED 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st.header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('Company </a:t>
            </a: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Divident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 Data')  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st.write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tickerData.dividends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Company Share Holders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00" y="1211525"/>
            <a:ext cx="575310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481300" y="1300400"/>
            <a:ext cx="2351100" cy="186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FUNCTIONS USED 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st.header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('Company Share Holders')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st.write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tickerData.major_holders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Company Institutional Investors</a:t>
            </a:r>
            <a:endParaRPr dirty="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0638"/>
            <a:ext cx="6225699" cy="26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6663128" y="1321025"/>
            <a:ext cx="2398247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FUNCTIONS USED 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st.header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('Company Institutional Investors')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st.write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GB" sz="1900" dirty="0" err="1">
                <a:latin typeface="Roboto"/>
                <a:ea typeface="Roboto"/>
                <a:cs typeface="Roboto"/>
                <a:sym typeface="Roboto"/>
              </a:rPr>
              <a:t>tickerData.institutional_holders</a:t>
            </a: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) 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336</Words>
  <Application>Microsoft Office PowerPoint</Application>
  <PresentationFormat>On-screen Show (16:9)</PresentationFormat>
  <Paragraphs>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Geometric</vt:lpstr>
      <vt:lpstr>Stock Market Simulator</vt:lpstr>
      <vt:lpstr>Our Home Page</vt:lpstr>
      <vt:lpstr>User Input Section</vt:lpstr>
      <vt:lpstr>Line Chart visualization of any Company’s Data </vt:lpstr>
      <vt:lpstr>Statistics of Company’s Data </vt:lpstr>
      <vt:lpstr>Company’s Calendar</vt:lpstr>
      <vt:lpstr>Company Dividend Data</vt:lpstr>
      <vt:lpstr>Company Share Holders</vt:lpstr>
      <vt:lpstr>Company Institutional Investors</vt:lpstr>
      <vt:lpstr>Company Recommendations</vt:lpstr>
      <vt:lpstr>Json Format Company Data</vt:lpstr>
      <vt:lpstr>Libraries</vt:lpstr>
      <vt:lpstr>Code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Simulator</dc:title>
  <dc:creator>Adarsh thakur</dc:creator>
  <cp:lastModifiedBy>ADARSH THAKUR</cp:lastModifiedBy>
  <cp:revision>5</cp:revision>
  <dcterms:modified xsi:type="dcterms:W3CDTF">2021-11-25T07:04:33Z</dcterms:modified>
</cp:coreProperties>
</file>