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48.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6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28.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71.xml.rels" ContentType="application/vnd.openxmlformats-package.relationships+xml"/>
  <Override PartName="/ppt/slideLayouts/_rels/slideLayout23.xml.rels" ContentType="application/vnd.openxmlformats-package.relationships+xml"/>
  <Override PartName="/ppt/slideLayouts/_rels/slideLayout36.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35.xml.rels" ContentType="application/vnd.openxmlformats-package.relationships+xml"/>
  <Override PartName="/ppt/slideLayouts/_rels/slideLayout43.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47.xml.rels" ContentType="application/vnd.openxmlformats-package.relationships+xml"/>
  <Override PartName="/ppt/slideLayouts/_rels/slideLayout31.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56.xml.rels" ContentType="application/vnd.openxmlformats-package.relationships+xml"/>
  <Override PartName="/ppt/slideLayouts/_rels/slideLayout32.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0.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9.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22.xml.rels" ContentType="application/vnd.openxmlformats-package.relationships+xml"/>
  <Override PartName="/ppt/slideLayouts/_rels/slideLayout72.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5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52.xml" ContentType="application/vnd.openxmlformats-officedocument.presentationml.slideLayout+xml"/>
  <Override PartName="/ppt/slideLayouts/slideLayout19.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27.xml" ContentType="application/vnd.openxmlformats-officedocument.presentationml.slideLayout+xml"/>
  <Override PartName="/ppt/slideLayouts/slideLayout67.xml" ContentType="application/vnd.openxmlformats-officedocument.presentationml.slideLayout+xml"/>
  <Override PartName="/ppt/slideLayouts/slideLayout14.xml" ContentType="application/vnd.openxmlformats-officedocument.presentationml.slideLayout+xml"/>
  <Override PartName="/ppt/slideLayouts/slideLayout55.xml" ContentType="application/vnd.openxmlformats-officedocument.presentationml.slideLayout+xml"/>
  <Override PartName="/ppt/slideLayouts/slideLayout70.xml" ContentType="application/vnd.openxmlformats-officedocument.presentationml.slideLayout+xml"/>
  <Override PartName="/ppt/slideLayouts/slideLayout64.xml" ContentType="application/vnd.openxmlformats-officedocument.presentationml.slideLayout+xml"/>
  <Override PartName="/ppt/slideLayouts/slideLayout11.xml" ContentType="application/vnd.openxmlformats-officedocument.presentationml.slideLayout+xml"/>
  <Override PartName="/ppt/slideLayouts/slideLayout23.xml" ContentType="application/vnd.openxmlformats-officedocument.presentationml.slideLayout+xml"/>
  <Override PartName="/ppt/slideLayouts/slideLayout57.xml" ContentType="application/vnd.openxmlformats-officedocument.presentationml.slideLayout+xml"/>
  <Override PartName="/ppt/slideLayouts/slideLayout72.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68.xml" ContentType="application/vnd.openxmlformats-officedocument.presentationml.slideLayout+xml"/>
  <Override PartName="/ppt/slideLayouts/slideLayout15.xml" ContentType="application/vnd.openxmlformats-officedocument.presentationml.slideLayout+xml"/>
  <Override PartName="/ppt/slideLayouts/slideLayout56.xml" ContentType="application/vnd.openxmlformats-officedocument.presentationml.slideLayout+xml"/>
  <Override PartName="/ppt/slideLayouts/slideLayout71.xml" ContentType="application/vnd.openxmlformats-officedocument.presentationml.slideLayout+xml"/>
  <Override PartName="/ppt/slideLayouts/slideLayout65.xml" ContentType="application/vnd.openxmlformats-officedocument.presentationml.slideLayout+xml"/>
  <Override PartName="/ppt/slideLayouts/slideLayout12.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28.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35.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3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1.jpeg" ContentType="image/jpeg"/>
  <Override PartName="/ppt/media/image11.png" ContentType="image/png"/>
  <Override PartName="/ppt/media/image2.jpeg" ContentType="image/jpeg"/>
  <Override PartName="/ppt/media/image9.png" ContentType="image/png"/>
  <Override PartName="/ppt/media/image10.png" ContentType="image/png"/>
  <Override PartName="/ppt/media/image6.jpeg" ContentType="image/jpeg"/>
  <Override PartName="/ppt/media/image8.png" ContentType="image/png"/>
  <Override PartName="/ppt/media/image7.jpeg" ContentType="image/jpeg"/>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31"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3"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34"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35"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36"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8"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39"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40"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41"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42"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43"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3"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58"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2"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63"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64"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6"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67"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68"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0"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71"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72"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4"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75"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7"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78"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79"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0"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2"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3"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4"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5"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6"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87"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98"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0"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2"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03"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7"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08"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09"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1"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12"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13"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5"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16"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17"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9"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0"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2"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3"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4"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5"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7"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8"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29"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30"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31"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32"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3"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5"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4"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7"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48"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2"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53"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54"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6"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57"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58"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0"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61"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62"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4"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65"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7"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68"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69"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0"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2"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3"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4"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5"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6"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77"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86"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88"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0"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91"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5"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96"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97"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9"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0"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1"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3"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4"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5"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07"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8"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10"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1"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2"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3"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15"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6"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7"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8"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19"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20"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2" name="PlaceHolder 2"/>
          <p:cNvSpPr>
            <a:spLocks noGrp="1"/>
          </p:cNvSpPr>
          <p:nvPr>
            <p:ph type="subTitle"/>
          </p:nvPr>
        </p:nvSpPr>
        <p:spPr>
          <a:xfrm>
            <a:off x="2053080" y="2864160"/>
            <a:ext cx="4445280" cy="4888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4" name="PlaceHolder 2"/>
          <p:cNvSpPr>
            <a:spLocks noGrp="1"/>
          </p:cNvSpPr>
          <p:nvPr>
            <p:ph type="body"/>
          </p:nvPr>
        </p:nvSpPr>
        <p:spPr>
          <a:xfrm>
            <a:off x="2053080" y="2864160"/>
            <a:ext cx="444528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6"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37"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2053080" y="1144800"/>
            <a:ext cx="9345600" cy="6983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41"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42"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43"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45"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46"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47"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49"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0"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1"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8"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19" name="PlaceHolder 3"/>
          <p:cNvSpPr>
            <a:spLocks noGrp="1"/>
          </p:cNvSpPr>
          <p:nvPr>
            <p:ph type="body"/>
          </p:nvPr>
        </p:nvSpPr>
        <p:spPr>
          <a:xfrm>
            <a:off x="433080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0"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53" name="PlaceHolder 2"/>
          <p:cNvSpPr>
            <a:spLocks noGrp="1"/>
          </p:cNvSpPr>
          <p:nvPr>
            <p:ph type="body"/>
          </p:nvPr>
        </p:nvSpPr>
        <p:spPr>
          <a:xfrm>
            <a:off x="2053080" y="286416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4" name="PlaceHolder 3"/>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56"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7"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8" name="PlaceHolder 4"/>
          <p:cNvSpPr>
            <a:spLocks noGrp="1"/>
          </p:cNvSpPr>
          <p:nvPr>
            <p:ph type="body"/>
          </p:nvPr>
        </p:nvSpPr>
        <p:spPr>
          <a:xfrm>
            <a:off x="205308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59" name="PlaceHolder 5"/>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61" name="PlaceHolder 2"/>
          <p:cNvSpPr>
            <a:spLocks noGrp="1"/>
          </p:cNvSpPr>
          <p:nvPr>
            <p:ph type="body"/>
          </p:nvPr>
        </p:nvSpPr>
        <p:spPr>
          <a:xfrm>
            <a:off x="2053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62" name="PlaceHolder 3"/>
          <p:cNvSpPr>
            <a:spLocks noGrp="1"/>
          </p:cNvSpPr>
          <p:nvPr>
            <p:ph type="body"/>
          </p:nvPr>
        </p:nvSpPr>
        <p:spPr>
          <a:xfrm>
            <a:off x="3556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63" name="PlaceHolder 4"/>
          <p:cNvSpPr>
            <a:spLocks noGrp="1"/>
          </p:cNvSpPr>
          <p:nvPr>
            <p:ph type="body"/>
          </p:nvPr>
        </p:nvSpPr>
        <p:spPr>
          <a:xfrm>
            <a:off x="5059080" y="286416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64" name="PlaceHolder 5"/>
          <p:cNvSpPr>
            <a:spLocks noGrp="1"/>
          </p:cNvSpPr>
          <p:nvPr>
            <p:ph type="body"/>
          </p:nvPr>
        </p:nvSpPr>
        <p:spPr>
          <a:xfrm>
            <a:off x="2053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65" name="PlaceHolder 6"/>
          <p:cNvSpPr>
            <a:spLocks noGrp="1"/>
          </p:cNvSpPr>
          <p:nvPr>
            <p:ph type="body"/>
          </p:nvPr>
        </p:nvSpPr>
        <p:spPr>
          <a:xfrm>
            <a:off x="3556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66" name="PlaceHolder 7"/>
          <p:cNvSpPr>
            <a:spLocks noGrp="1"/>
          </p:cNvSpPr>
          <p:nvPr>
            <p:ph type="body"/>
          </p:nvPr>
        </p:nvSpPr>
        <p:spPr>
          <a:xfrm>
            <a:off x="5059080" y="5417640"/>
            <a:ext cx="1431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2" name="PlaceHolder 2"/>
          <p:cNvSpPr>
            <a:spLocks noGrp="1"/>
          </p:cNvSpPr>
          <p:nvPr>
            <p:ph type="body"/>
          </p:nvPr>
        </p:nvSpPr>
        <p:spPr>
          <a:xfrm>
            <a:off x="2053080" y="2864160"/>
            <a:ext cx="2169000" cy="488844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3"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4" name="PlaceHolder 4"/>
          <p:cNvSpPr>
            <a:spLocks noGrp="1"/>
          </p:cNvSpPr>
          <p:nvPr>
            <p:ph type="body"/>
          </p:nvPr>
        </p:nvSpPr>
        <p:spPr>
          <a:xfrm>
            <a:off x="4330800" y="541764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053080" y="1144800"/>
            <a:ext cx="9345600" cy="15062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6" name="PlaceHolder 2"/>
          <p:cNvSpPr>
            <a:spLocks noGrp="1"/>
          </p:cNvSpPr>
          <p:nvPr>
            <p:ph type="body"/>
          </p:nvPr>
        </p:nvSpPr>
        <p:spPr>
          <a:xfrm>
            <a:off x="205308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7" name="PlaceHolder 3"/>
          <p:cNvSpPr>
            <a:spLocks noGrp="1"/>
          </p:cNvSpPr>
          <p:nvPr>
            <p:ph type="body"/>
          </p:nvPr>
        </p:nvSpPr>
        <p:spPr>
          <a:xfrm>
            <a:off x="4330800" y="2864160"/>
            <a:ext cx="2169000" cy="2331720"/>
          </a:xfrm>
          <a:prstGeom prst="rect">
            <a:avLst/>
          </a:prstGeom>
        </p:spPr>
        <p:txBody>
          <a:bodyPr lIns="0" rIns="0" tIns="0" bIns="0">
            <a:normAutofit/>
          </a:bodyPr>
          <a:p>
            <a:endParaRPr b="0" lang="en-US" sz="2850" spc="-1" strike="noStrike">
              <a:solidFill>
                <a:srgbClr val="000000"/>
              </a:solidFill>
              <a:latin typeface="Gill Sans MT"/>
            </a:endParaRPr>
          </a:p>
        </p:txBody>
      </p:sp>
      <p:sp>
        <p:nvSpPr>
          <p:cNvPr id="28" name="PlaceHolder 4"/>
          <p:cNvSpPr>
            <a:spLocks noGrp="1"/>
          </p:cNvSpPr>
          <p:nvPr>
            <p:ph type="body"/>
          </p:nvPr>
        </p:nvSpPr>
        <p:spPr>
          <a:xfrm>
            <a:off x="2053080" y="5417640"/>
            <a:ext cx="4445280" cy="2331720"/>
          </a:xfrm>
          <a:prstGeom prst="rect">
            <a:avLst/>
          </a:prstGeom>
        </p:spPr>
        <p:txBody>
          <a:bodyPr lIns="0" rIns="0" tIns="0" bIns="0">
            <a:normAutofit/>
          </a:bodyPr>
          <a:p>
            <a:endParaRPr b="0" lang="en-US" sz="285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11" descr=""/>
          <p:cNvPicPr/>
          <p:nvPr/>
        </p:nvPicPr>
        <p:blipFill>
          <a:blip r:embed="rId2"/>
          <a:srcRect l="12499" t="1526" r="12499" b="-1526"/>
          <a:stretch/>
        </p:blipFill>
        <p:spPr>
          <a:xfrm>
            <a:off x="0" y="8668800"/>
            <a:ext cx="13004280" cy="1101600"/>
          </a:xfrm>
          <a:prstGeom prst="rect">
            <a:avLst/>
          </a:prstGeom>
          <a:ln>
            <a:noFill/>
          </a:ln>
        </p:spPr>
      </p:pic>
      <p:sp>
        <p:nvSpPr>
          <p:cNvPr id="2"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body"/>
          </p:nvPr>
        </p:nvSpPr>
        <p:spPr>
          <a:xfrm>
            <a:off x="1270080" y="2959200"/>
            <a:ext cx="10464480" cy="5748120"/>
          </a:xfrm>
          <a:prstGeom prst="rect">
            <a:avLst/>
          </a:prstGeom>
        </p:spPr>
        <p:txBody>
          <a:bodyPr>
            <a:noAutofit/>
          </a:bodyPr>
          <a:p>
            <a:pPr algn="ctr">
              <a:lnSpc>
                <a:spcPct val="120000"/>
              </a:lnSpc>
            </a:pPr>
            <a:r>
              <a:rPr b="0" lang="en-US" sz="2400" spc="381" strike="noStrike" cap="all">
                <a:solidFill>
                  <a:srgbClr val="ff6fb2"/>
                </a:solidFill>
                <a:latin typeface="Gill Sans MT"/>
              </a:rPr>
              <a:t>–</a:t>
            </a:r>
            <a:r>
              <a:rPr b="0" lang="en-US" sz="2400" spc="381" strike="noStrike" cap="all">
                <a:solidFill>
                  <a:srgbClr val="ff6fb2"/>
                </a:solidFill>
                <a:latin typeface="Gill Sans MT"/>
              </a:rPr>
              <a:t>Johnny Appleseed</a:t>
            </a:r>
            <a:endParaRPr b="0" lang="en-US" sz="2400" spc="-1" strike="noStrike">
              <a:solidFill>
                <a:srgbClr val="000000"/>
              </a:solidFill>
              <a:latin typeface="Gill Sans MT"/>
            </a:endParaRPr>
          </a:p>
        </p:txBody>
      </p:sp>
      <p:sp>
        <p:nvSpPr>
          <p:cNvPr id="4" name="PlaceHolder 4"/>
          <p:cNvSpPr>
            <a:spLocks noGrp="1"/>
          </p:cNvSpPr>
          <p:nvPr>
            <p:ph type="body"/>
          </p:nvPr>
        </p:nvSpPr>
        <p:spPr>
          <a:xfrm>
            <a:off x="1270080" y="1346040"/>
            <a:ext cx="10464480" cy="5748120"/>
          </a:xfrm>
          <a:prstGeom prst="rect">
            <a:avLst/>
          </a:prstGeom>
        </p:spPr>
        <p:txBody>
          <a:bodyPr>
            <a:noAutofit/>
          </a:bodyPr>
          <a:p>
            <a:pPr algn="ctr">
              <a:lnSpc>
                <a:spcPct val="120000"/>
              </a:lnSpc>
            </a:pPr>
            <a:r>
              <a:rPr b="0" lang="en-US" sz="2850" spc="-1" strike="noStrike">
                <a:solidFill>
                  <a:srgbClr val="000000"/>
                </a:solidFill>
                <a:latin typeface="Gill Sans MT"/>
              </a:rPr>
              <a:t>“</a:t>
            </a:r>
            <a:r>
              <a:rPr b="0" lang="en-US" sz="2850" spc="-1" strike="noStrike">
                <a:solidFill>
                  <a:srgbClr val="000000"/>
                </a:solidFill>
                <a:latin typeface="Gill Sans MT"/>
              </a:rPr>
              <a:t>Type a quote here.” </a:t>
            </a:r>
            <a:endParaRPr b="0" lang="en-US" sz="2850" spc="-1" strike="noStrike">
              <a:solidFill>
                <a:srgbClr val="000000"/>
              </a:solidFill>
              <a:latin typeface="Gill Sans MT"/>
            </a:endParaRPr>
          </a:p>
        </p:txBody>
      </p:sp>
      <p:sp>
        <p:nvSpPr>
          <p:cNvPr id="5" name="PlaceHolder 5"/>
          <p:cNvSpPr>
            <a:spLocks noGrp="1"/>
          </p:cNvSpPr>
          <p:nvPr>
            <p:ph type="body"/>
          </p:nvPr>
        </p:nvSpPr>
        <p:spPr>
          <a:xfrm>
            <a:off x="0" y="3570840"/>
            <a:ext cx="13128120" cy="7149600"/>
          </a:xfrm>
          <a:prstGeom prst="rect">
            <a:avLst/>
          </a:prstGeom>
        </p:spPr>
        <p:txBody>
          <a:bodyPr>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Gill Sans MT"/>
              </a:rPr>
              <a:t>Click to edit the outline text format</a:t>
            </a:r>
            <a:endParaRPr b="0" lang="en-US" sz="18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Gill Sans MT"/>
              </a:rPr>
              <a:t>Second Outline Level</a:t>
            </a:r>
            <a:endParaRPr b="0" lang="en-US" sz="18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ill Sans MT"/>
              </a:rPr>
              <a:t>Fourth Outline Level</a:t>
            </a:r>
            <a:endParaRPr b="0" lang="en-US" sz="18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Gill Sans MT"/>
              </a:rPr>
              <a:t>Fifth Outline Level</a:t>
            </a:r>
            <a:endParaRPr b="0" lang="en-US" sz="18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Gill Sans MT"/>
              </a:rPr>
              <a:t>Sixth Outline Level</a:t>
            </a:r>
            <a:endParaRPr b="0" lang="en-US" sz="18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Gill Sans MT"/>
              </a:rPr>
              <a:t>Seventh Outline Level</a:t>
            </a:r>
            <a:endParaRPr b="0" lang="en-US" sz="1800" spc="-1" strike="noStrike">
              <a:solidFill>
                <a:srgbClr val="000000"/>
              </a:solidFill>
              <a:latin typeface="Gill Sans MT"/>
            </a:endParaRPr>
          </a:p>
        </p:txBody>
      </p:sp>
      <p:sp>
        <p:nvSpPr>
          <p:cNvPr id="6" name="PlaceHolder 6"/>
          <p:cNvSpPr>
            <a:spLocks noGrp="1"/>
          </p:cNvSpPr>
          <p:nvPr>
            <p:ph type="sldNum"/>
          </p:nvPr>
        </p:nvSpPr>
        <p:spPr>
          <a:xfrm>
            <a:off x="693720" y="1136160"/>
            <a:ext cx="1131480" cy="715680"/>
          </a:xfrm>
          <a:prstGeom prst="rect">
            <a:avLst/>
          </a:prstGeom>
        </p:spPr>
        <p:txBody>
          <a:bodyPr>
            <a:noAutofit/>
          </a:bodyPr>
          <a:p>
            <a:pPr algn="r">
              <a:lnSpc>
                <a:spcPct val="100000"/>
              </a:lnSpc>
            </a:pPr>
            <a:fld id="{05842C0B-9A56-46B3-8FF5-B181C1FE0F62}" type="slidenum">
              <a:rPr b="0" lang="en-IN" sz="3980" spc="-1" strike="noStrike">
                <a:solidFill>
                  <a:srgbClr val="b71e42"/>
                </a:solidFill>
                <a:latin typeface="Gill Sans MT"/>
              </a:rPr>
              <a:t>&lt;number&gt;</a:t>
            </a:fld>
            <a:endParaRPr b="0" lang="en-IN" sz="3980" spc="-1" strike="noStrike">
              <a:latin typeface="Times New Roman"/>
            </a:endParaRPr>
          </a:p>
        </p:txBody>
      </p:sp>
      <p:sp>
        <p:nvSpPr>
          <p:cNvPr id="7" name="PlaceHolder 7"/>
          <p:cNvSpPr>
            <a:spLocks noGrp="1"/>
          </p:cNvSpPr>
          <p:nvPr>
            <p:ph type="title"/>
          </p:nvPr>
        </p:nvSpPr>
        <p:spPr>
          <a:xfrm>
            <a:off x="650160" y="389160"/>
            <a:ext cx="11703600" cy="1628280"/>
          </a:xfrm>
          <a:prstGeom prst="rect">
            <a:avLst/>
          </a:prstGeom>
        </p:spPr>
        <p:txBody>
          <a:bodyPr lIns="0" rIns="0" tIns="0" bIns="0" anchor="ctr">
            <a:noAutofit/>
          </a:bodyPr>
          <a:p>
            <a:r>
              <a:rPr b="0" lang="en-US" sz="1800" spc="-1" strike="noStrike">
                <a:solidFill>
                  <a:srgbClr val="000000"/>
                </a:solidFill>
                <a:latin typeface="Gill Sans MT"/>
              </a:rPr>
              <a:t>Cli</a:t>
            </a:r>
            <a:r>
              <a:rPr b="0" lang="en-US" sz="1800" spc="-1" strike="noStrike">
                <a:solidFill>
                  <a:srgbClr val="000000"/>
                </a:solidFill>
                <a:latin typeface="Gill Sans MT"/>
              </a:rPr>
              <a:t>ck </a:t>
            </a:r>
            <a:r>
              <a:rPr b="0" lang="en-US" sz="1800" spc="-1" strike="noStrike">
                <a:solidFill>
                  <a:srgbClr val="000000"/>
                </a:solidFill>
                <a:latin typeface="Gill Sans MT"/>
              </a:rPr>
              <a:t>to </a:t>
            </a:r>
            <a:r>
              <a:rPr b="0" lang="en-US" sz="1800" spc="-1" strike="noStrike">
                <a:solidFill>
                  <a:srgbClr val="000000"/>
                </a:solidFill>
                <a:latin typeface="Gill Sans MT"/>
              </a:rPr>
              <a:t>edi</a:t>
            </a:r>
            <a:r>
              <a:rPr b="0" lang="en-US" sz="1800" spc="-1" strike="noStrike">
                <a:solidFill>
                  <a:srgbClr val="000000"/>
                </a:solidFill>
                <a:latin typeface="Gill Sans MT"/>
              </a:rPr>
              <a:t>t </a:t>
            </a:r>
            <a:r>
              <a:rPr b="0" lang="en-US" sz="1800" spc="-1" strike="noStrike">
                <a:solidFill>
                  <a:srgbClr val="000000"/>
                </a:solidFill>
                <a:latin typeface="Gill Sans MT"/>
              </a:rPr>
              <a:t>the </a:t>
            </a:r>
            <a:r>
              <a:rPr b="0" lang="en-US" sz="1800" spc="-1" strike="noStrike">
                <a:solidFill>
                  <a:srgbClr val="000000"/>
                </a:solidFill>
                <a:latin typeface="Gill Sans MT"/>
              </a:rPr>
              <a:t>titl</a:t>
            </a:r>
            <a:r>
              <a:rPr b="0" lang="en-US" sz="1800" spc="-1" strike="noStrike">
                <a:solidFill>
                  <a:srgbClr val="000000"/>
                </a:solidFill>
                <a:latin typeface="Gill Sans MT"/>
              </a:rPr>
              <a:t>e </a:t>
            </a:r>
            <a:r>
              <a:rPr b="0" lang="en-US" sz="1800" spc="-1" strike="noStrike">
                <a:solidFill>
                  <a:srgbClr val="000000"/>
                </a:solidFill>
                <a:latin typeface="Gill Sans MT"/>
              </a:rPr>
              <a:t>tex</a:t>
            </a:r>
            <a:r>
              <a:rPr b="0" lang="en-US" sz="1800" spc="-1" strike="noStrike">
                <a:solidFill>
                  <a:srgbClr val="000000"/>
                </a:solidFill>
                <a:latin typeface="Gill Sans MT"/>
              </a:rPr>
              <a:t>t </a:t>
            </a:r>
            <a:r>
              <a:rPr b="0" lang="en-US" sz="1800" spc="-1" strike="noStrike">
                <a:solidFill>
                  <a:srgbClr val="000000"/>
                </a:solidFill>
                <a:latin typeface="Gill Sans MT"/>
              </a:rPr>
              <a:t>for</a:t>
            </a:r>
            <a:r>
              <a:rPr b="0" lang="en-US" sz="1800" spc="-1" strike="noStrike">
                <a:solidFill>
                  <a:srgbClr val="000000"/>
                </a:solidFill>
                <a:latin typeface="Gill Sans MT"/>
              </a:rPr>
              <a:t>ma</a:t>
            </a:r>
            <a:r>
              <a:rPr b="0" lang="en-US" sz="1800" spc="-1" strike="noStrike">
                <a:solidFill>
                  <a:srgbClr val="000000"/>
                </a:solidFill>
                <a:latin typeface="Gill Sans MT"/>
              </a:rPr>
              <a:t>t</a:t>
            </a:r>
            <a:endParaRPr b="0" lang="en-US" sz="18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5" name="Picture 11" descr=""/>
          <p:cNvPicPr/>
          <p:nvPr/>
        </p:nvPicPr>
        <p:blipFill>
          <a:blip r:embed="rId2"/>
          <a:srcRect l="12499" t="1526" r="12499" b="-1526"/>
          <a:stretch/>
        </p:blipFill>
        <p:spPr>
          <a:xfrm>
            <a:off x="0" y="8668800"/>
            <a:ext cx="13004280" cy="1101600"/>
          </a:xfrm>
          <a:prstGeom prst="rect">
            <a:avLst/>
          </a:prstGeom>
          <a:ln>
            <a:noFill/>
          </a:ln>
        </p:spPr>
      </p:pic>
      <p:sp>
        <p:nvSpPr>
          <p:cNvPr id="46"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7" name="PlaceHolder 3"/>
          <p:cNvSpPr>
            <a:spLocks noGrp="1"/>
          </p:cNvSpPr>
          <p:nvPr>
            <p:ph type="dt"/>
          </p:nvPr>
        </p:nvSpPr>
        <p:spPr>
          <a:xfrm>
            <a:off x="8030520" y="469800"/>
            <a:ext cx="3367800" cy="439560"/>
          </a:xfrm>
          <a:prstGeom prst="rect">
            <a:avLst/>
          </a:prstGeom>
        </p:spPr>
        <p:txBody>
          <a:bodyPr anchor="ctr">
            <a:noAutofit/>
          </a:bodyPr>
          <a:p>
            <a:pPr algn="r">
              <a:lnSpc>
                <a:spcPct val="100000"/>
              </a:lnSpc>
            </a:pPr>
            <a:fld id="{373BADF4-A17C-431F-A695-7AF21ECC122C}" type="datetime">
              <a:rPr b="0" lang="en-IN" sz="1420" spc="-1" strike="noStrike">
                <a:solidFill>
                  <a:srgbClr val="8b8b8b"/>
                </a:solidFill>
                <a:latin typeface="Gill Sans MT"/>
              </a:rPr>
              <a:t>19/12/19</a:t>
            </a:fld>
            <a:endParaRPr b="0" lang="en-IN" sz="1420" spc="-1" strike="noStrike">
              <a:latin typeface="Times New Roman"/>
            </a:endParaRPr>
          </a:p>
        </p:txBody>
      </p:sp>
      <p:sp>
        <p:nvSpPr>
          <p:cNvPr id="48" name="PlaceHolder 4"/>
          <p:cNvSpPr>
            <a:spLocks noGrp="1"/>
          </p:cNvSpPr>
          <p:nvPr>
            <p:ph type="ftr"/>
          </p:nvPr>
        </p:nvSpPr>
        <p:spPr>
          <a:xfrm>
            <a:off x="2053080" y="468360"/>
            <a:ext cx="5736960" cy="439560"/>
          </a:xfrm>
          <a:prstGeom prst="rect">
            <a:avLst/>
          </a:prstGeom>
        </p:spPr>
        <p:txBody>
          <a:bodyPr anchor="ctr">
            <a:noAutofit/>
          </a:bodyPr>
          <a:p>
            <a:endParaRPr b="0" lang="en-IN" sz="2400" spc="-1" strike="noStrike">
              <a:latin typeface="Times New Roman"/>
            </a:endParaRPr>
          </a:p>
        </p:txBody>
      </p:sp>
      <p:sp>
        <p:nvSpPr>
          <p:cNvPr id="49" name="PlaceHolder 5"/>
          <p:cNvSpPr>
            <a:spLocks noGrp="1"/>
          </p:cNvSpPr>
          <p:nvPr>
            <p:ph type="sldNum"/>
          </p:nvPr>
        </p:nvSpPr>
        <p:spPr>
          <a:xfrm>
            <a:off x="693720" y="1136160"/>
            <a:ext cx="1131480" cy="715680"/>
          </a:xfrm>
          <a:prstGeom prst="rect">
            <a:avLst/>
          </a:prstGeom>
        </p:spPr>
        <p:txBody>
          <a:bodyPr>
            <a:noAutofit/>
          </a:bodyPr>
          <a:p>
            <a:pPr algn="r">
              <a:lnSpc>
                <a:spcPct val="100000"/>
              </a:lnSpc>
            </a:pPr>
            <a:fld id="{8D8FDEF7-A2DB-4EC2-A21F-3F7F30FC67A6}" type="slidenum">
              <a:rPr b="0" lang="en-IN" sz="3980" spc="-1" strike="noStrike">
                <a:solidFill>
                  <a:srgbClr val="b71e42"/>
                </a:solidFill>
                <a:latin typeface="Gill Sans MT"/>
              </a:rPr>
              <a:t>1</a:t>
            </a:fld>
            <a:endParaRPr b="0" lang="en-IN" sz="3980" spc="-1" strike="noStrike">
              <a:latin typeface="Times New Roman"/>
            </a:endParaRPr>
          </a:p>
        </p:txBody>
      </p:sp>
      <p:sp>
        <p:nvSpPr>
          <p:cNvPr id="50" name="PlaceHolder 6"/>
          <p:cNvSpPr>
            <a:spLocks noGrp="1"/>
          </p:cNvSpPr>
          <p:nvPr>
            <p:ph type="title"/>
          </p:nvPr>
        </p:nvSpPr>
        <p:spPr>
          <a:xfrm>
            <a:off x="650160" y="389160"/>
            <a:ext cx="11703600" cy="1628280"/>
          </a:xfrm>
          <a:prstGeom prst="rect">
            <a:avLst/>
          </a:prstGeom>
        </p:spPr>
        <p:txBody>
          <a:bodyPr lIns="0" rIns="0" tIns="0" bIns="0" anchor="ctr">
            <a:noAutofit/>
          </a:bodyPr>
          <a:p>
            <a:r>
              <a:rPr b="0" lang="en-US" sz="1800" spc="-1" strike="noStrike">
                <a:solidFill>
                  <a:srgbClr val="000000"/>
                </a:solidFill>
                <a:latin typeface="Gill Sans MT"/>
              </a:rPr>
              <a:t>Click to edit the title text format</a:t>
            </a:r>
            <a:endParaRPr b="0" lang="en-US" sz="1800" spc="-1" strike="noStrike">
              <a:solidFill>
                <a:srgbClr val="000000"/>
              </a:solidFill>
              <a:latin typeface="Gill Sans MT"/>
            </a:endParaRPr>
          </a:p>
        </p:txBody>
      </p:sp>
      <p:sp>
        <p:nvSpPr>
          <p:cNvPr id="51" name="PlaceHolder 7"/>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50" spc="-1" strike="noStrike">
                <a:solidFill>
                  <a:srgbClr val="000000"/>
                </a:solidFill>
                <a:latin typeface="Gill Sans MT"/>
              </a:rPr>
              <a:t>Click to edit the outline text format</a:t>
            </a:r>
            <a:endParaRPr b="0" lang="en-US" sz="285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280" spc="-1" strike="noStrike">
                <a:solidFill>
                  <a:srgbClr val="000000"/>
                </a:solidFill>
                <a:latin typeface="Gill Sans MT"/>
              </a:rPr>
              <a:t>Second Outline Level</a:t>
            </a:r>
            <a:endParaRPr b="0" lang="en-US" sz="228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990" spc="-1" strike="noStrike">
                <a:solidFill>
                  <a:srgbClr val="000000"/>
                </a:solidFill>
                <a:latin typeface="Gill Sans MT"/>
              </a:rPr>
              <a:t>Third Outline Level</a:t>
            </a:r>
            <a:endParaRPr b="0" lang="en-US" sz="199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710" spc="-1" strike="noStrike">
                <a:solidFill>
                  <a:srgbClr val="000000"/>
                </a:solidFill>
                <a:latin typeface="Gill Sans MT"/>
              </a:rPr>
              <a:t>Fourth Outline Level</a:t>
            </a:r>
            <a:endParaRPr b="0" lang="en-US" sz="171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9" name="Picture 11" descr=""/>
          <p:cNvPicPr/>
          <p:nvPr/>
        </p:nvPicPr>
        <p:blipFill>
          <a:blip r:embed="rId2"/>
          <a:srcRect l="12499" t="1526" r="12499" b="-1526"/>
          <a:stretch/>
        </p:blipFill>
        <p:spPr>
          <a:xfrm>
            <a:off x="0" y="8668800"/>
            <a:ext cx="13004280" cy="1101600"/>
          </a:xfrm>
          <a:prstGeom prst="rect">
            <a:avLst/>
          </a:prstGeom>
          <a:ln>
            <a:noFill/>
          </a:ln>
        </p:spPr>
      </p:pic>
      <p:sp>
        <p:nvSpPr>
          <p:cNvPr id="90"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91" name="PlaceHolder 3"/>
          <p:cNvSpPr>
            <a:spLocks noGrp="1"/>
          </p:cNvSpPr>
          <p:nvPr>
            <p:ph type="title"/>
          </p:nvPr>
        </p:nvSpPr>
        <p:spPr>
          <a:xfrm>
            <a:off x="2053080" y="1144080"/>
            <a:ext cx="9345600" cy="1491840"/>
          </a:xfrm>
          <a:prstGeom prst="rect">
            <a:avLst/>
          </a:prstGeom>
        </p:spPr>
        <p:txBody>
          <a:bodyPr>
            <a:noAutofit/>
          </a:bodyPr>
          <a:p>
            <a:pPr>
              <a:lnSpc>
                <a:spcPct val="90000"/>
              </a:lnSpc>
            </a:pPr>
            <a:r>
              <a:rPr b="0" lang="en-US" sz="4550" spc="-1" strike="noStrike" cap="all">
                <a:solidFill>
                  <a:srgbClr val="000000"/>
                </a:solidFill>
                <a:latin typeface="Gill Sans MT"/>
              </a:rPr>
              <a:t>Click to edit Master title style</a:t>
            </a:r>
            <a:endParaRPr b="0" lang="en-US" sz="4550" spc="-1" strike="noStrike">
              <a:solidFill>
                <a:srgbClr val="000000"/>
              </a:solidFill>
              <a:latin typeface="Gill Sans MT"/>
            </a:endParaRPr>
          </a:p>
        </p:txBody>
      </p:sp>
      <p:sp>
        <p:nvSpPr>
          <p:cNvPr id="92" name="PlaceHolder 4"/>
          <p:cNvSpPr>
            <a:spLocks noGrp="1"/>
          </p:cNvSpPr>
          <p:nvPr>
            <p:ph type="body"/>
          </p:nvPr>
        </p:nvSpPr>
        <p:spPr>
          <a:xfrm>
            <a:off x="2053080" y="2866680"/>
            <a:ext cx="9345600" cy="4907160"/>
          </a:xfrm>
          <a:prstGeom prst="rect">
            <a:avLst/>
          </a:prstGeom>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Click to edit Master text styles</a:t>
            </a:r>
            <a:endParaRPr b="0" lang="en-US" sz="2850" spc="-1" strike="noStrike">
              <a:solidFill>
                <a:srgbClr val="000000"/>
              </a:solidFill>
              <a:latin typeface="Gill Sans MT"/>
            </a:endParaRPr>
          </a:p>
          <a:p>
            <a:pPr lvl="1" marL="975240" indent="-324720">
              <a:lnSpc>
                <a:spcPct val="120000"/>
              </a:lnSpc>
              <a:spcBef>
                <a:spcPts val="711"/>
              </a:spcBef>
              <a:buClr>
                <a:srgbClr val="b71e42"/>
              </a:buClr>
              <a:buFont typeface="Arial"/>
              <a:buChar char="•"/>
            </a:pPr>
            <a:r>
              <a:rPr b="0" lang="en-US" sz="2280" spc="-1" strike="noStrike">
                <a:solidFill>
                  <a:srgbClr val="000000"/>
                </a:solidFill>
                <a:latin typeface="Gill Sans MT"/>
              </a:rPr>
              <a:t>Second level</a:t>
            </a:r>
            <a:endParaRPr b="0" lang="en-US" sz="2280" spc="-1" strike="noStrike">
              <a:solidFill>
                <a:srgbClr val="000000"/>
              </a:solidFill>
              <a:latin typeface="Gill Sans MT"/>
            </a:endParaRPr>
          </a:p>
          <a:p>
            <a:pPr lvl="2" marL="1625400" indent="-324720">
              <a:lnSpc>
                <a:spcPct val="120000"/>
              </a:lnSpc>
              <a:spcBef>
                <a:spcPts val="711"/>
              </a:spcBef>
              <a:buClr>
                <a:srgbClr val="b71e42"/>
              </a:buClr>
              <a:buFont typeface="Arial"/>
              <a:buChar char="•"/>
            </a:pPr>
            <a:r>
              <a:rPr b="0" lang="en-US" sz="2280" spc="-1" strike="noStrike">
                <a:solidFill>
                  <a:srgbClr val="000000"/>
                </a:solidFill>
                <a:latin typeface="Gill Sans MT"/>
              </a:rPr>
              <a:t>Third level</a:t>
            </a:r>
            <a:endParaRPr b="0" lang="en-US" sz="2280" spc="-1" strike="noStrike">
              <a:solidFill>
                <a:srgbClr val="000000"/>
              </a:solidFill>
              <a:latin typeface="Gill Sans MT"/>
            </a:endParaRPr>
          </a:p>
          <a:p>
            <a:pPr lvl="3" marL="2275920" indent="-324720">
              <a:lnSpc>
                <a:spcPct val="120000"/>
              </a:lnSpc>
              <a:spcBef>
                <a:spcPts val="711"/>
              </a:spcBef>
              <a:buClr>
                <a:srgbClr val="b71e42"/>
              </a:buClr>
              <a:buFont typeface="Arial"/>
              <a:buChar char="•"/>
            </a:pPr>
            <a:r>
              <a:rPr b="0" lang="en-US" sz="1990" spc="-1" strike="noStrike">
                <a:solidFill>
                  <a:srgbClr val="000000"/>
                </a:solidFill>
                <a:latin typeface="Gill Sans MT"/>
              </a:rPr>
              <a:t>Fourth level</a:t>
            </a:r>
            <a:endParaRPr b="0" lang="en-US" sz="1990" spc="-1" strike="noStrike">
              <a:solidFill>
                <a:srgbClr val="000000"/>
              </a:solidFill>
              <a:latin typeface="Gill Sans MT"/>
            </a:endParaRPr>
          </a:p>
          <a:p>
            <a:pPr lvl="4" marL="2926080" indent="-324720">
              <a:lnSpc>
                <a:spcPct val="120000"/>
              </a:lnSpc>
              <a:spcBef>
                <a:spcPts val="711"/>
              </a:spcBef>
              <a:buClr>
                <a:srgbClr val="b71e42"/>
              </a:buClr>
              <a:buFont typeface="Arial"/>
              <a:buChar char="•"/>
            </a:pPr>
            <a:r>
              <a:rPr b="0" lang="en-US" sz="1710" spc="-1" strike="noStrike">
                <a:solidFill>
                  <a:srgbClr val="000000"/>
                </a:solidFill>
                <a:latin typeface="Gill Sans MT"/>
              </a:rPr>
              <a:t>Fifth level</a:t>
            </a:r>
            <a:endParaRPr b="0" lang="en-US" sz="1710" spc="-1" strike="noStrike">
              <a:solidFill>
                <a:srgbClr val="000000"/>
              </a:solidFill>
              <a:latin typeface="Gill Sans MT"/>
            </a:endParaRPr>
          </a:p>
        </p:txBody>
      </p:sp>
      <p:sp>
        <p:nvSpPr>
          <p:cNvPr id="93" name="PlaceHolder 5"/>
          <p:cNvSpPr>
            <a:spLocks noGrp="1"/>
          </p:cNvSpPr>
          <p:nvPr>
            <p:ph type="dt"/>
          </p:nvPr>
        </p:nvSpPr>
        <p:spPr>
          <a:xfrm>
            <a:off x="8030520" y="469800"/>
            <a:ext cx="3367800" cy="439560"/>
          </a:xfrm>
          <a:prstGeom prst="rect">
            <a:avLst/>
          </a:prstGeom>
        </p:spPr>
        <p:txBody>
          <a:bodyPr anchor="ctr">
            <a:noAutofit/>
          </a:bodyPr>
          <a:p>
            <a:pPr algn="r">
              <a:lnSpc>
                <a:spcPct val="100000"/>
              </a:lnSpc>
            </a:pPr>
            <a:fld id="{0D69900B-03D4-4F1B-B286-4A947509B269}" type="datetime">
              <a:rPr b="0" lang="en-IN" sz="1420" spc="-1" strike="noStrike">
                <a:solidFill>
                  <a:srgbClr val="8b8b8b"/>
                </a:solidFill>
                <a:latin typeface="Gill Sans MT"/>
              </a:rPr>
              <a:t>19/12/19</a:t>
            </a:fld>
            <a:endParaRPr b="0" lang="en-IN" sz="1420" spc="-1" strike="noStrike">
              <a:latin typeface="Times New Roman"/>
            </a:endParaRPr>
          </a:p>
        </p:txBody>
      </p:sp>
      <p:sp>
        <p:nvSpPr>
          <p:cNvPr id="94" name="PlaceHolder 6"/>
          <p:cNvSpPr>
            <a:spLocks noGrp="1"/>
          </p:cNvSpPr>
          <p:nvPr>
            <p:ph type="ftr"/>
          </p:nvPr>
        </p:nvSpPr>
        <p:spPr>
          <a:xfrm>
            <a:off x="2053080" y="468360"/>
            <a:ext cx="5736960" cy="439560"/>
          </a:xfrm>
          <a:prstGeom prst="rect">
            <a:avLst/>
          </a:prstGeom>
        </p:spPr>
        <p:txBody>
          <a:bodyPr anchor="ctr">
            <a:noAutofit/>
          </a:bodyPr>
          <a:p>
            <a:endParaRPr b="0" lang="en-IN" sz="2400" spc="-1" strike="noStrike">
              <a:latin typeface="Times New Roman"/>
            </a:endParaRPr>
          </a:p>
        </p:txBody>
      </p:sp>
      <p:sp>
        <p:nvSpPr>
          <p:cNvPr id="95" name="PlaceHolder 7"/>
          <p:cNvSpPr>
            <a:spLocks noGrp="1"/>
          </p:cNvSpPr>
          <p:nvPr>
            <p:ph type="sldNum"/>
          </p:nvPr>
        </p:nvSpPr>
        <p:spPr>
          <a:xfrm>
            <a:off x="693720" y="1136160"/>
            <a:ext cx="1131480" cy="715680"/>
          </a:xfrm>
          <a:prstGeom prst="rect">
            <a:avLst/>
          </a:prstGeom>
        </p:spPr>
        <p:txBody>
          <a:bodyPr>
            <a:noAutofit/>
          </a:bodyPr>
          <a:p>
            <a:pPr algn="r">
              <a:lnSpc>
                <a:spcPct val="100000"/>
              </a:lnSpc>
            </a:pPr>
            <a:fld id="{4C15BB09-CA66-4069-BD2C-70D22C89A7AF}" type="slidenum">
              <a:rPr b="0" lang="en-IN" sz="3980" spc="-1" strike="noStrike">
                <a:solidFill>
                  <a:srgbClr val="b71e42"/>
                </a:solidFill>
                <a:latin typeface="Gill Sans MT"/>
              </a:rPr>
              <a:t>&lt;number&gt;</a:t>
            </a:fld>
            <a:endParaRPr b="0" lang="en-IN" sz="3980" spc="-1" strike="noStrike">
              <a:latin typeface="Times New Roman"/>
            </a:endParaRPr>
          </a:p>
        </p:txBody>
      </p:sp>
      <p:sp>
        <p:nvSpPr>
          <p:cNvPr id="96" name="Line 8"/>
          <p:cNvSpPr/>
          <p:nvPr/>
        </p:nvSpPr>
        <p:spPr>
          <a:xfrm>
            <a:off x="2052720" y="2626920"/>
            <a:ext cx="9345960" cy="0"/>
          </a:xfrm>
          <a:prstGeom prst="line">
            <a:avLst/>
          </a:prstGeom>
          <a:ln w="31680">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34" name="Picture 11" descr=""/>
          <p:cNvPicPr/>
          <p:nvPr/>
        </p:nvPicPr>
        <p:blipFill>
          <a:blip r:embed="rId2"/>
          <a:srcRect l="12499" t="1526" r="12499" b="-1526"/>
          <a:stretch/>
        </p:blipFill>
        <p:spPr>
          <a:xfrm>
            <a:off x="0" y="8668800"/>
            <a:ext cx="13004280" cy="1101600"/>
          </a:xfrm>
          <a:prstGeom prst="rect">
            <a:avLst/>
          </a:prstGeom>
          <a:ln>
            <a:noFill/>
          </a:ln>
        </p:spPr>
      </p:pic>
      <p:sp>
        <p:nvSpPr>
          <p:cNvPr id="135"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136" name="PlaceHolder 3"/>
          <p:cNvSpPr>
            <a:spLocks noGrp="1"/>
          </p:cNvSpPr>
          <p:nvPr>
            <p:ph type="title"/>
          </p:nvPr>
        </p:nvSpPr>
        <p:spPr>
          <a:xfrm>
            <a:off x="3408120" y="1141200"/>
            <a:ext cx="7990560" cy="3614040"/>
          </a:xfrm>
          <a:prstGeom prst="rect">
            <a:avLst/>
          </a:prstGeom>
        </p:spPr>
        <p:txBody>
          <a:bodyPr bIns="0" anchor="b">
            <a:normAutofit/>
          </a:bodyPr>
          <a:p>
            <a:pPr>
              <a:lnSpc>
                <a:spcPct val="90000"/>
              </a:lnSpc>
            </a:pPr>
            <a:r>
              <a:rPr b="0" lang="en-US" sz="7680" spc="-1" strike="noStrike" cap="all">
                <a:solidFill>
                  <a:srgbClr val="000000"/>
                </a:solidFill>
                <a:latin typeface="Gill Sans MT"/>
              </a:rPr>
              <a:t>Click to edit Master title style</a:t>
            </a:r>
            <a:endParaRPr b="0" lang="en-US" sz="7680" spc="-1" strike="noStrike">
              <a:solidFill>
                <a:srgbClr val="000000"/>
              </a:solidFill>
              <a:latin typeface="Gill Sans MT"/>
            </a:endParaRPr>
          </a:p>
        </p:txBody>
      </p:sp>
      <p:sp>
        <p:nvSpPr>
          <p:cNvPr id="137" name="PlaceHolder 4"/>
          <p:cNvSpPr>
            <a:spLocks noGrp="1"/>
          </p:cNvSpPr>
          <p:nvPr>
            <p:ph type="dt"/>
          </p:nvPr>
        </p:nvSpPr>
        <p:spPr>
          <a:xfrm>
            <a:off x="8030520" y="469800"/>
            <a:ext cx="3367800" cy="439560"/>
          </a:xfrm>
          <a:prstGeom prst="rect">
            <a:avLst/>
          </a:prstGeom>
        </p:spPr>
        <p:txBody>
          <a:bodyPr anchor="ctr">
            <a:noAutofit/>
          </a:bodyPr>
          <a:p>
            <a:pPr algn="r">
              <a:lnSpc>
                <a:spcPct val="100000"/>
              </a:lnSpc>
            </a:pPr>
            <a:fld id="{68F77B47-7E9A-4498-B27A-F2CE7CA9B4C7}" type="datetime">
              <a:rPr b="0" lang="en-IN" sz="1420" spc="-1" strike="noStrike">
                <a:solidFill>
                  <a:srgbClr val="8b8b8b"/>
                </a:solidFill>
                <a:latin typeface="Gill Sans MT"/>
              </a:rPr>
              <a:t>19/12/19</a:t>
            </a:fld>
            <a:endParaRPr b="0" lang="en-IN" sz="1420" spc="-1" strike="noStrike">
              <a:latin typeface="Times New Roman"/>
            </a:endParaRPr>
          </a:p>
        </p:txBody>
      </p:sp>
      <p:sp>
        <p:nvSpPr>
          <p:cNvPr id="138" name="PlaceHolder 5"/>
          <p:cNvSpPr>
            <a:spLocks noGrp="1"/>
          </p:cNvSpPr>
          <p:nvPr>
            <p:ph type="ftr"/>
          </p:nvPr>
        </p:nvSpPr>
        <p:spPr>
          <a:xfrm>
            <a:off x="3408120" y="468360"/>
            <a:ext cx="4389120" cy="439560"/>
          </a:xfrm>
          <a:prstGeom prst="rect">
            <a:avLst/>
          </a:prstGeom>
        </p:spPr>
        <p:txBody>
          <a:bodyPr anchor="ctr">
            <a:noAutofit/>
          </a:bodyPr>
          <a:p>
            <a:endParaRPr b="0" lang="en-IN" sz="2400" spc="-1" strike="noStrike">
              <a:latin typeface="Times New Roman"/>
            </a:endParaRPr>
          </a:p>
        </p:txBody>
      </p:sp>
      <p:sp>
        <p:nvSpPr>
          <p:cNvPr id="139" name="PlaceHolder 6"/>
          <p:cNvSpPr>
            <a:spLocks noGrp="1"/>
          </p:cNvSpPr>
          <p:nvPr>
            <p:ph type="sldNum"/>
          </p:nvPr>
        </p:nvSpPr>
        <p:spPr>
          <a:xfrm>
            <a:off x="2040480" y="1136160"/>
            <a:ext cx="1140120" cy="715680"/>
          </a:xfrm>
          <a:prstGeom prst="rect">
            <a:avLst/>
          </a:prstGeom>
        </p:spPr>
        <p:txBody>
          <a:bodyPr>
            <a:noAutofit/>
          </a:bodyPr>
          <a:p>
            <a:pPr algn="r">
              <a:lnSpc>
                <a:spcPct val="100000"/>
              </a:lnSpc>
            </a:pPr>
            <a:fld id="{9799D98C-73E6-4CEF-8FC8-EFE206E81F56}" type="slidenum">
              <a:rPr b="0" lang="en-IN" sz="3980" spc="-1" strike="noStrike">
                <a:solidFill>
                  <a:srgbClr val="b71e42"/>
                </a:solidFill>
                <a:latin typeface="Gill Sans MT"/>
              </a:rPr>
              <a:t>&lt;number&gt;</a:t>
            </a:fld>
            <a:endParaRPr b="0" lang="en-IN" sz="3980" spc="-1" strike="noStrike">
              <a:latin typeface="Times New Roman"/>
            </a:endParaRPr>
          </a:p>
        </p:txBody>
      </p:sp>
      <p:sp>
        <p:nvSpPr>
          <p:cNvPr id="140" name="Line 7"/>
          <p:cNvSpPr/>
          <p:nvPr/>
        </p:nvSpPr>
        <p:spPr>
          <a:xfrm>
            <a:off x="3407760" y="5018040"/>
            <a:ext cx="7990920" cy="0"/>
          </a:xfrm>
          <a:prstGeom prst="line">
            <a:avLst/>
          </a:prstGeom>
          <a:ln w="31680">
            <a:round/>
          </a:ln>
        </p:spPr>
        <p:style>
          <a:lnRef idx="3">
            <a:schemeClr val="accent1"/>
          </a:lnRef>
          <a:fillRef idx="0">
            <a:schemeClr val="accent1"/>
          </a:fillRef>
          <a:effectRef idx="2">
            <a:schemeClr val="accent1"/>
          </a:effectRef>
          <a:fontRef idx="minor"/>
        </p:style>
      </p:sp>
      <p:sp>
        <p:nvSpPr>
          <p:cNvPr id="141" name="PlaceHolder 8"/>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50" spc="-1" strike="noStrike">
                <a:solidFill>
                  <a:srgbClr val="000000"/>
                </a:solidFill>
                <a:latin typeface="Gill Sans MT"/>
              </a:rPr>
              <a:t>Click to edit the outline text format</a:t>
            </a:r>
            <a:endParaRPr b="0" lang="en-US" sz="285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280" spc="-1" strike="noStrike">
                <a:solidFill>
                  <a:srgbClr val="000000"/>
                </a:solidFill>
                <a:latin typeface="Gill Sans MT"/>
              </a:rPr>
              <a:t>Second Outline Level</a:t>
            </a:r>
            <a:endParaRPr b="0" lang="en-US" sz="228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990" spc="-1" strike="noStrike">
                <a:solidFill>
                  <a:srgbClr val="000000"/>
                </a:solidFill>
                <a:latin typeface="Gill Sans MT"/>
              </a:rPr>
              <a:t>Third Outline Level</a:t>
            </a:r>
            <a:endParaRPr b="0" lang="en-US" sz="199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710" spc="-1" strike="noStrike">
                <a:solidFill>
                  <a:srgbClr val="000000"/>
                </a:solidFill>
                <a:latin typeface="Gill Sans MT"/>
              </a:rPr>
              <a:t>Fourth Outline Level</a:t>
            </a:r>
            <a:endParaRPr b="0" lang="en-US" sz="171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79" name="Picture 11" descr=""/>
          <p:cNvPicPr/>
          <p:nvPr/>
        </p:nvPicPr>
        <p:blipFill>
          <a:blip r:embed="rId2"/>
          <a:srcRect l="12499" t="1526" r="12499" b="-1526"/>
          <a:stretch/>
        </p:blipFill>
        <p:spPr>
          <a:xfrm>
            <a:off x="0" y="8668800"/>
            <a:ext cx="13004280" cy="1101600"/>
          </a:xfrm>
          <a:prstGeom prst="rect">
            <a:avLst/>
          </a:prstGeom>
          <a:ln>
            <a:noFill/>
          </a:ln>
        </p:spPr>
      </p:pic>
      <p:sp>
        <p:nvSpPr>
          <p:cNvPr id="180"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181" name="PlaceHolder 3"/>
          <p:cNvSpPr>
            <a:spLocks noGrp="1"/>
          </p:cNvSpPr>
          <p:nvPr>
            <p:ph type="body"/>
          </p:nvPr>
        </p:nvSpPr>
        <p:spPr>
          <a:xfrm>
            <a:off x="-594360" y="-25200"/>
            <a:ext cx="14181120" cy="9804960"/>
          </a:xfrm>
          <a:prstGeom prst="rect">
            <a:avLst/>
          </a:prstGeom>
        </p:spPr>
        <p:txBody>
          <a:bodyPr>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Gill Sans MT"/>
              </a:rPr>
              <a:t>Click to edit the outline text format</a:t>
            </a:r>
            <a:endParaRPr b="0" lang="en-US" sz="18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Gill Sans MT"/>
              </a:rPr>
              <a:t>Second Outline Level</a:t>
            </a:r>
            <a:endParaRPr b="0" lang="en-US" sz="18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ill Sans MT"/>
              </a:rPr>
              <a:t>Fourth Outline Level</a:t>
            </a:r>
            <a:endParaRPr b="0" lang="en-US" sz="18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Gill Sans MT"/>
              </a:rPr>
              <a:t>Fifth Outline Level</a:t>
            </a:r>
            <a:endParaRPr b="0" lang="en-US" sz="18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Gill Sans MT"/>
              </a:rPr>
              <a:t>Sixth Outline Level</a:t>
            </a:r>
            <a:endParaRPr b="0" lang="en-US" sz="18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Gill Sans MT"/>
              </a:rPr>
              <a:t>Seventh Outline Level</a:t>
            </a:r>
            <a:endParaRPr b="0" lang="en-US" sz="1800" spc="-1" strike="noStrike">
              <a:solidFill>
                <a:srgbClr val="000000"/>
              </a:solidFill>
              <a:latin typeface="Gill Sans MT"/>
            </a:endParaRPr>
          </a:p>
        </p:txBody>
      </p:sp>
      <p:sp>
        <p:nvSpPr>
          <p:cNvPr id="182" name="PlaceHolder 4"/>
          <p:cNvSpPr>
            <a:spLocks noGrp="1"/>
          </p:cNvSpPr>
          <p:nvPr>
            <p:ph type="title"/>
          </p:nvPr>
        </p:nvSpPr>
        <p:spPr>
          <a:xfrm>
            <a:off x="660240" y="1003320"/>
            <a:ext cx="11683800" cy="1460160"/>
          </a:xfrm>
          <a:prstGeom prst="rect">
            <a:avLst/>
          </a:prstGeom>
        </p:spPr>
        <p:txBody>
          <a:bodyPr>
            <a:noAutofit/>
          </a:bodyPr>
          <a:p>
            <a:pPr>
              <a:lnSpc>
                <a:spcPct val="90000"/>
              </a:lnSpc>
            </a:pPr>
            <a:r>
              <a:rPr b="0" lang="en-US" sz="6200" spc="990" strike="noStrike" cap="all">
                <a:solidFill>
                  <a:srgbClr val="000000"/>
                </a:solidFill>
                <a:latin typeface="Gill Sans MT"/>
              </a:rPr>
              <a:t>Title Text</a:t>
            </a:r>
            <a:endParaRPr b="0" lang="en-US" sz="6200" spc="-1" strike="noStrike">
              <a:solidFill>
                <a:srgbClr val="000000"/>
              </a:solidFill>
              <a:latin typeface="Gill Sans MT"/>
            </a:endParaRPr>
          </a:p>
        </p:txBody>
      </p:sp>
      <p:sp>
        <p:nvSpPr>
          <p:cNvPr id="183" name="PlaceHolder 5"/>
          <p:cNvSpPr>
            <a:spLocks noGrp="1"/>
          </p:cNvSpPr>
          <p:nvPr>
            <p:ph type="body"/>
          </p:nvPr>
        </p:nvSpPr>
        <p:spPr>
          <a:xfrm>
            <a:off x="660240" y="507960"/>
            <a:ext cx="11683800" cy="507600"/>
          </a:xfrm>
          <a:prstGeom prst="rect">
            <a:avLst/>
          </a:prstGeom>
        </p:spPr>
        <p:txBody>
          <a:bodyPr>
            <a:noAutofit/>
          </a:bodyPr>
          <a:p>
            <a:pPr>
              <a:lnSpc>
                <a:spcPct val="120000"/>
              </a:lnSpc>
            </a:pPr>
            <a:r>
              <a:rPr b="0" lang="en-US" sz="2400" spc="381" strike="noStrike" cap="all">
                <a:solidFill>
                  <a:srgbClr val="000000"/>
                </a:solidFill>
                <a:latin typeface="Avenir Book"/>
                <a:ea typeface="Avenir Book"/>
              </a:rPr>
              <a:t>Body Level One</a:t>
            </a:r>
            <a:endParaRPr b="0" lang="en-US" sz="2400" spc="-1" strike="noStrike">
              <a:solidFill>
                <a:srgbClr val="000000"/>
              </a:solidFill>
              <a:latin typeface="Gill Sans MT"/>
            </a:endParaRPr>
          </a:p>
          <a:p>
            <a:pPr>
              <a:lnSpc>
                <a:spcPct val="120000"/>
              </a:lnSpc>
            </a:pPr>
            <a:r>
              <a:rPr b="0" lang="en-US" sz="2400" spc="381" strike="noStrike" cap="all">
                <a:solidFill>
                  <a:srgbClr val="000000"/>
                </a:solidFill>
                <a:latin typeface="Avenir Book"/>
                <a:ea typeface="Avenir Book"/>
              </a:rPr>
              <a:t>Body Level Two</a:t>
            </a:r>
            <a:endParaRPr b="0" lang="en-US" sz="2400" spc="-1" strike="noStrike">
              <a:solidFill>
                <a:srgbClr val="000000"/>
              </a:solidFill>
              <a:latin typeface="Gill Sans MT"/>
            </a:endParaRPr>
          </a:p>
          <a:p>
            <a:pPr>
              <a:lnSpc>
                <a:spcPct val="120000"/>
              </a:lnSpc>
            </a:pPr>
            <a:r>
              <a:rPr b="0" lang="en-US" sz="2400" spc="381" strike="noStrike" cap="all">
                <a:solidFill>
                  <a:srgbClr val="000000"/>
                </a:solidFill>
                <a:latin typeface="Avenir Book"/>
                <a:ea typeface="Avenir Book"/>
              </a:rPr>
              <a:t>Body Level Three</a:t>
            </a:r>
            <a:endParaRPr b="0" lang="en-US" sz="2400" spc="-1" strike="noStrike">
              <a:solidFill>
                <a:srgbClr val="000000"/>
              </a:solidFill>
              <a:latin typeface="Gill Sans MT"/>
            </a:endParaRPr>
          </a:p>
          <a:p>
            <a:pPr>
              <a:lnSpc>
                <a:spcPct val="120000"/>
              </a:lnSpc>
            </a:pPr>
            <a:r>
              <a:rPr b="0" lang="en-US" sz="2400" spc="381" strike="noStrike" cap="all">
                <a:solidFill>
                  <a:srgbClr val="000000"/>
                </a:solidFill>
                <a:latin typeface="Avenir Book"/>
                <a:ea typeface="Avenir Book"/>
              </a:rPr>
              <a:t>Body Level Four</a:t>
            </a:r>
            <a:endParaRPr b="0" lang="en-US" sz="2400" spc="-1" strike="noStrike">
              <a:solidFill>
                <a:srgbClr val="000000"/>
              </a:solidFill>
              <a:latin typeface="Gill Sans MT"/>
            </a:endParaRPr>
          </a:p>
          <a:p>
            <a:pPr>
              <a:lnSpc>
                <a:spcPct val="120000"/>
              </a:lnSpc>
            </a:pPr>
            <a:r>
              <a:rPr b="0" lang="en-US" sz="2400" spc="381" strike="noStrike" cap="all">
                <a:solidFill>
                  <a:srgbClr val="000000"/>
                </a:solidFill>
                <a:latin typeface="Avenir Book"/>
                <a:ea typeface="Avenir Book"/>
              </a:rPr>
              <a:t>Body Level Five</a:t>
            </a:r>
            <a:endParaRPr b="0" lang="en-US" sz="2400" spc="-1" strike="noStrike">
              <a:solidFill>
                <a:srgbClr val="000000"/>
              </a:solidFill>
              <a:latin typeface="Gill Sans MT"/>
            </a:endParaRPr>
          </a:p>
        </p:txBody>
      </p:sp>
      <p:sp>
        <p:nvSpPr>
          <p:cNvPr id="184" name="PlaceHolder 6"/>
          <p:cNvSpPr>
            <a:spLocks noGrp="1"/>
          </p:cNvSpPr>
          <p:nvPr>
            <p:ph type="sldNum"/>
          </p:nvPr>
        </p:nvSpPr>
        <p:spPr>
          <a:xfrm>
            <a:off x="693720" y="1136160"/>
            <a:ext cx="1131480" cy="715680"/>
          </a:xfrm>
          <a:prstGeom prst="rect">
            <a:avLst/>
          </a:prstGeom>
        </p:spPr>
        <p:txBody>
          <a:bodyPr>
            <a:noAutofit/>
          </a:bodyPr>
          <a:p>
            <a:pPr algn="r">
              <a:lnSpc>
                <a:spcPct val="100000"/>
              </a:lnSpc>
            </a:pPr>
            <a:fld id="{00B05E87-0147-4B42-90C7-31BD9F1F9D87}" type="slidenum">
              <a:rPr b="0" lang="en-IN" sz="3980" spc="-1" strike="noStrike">
                <a:solidFill>
                  <a:srgbClr val="b71e42"/>
                </a:solidFill>
                <a:latin typeface="Gill Sans MT"/>
              </a:rPr>
              <a:t>&lt;number&gt;</a:t>
            </a:fld>
            <a:endParaRPr b="0" lang="en-IN" sz="398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0" y="2866680"/>
            <a:ext cx="13004280" cy="580176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222" name="Picture 11" descr=""/>
          <p:cNvPicPr/>
          <p:nvPr/>
        </p:nvPicPr>
        <p:blipFill>
          <a:blip r:embed="rId2"/>
          <a:srcRect l="12499" t="1526" r="12499" b="-1526"/>
          <a:stretch/>
        </p:blipFill>
        <p:spPr>
          <a:xfrm>
            <a:off x="0" y="8668800"/>
            <a:ext cx="13004280" cy="1101600"/>
          </a:xfrm>
          <a:prstGeom prst="rect">
            <a:avLst/>
          </a:prstGeom>
          <a:ln>
            <a:noFill/>
          </a:ln>
        </p:spPr>
      </p:pic>
      <p:sp>
        <p:nvSpPr>
          <p:cNvPr id="223" name="Line 2"/>
          <p:cNvSpPr/>
          <p:nvPr/>
        </p:nvSpPr>
        <p:spPr>
          <a:xfrm>
            <a:off x="0" y="8677080"/>
            <a:ext cx="13004640" cy="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224" name="PlaceHolder 3"/>
          <p:cNvSpPr>
            <a:spLocks noGrp="1"/>
          </p:cNvSpPr>
          <p:nvPr>
            <p:ph type="title"/>
          </p:nvPr>
        </p:nvSpPr>
        <p:spPr>
          <a:xfrm>
            <a:off x="2053080" y="1144800"/>
            <a:ext cx="9345600" cy="1506240"/>
          </a:xfrm>
          <a:prstGeom prst="rect">
            <a:avLst/>
          </a:prstGeom>
        </p:spPr>
        <p:txBody>
          <a:bodyPr>
            <a:noAutofit/>
          </a:bodyPr>
          <a:p>
            <a:pPr>
              <a:lnSpc>
                <a:spcPct val="90000"/>
              </a:lnSpc>
            </a:pPr>
            <a:r>
              <a:rPr b="0" lang="en-US" sz="4550" spc="-1" strike="noStrike" cap="all">
                <a:solidFill>
                  <a:srgbClr val="000000"/>
                </a:solidFill>
                <a:latin typeface="Gill Sans MT"/>
              </a:rPr>
              <a:t>Click to edit Master title style</a:t>
            </a:r>
            <a:endParaRPr b="0" lang="en-US" sz="4550" spc="-1" strike="noStrike">
              <a:solidFill>
                <a:srgbClr val="000000"/>
              </a:solidFill>
              <a:latin typeface="Gill Sans MT"/>
            </a:endParaRPr>
          </a:p>
        </p:txBody>
      </p:sp>
      <p:sp>
        <p:nvSpPr>
          <p:cNvPr id="225" name="PlaceHolder 4"/>
          <p:cNvSpPr>
            <a:spLocks noGrp="1"/>
          </p:cNvSpPr>
          <p:nvPr>
            <p:ph type="body"/>
          </p:nvPr>
        </p:nvSpPr>
        <p:spPr>
          <a:xfrm>
            <a:off x="2053080" y="2864160"/>
            <a:ext cx="4445280" cy="4888440"/>
          </a:xfrm>
          <a:prstGeom prst="rect">
            <a:avLst/>
          </a:prstGeom>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Click to edit Master text styles</a:t>
            </a:r>
            <a:endParaRPr b="0" lang="en-US" sz="2850" spc="-1" strike="noStrike">
              <a:solidFill>
                <a:srgbClr val="000000"/>
              </a:solidFill>
              <a:latin typeface="Gill Sans MT"/>
            </a:endParaRPr>
          </a:p>
          <a:p>
            <a:pPr lvl="1" marL="975240" indent="-324720">
              <a:lnSpc>
                <a:spcPct val="120000"/>
              </a:lnSpc>
              <a:spcBef>
                <a:spcPts val="711"/>
              </a:spcBef>
              <a:buClr>
                <a:srgbClr val="b71e42"/>
              </a:buClr>
              <a:buFont typeface="Arial"/>
              <a:buChar char="•"/>
            </a:pPr>
            <a:r>
              <a:rPr b="0" lang="en-US" sz="2280" spc="-1" strike="noStrike">
                <a:solidFill>
                  <a:srgbClr val="000000"/>
                </a:solidFill>
                <a:latin typeface="Gill Sans MT"/>
              </a:rPr>
              <a:t>Second level</a:t>
            </a:r>
            <a:endParaRPr b="0" lang="en-US" sz="2280" spc="-1" strike="noStrike">
              <a:solidFill>
                <a:srgbClr val="000000"/>
              </a:solidFill>
              <a:latin typeface="Gill Sans MT"/>
            </a:endParaRPr>
          </a:p>
          <a:p>
            <a:pPr lvl="2" marL="1625400" indent="-324720">
              <a:lnSpc>
                <a:spcPct val="120000"/>
              </a:lnSpc>
              <a:spcBef>
                <a:spcPts val="711"/>
              </a:spcBef>
              <a:buClr>
                <a:srgbClr val="b71e42"/>
              </a:buClr>
              <a:buFont typeface="Arial"/>
              <a:buChar char="•"/>
            </a:pPr>
            <a:r>
              <a:rPr b="0" lang="en-US" sz="2280" spc="-1" strike="noStrike">
                <a:solidFill>
                  <a:srgbClr val="000000"/>
                </a:solidFill>
                <a:latin typeface="Gill Sans MT"/>
              </a:rPr>
              <a:t>Third level</a:t>
            </a:r>
            <a:endParaRPr b="0" lang="en-US" sz="2280" spc="-1" strike="noStrike">
              <a:solidFill>
                <a:srgbClr val="000000"/>
              </a:solidFill>
              <a:latin typeface="Gill Sans MT"/>
            </a:endParaRPr>
          </a:p>
          <a:p>
            <a:pPr lvl="3" marL="2275920" indent="-324720">
              <a:lnSpc>
                <a:spcPct val="120000"/>
              </a:lnSpc>
              <a:spcBef>
                <a:spcPts val="711"/>
              </a:spcBef>
              <a:buClr>
                <a:srgbClr val="b71e42"/>
              </a:buClr>
              <a:buFont typeface="Arial"/>
              <a:buChar char="•"/>
            </a:pPr>
            <a:r>
              <a:rPr b="0" lang="en-US" sz="1990" spc="-1" strike="noStrike">
                <a:solidFill>
                  <a:srgbClr val="000000"/>
                </a:solidFill>
                <a:latin typeface="Gill Sans MT"/>
              </a:rPr>
              <a:t>Fourth level</a:t>
            </a:r>
            <a:endParaRPr b="0" lang="en-US" sz="1990" spc="-1" strike="noStrike">
              <a:solidFill>
                <a:srgbClr val="000000"/>
              </a:solidFill>
              <a:latin typeface="Gill Sans MT"/>
            </a:endParaRPr>
          </a:p>
          <a:p>
            <a:pPr lvl="4" marL="2926080" indent="-324720">
              <a:lnSpc>
                <a:spcPct val="120000"/>
              </a:lnSpc>
              <a:spcBef>
                <a:spcPts val="711"/>
              </a:spcBef>
              <a:buClr>
                <a:srgbClr val="b71e42"/>
              </a:buClr>
              <a:buFont typeface="Arial"/>
              <a:buChar char="•"/>
            </a:pPr>
            <a:r>
              <a:rPr b="0" lang="en-US" sz="1710" spc="-1" strike="noStrike">
                <a:solidFill>
                  <a:srgbClr val="000000"/>
                </a:solidFill>
                <a:latin typeface="Gill Sans MT"/>
              </a:rPr>
              <a:t>Fifth level</a:t>
            </a:r>
            <a:endParaRPr b="0" lang="en-US" sz="1710" spc="-1" strike="noStrike">
              <a:solidFill>
                <a:srgbClr val="000000"/>
              </a:solidFill>
              <a:latin typeface="Gill Sans MT"/>
            </a:endParaRPr>
          </a:p>
        </p:txBody>
      </p:sp>
      <p:sp>
        <p:nvSpPr>
          <p:cNvPr id="226" name="PlaceHolder 5"/>
          <p:cNvSpPr>
            <a:spLocks noGrp="1"/>
          </p:cNvSpPr>
          <p:nvPr>
            <p:ph type="body"/>
          </p:nvPr>
        </p:nvSpPr>
        <p:spPr>
          <a:xfrm>
            <a:off x="6953400" y="2864160"/>
            <a:ext cx="4444920" cy="4888440"/>
          </a:xfrm>
          <a:prstGeom prst="rect">
            <a:avLst/>
          </a:prstGeom>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Click to edit Master text styles</a:t>
            </a:r>
            <a:endParaRPr b="0" lang="en-US" sz="2850" spc="-1" strike="noStrike">
              <a:solidFill>
                <a:srgbClr val="000000"/>
              </a:solidFill>
              <a:latin typeface="Gill Sans MT"/>
            </a:endParaRPr>
          </a:p>
          <a:p>
            <a:pPr lvl="1" marL="975240" indent="-324720">
              <a:lnSpc>
                <a:spcPct val="120000"/>
              </a:lnSpc>
              <a:spcBef>
                <a:spcPts val="711"/>
              </a:spcBef>
              <a:buClr>
                <a:srgbClr val="b71e42"/>
              </a:buClr>
              <a:buFont typeface="Arial"/>
              <a:buChar char="•"/>
            </a:pPr>
            <a:r>
              <a:rPr b="0" lang="en-US" sz="2280" spc="-1" strike="noStrike">
                <a:solidFill>
                  <a:srgbClr val="000000"/>
                </a:solidFill>
                <a:latin typeface="Gill Sans MT"/>
              </a:rPr>
              <a:t>Second level</a:t>
            </a:r>
            <a:endParaRPr b="0" lang="en-US" sz="2280" spc="-1" strike="noStrike">
              <a:solidFill>
                <a:srgbClr val="000000"/>
              </a:solidFill>
              <a:latin typeface="Gill Sans MT"/>
            </a:endParaRPr>
          </a:p>
          <a:p>
            <a:pPr lvl="2" marL="1625400" indent="-324720">
              <a:lnSpc>
                <a:spcPct val="120000"/>
              </a:lnSpc>
              <a:spcBef>
                <a:spcPts val="711"/>
              </a:spcBef>
              <a:buClr>
                <a:srgbClr val="b71e42"/>
              </a:buClr>
              <a:buFont typeface="Arial"/>
              <a:buChar char="•"/>
            </a:pPr>
            <a:r>
              <a:rPr b="0" lang="en-US" sz="2280" spc="-1" strike="noStrike">
                <a:solidFill>
                  <a:srgbClr val="000000"/>
                </a:solidFill>
                <a:latin typeface="Gill Sans MT"/>
              </a:rPr>
              <a:t>Third level</a:t>
            </a:r>
            <a:endParaRPr b="0" lang="en-US" sz="2280" spc="-1" strike="noStrike">
              <a:solidFill>
                <a:srgbClr val="000000"/>
              </a:solidFill>
              <a:latin typeface="Gill Sans MT"/>
            </a:endParaRPr>
          </a:p>
          <a:p>
            <a:pPr lvl="3" marL="2275920" indent="-324720">
              <a:lnSpc>
                <a:spcPct val="120000"/>
              </a:lnSpc>
              <a:spcBef>
                <a:spcPts val="711"/>
              </a:spcBef>
              <a:buClr>
                <a:srgbClr val="b71e42"/>
              </a:buClr>
              <a:buFont typeface="Arial"/>
              <a:buChar char="•"/>
            </a:pPr>
            <a:r>
              <a:rPr b="0" lang="en-US" sz="1990" spc="-1" strike="noStrike">
                <a:solidFill>
                  <a:srgbClr val="000000"/>
                </a:solidFill>
                <a:latin typeface="Gill Sans MT"/>
              </a:rPr>
              <a:t>Fourth level</a:t>
            </a:r>
            <a:endParaRPr b="0" lang="en-US" sz="1990" spc="-1" strike="noStrike">
              <a:solidFill>
                <a:srgbClr val="000000"/>
              </a:solidFill>
              <a:latin typeface="Gill Sans MT"/>
            </a:endParaRPr>
          </a:p>
          <a:p>
            <a:pPr lvl="4" marL="2926080" indent="-324720">
              <a:lnSpc>
                <a:spcPct val="120000"/>
              </a:lnSpc>
              <a:spcBef>
                <a:spcPts val="711"/>
              </a:spcBef>
              <a:buClr>
                <a:srgbClr val="b71e42"/>
              </a:buClr>
              <a:buFont typeface="Arial"/>
              <a:buChar char="•"/>
            </a:pPr>
            <a:r>
              <a:rPr b="0" lang="en-US" sz="1710" spc="-1" strike="noStrike">
                <a:solidFill>
                  <a:srgbClr val="000000"/>
                </a:solidFill>
                <a:latin typeface="Gill Sans MT"/>
              </a:rPr>
              <a:t>Fifth level</a:t>
            </a:r>
            <a:endParaRPr b="0" lang="en-US" sz="1710" spc="-1" strike="noStrike">
              <a:solidFill>
                <a:srgbClr val="000000"/>
              </a:solidFill>
              <a:latin typeface="Gill Sans MT"/>
            </a:endParaRPr>
          </a:p>
        </p:txBody>
      </p:sp>
      <p:sp>
        <p:nvSpPr>
          <p:cNvPr id="227" name="PlaceHolder 6"/>
          <p:cNvSpPr>
            <a:spLocks noGrp="1"/>
          </p:cNvSpPr>
          <p:nvPr>
            <p:ph type="dt"/>
          </p:nvPr>
        </p:nvSpPr>
        <p:spPr>
          <a:xfrm>
            <a:off x="8030520" y="469800"/>
            <a:ext cx="3367800" cy="439560"/>
          </a:xfrm>
          <a:prstGeom prst="rect">
            <a:avLst/>
          </a:prstGeom>
        </p:spPr>
        <p:txBody>
          <a:bodyPr anchor="ctr">
            <a:noAutofit/>
          </a:bodyPr>
          <a:p>
            <a:pPr algn="r">
              <a:lnSpc>
                <a:spcPct val="100000"/>
              </a:lnSpc>
            </a:pPr>
            <a:fld id="{C5A61457-C244-4397-83AF-6B7D98A9999F}" type="datetime">
              <a:rPr b="0" lang="en-IN" sz="1420" spc="-1" strike="noStrike">
                <a:solidFill>
                  <a:srgbClr val="8b8b8b"/>
                </a:solidFill>
                <a:latin typeface="Gill Sans MT"/>
              </a:rPr>
              <a:t>19/12/19</a:t>
            </a:fld>
            <a:endParaRPr b="0" lang="en-IN" sz="1420" spc="-1" strike="noStrike">
              <a:latin typeface="Times New Roman"/>
            </a:endParaRPr>
          </a:p>
        </p:txBody>
      </p:sp>
      <p:sp>
        <p:nvSpPr>
          <p:cNvPr id="228" name="PlaceHolder 7"/>
          <p:cNvSpPr>
            <a:spLocks noGrp="1"/>
          </p:cNvSpPr>
          <p:nvPr>
            <p:ph type="ftr"/>
          </p:nvPr>
        </p:nvSpPr>
        <p:spPr>
          <a:xfrm>
            <a:off x="2053080" y="468360"/>
            <a:ext cx="5736960" cy="439560"/>
          </a:xfrm>
          <a:prstGeom prst="rect">
            <a:avLst/>
          </a:prstGeom>
        </p:spPr>
        <p:txBody>
          <a:bodyPr anchor="ctr">
            <a:noAutofit/>
          </a:bodyPr>
          <a:p>
            <a:endParaRPr b="0" lang="en-IN" sz="2400" spc="-1" strike="noStrike">
              <a:latin typeface="Times New Roman"/>
            </a:endParaRPr>
          </a:p>
        </p:txBody>
      </p:sp>
      <p:sp>
        <p:nvSpPr>
          <p:cNvPr id="229" name="PlaceHolder 8"/>
          <p:cNvSpPr>
            <a:spLocks noGrp="1"/>
          </p:cNvSpPr>
          <p:nvPr>
            <p:ph type="sldNum"/>
          </p:nvPr>
        </p:nvSpPr>
        <p:spPr>
          <a:xfrm>
            <a:off x="693720" y="1136160"/>
            <a:ext cx="1131480" cy="715680"/>
          </a:xfrm>
          <a:prstGeom prst="rect">
            <a:avLst/>
          </a:prstGeom>
        </p:spPr>
        <p:txBody>
          <a:bodyPr>
            <a:noAutofit/>
          </a:bodyPr>
          <a:p>
            <a:pPr algn="r">
              <a:lnSpc>
                <a:spcPct val="100000"/>
              </a:lnSpc>
            </a:pPr>
            <a:fld id="{A6A83EDF-8E27-4AD7-B37E-A7CC931D7BE5}" type="slidenum">
              <a:rPr b="0" lang="en-IN" sz="3980" spc="-1" strike="noStrike">
                <a:solidFill>
                  <a:srgbClr val="b71e42"/>
                </a:solidFill>
                <a:latin typeface="Gill Sans MT"/>
              </a:rPr>
              <a:t>&lt;number&gt;</a:t>
            </a:fld>
            <a:endParaRPr b="0" lang="en-IN" sz="3980" spc="-1" strike="noStrike">
              <a:latin typeface="Times New Roman"/>
            </a:endParaRPr>
          </a:p>
        </p:txBody>
      </p:sp>
      <p:sp>
        <p:nvSpPr>
          <p:cNvPr id="230" name="Line 9"/>
          <p:cNvSpPr/>
          <p:nvPr/>
        </p:nvSpPr>
        <p:spPr>
          <a:xfrm>
            <a:off x="2052720" y="2626920"/>
            <a:ext cx="9345960" cy="0"/>
          </a:xfrm>
          <a:prstGeom prst="line">
            <a:avLst/>
          </a:prstGeom>
          <a:ln w="31680">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071360" y="516600"/>
            <a:ext cx="10464480" cy="723600"/>
          </a:xfrm>
          <a:prstGeom prst="rect">
            <a:avLst/>
          </a:prstGeom>
          <a:solidFill>
            <a:srgbClr val="6a2028"/>
          </a:solidFill>
          <a:ln>
            <a:noFill/>
          </a:ln>
        </p:spPr>
        <p:txBody>
          <a:bodyPr>
            <a:noAutofit/>
          </a:bodyPr>
          <a:p>
            <a:pPr algn="ctr">
              <a:lnSpc>
                <a:spcPct val="120000"/>
              </a:lnSpc>
            </a:pPr>
            <a:r>
              <a:rPr b="0" lang="en-US" sz="3600" spc="-1" strike="noStrike">
                <a:solidFill>
                  <a:srgbClr val="ffffff"/>
                </a:solidFill>
                <a:latin typeface="Gill Sans MT"/>
              </a:rPr>
              <a:t>NATIONAL INSTITUTE OF TECHNOLOGY</a:t>
            </a:r>
            <a:endParaRPr b="0" lang="en-US" sz="3600" spc="-1" strike="noStrike">
              <a:solidFill>
                <a:srgbClr val="000000"/>
              </a:solidFill>
              <a:latin typeface="Gill Sans MT"/>
            </a:endParaRPr>
          </a:p>
        </p:txBody>
      </p:sp>
      <p:pic>
        <p:nvPicPr>
          <p:cNvPr id="268" name="Picture 4" descr=""/>
          <p:cNvPicPr/>
          <p:nvPr/>
        </p:nvPicPr>
        <p:blipFill>
          <a:blip r:embed="rId1"/>
          <a:stretch/>
        </p:blipFill>
        <p:spPr>
          <a:xfrm>
            <a:off x="1071360" y="1813320"/>
            <a:ext cx="10464480" cy="6126120"/>
          </a:xfrm>
          <a:prstGeom prst="rect">
            <a:avLst/>
          </a:prstGeom>
          <a:ln>
            <a:noFill/>
          </a:ln>
        </p:spPr>
      </p:pic>
    </p:spTree>
  </p:cSld>
  <mc:AlternateContent>
    <mc:Choice Requires="p14">
      <p:transition spd="slow" p14:dur="6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1">
                                  <p:stCondLst>
                                    <p:cond delay="0"/>
                                  </p:stCondLst>
                                  <p:iterate type="el">
                                    <p:tmAbs val="0"/>
                                  </p:iterate>
                                  <p:childTnLst>
                                    <p:set>
                                      <p:cBhvr>
                                        <p:cTn id="6" fill="hold"/>
                                        <p:tgtEl>
                                          <p:spTgt spid="267"/>
                                        </p:tgtEl>
                                        <p:attrNameLst>
                                          <p:attrName>style.visibility</p:attrName>
                                        </p:attrNameLst>
                                      </p:cBhvr>
                                      <p:to>
                                        <p:strVal val="visible"/>
                                      </p:to>
                                    </p:set>
                                    <p:anim calcmode="lin" valueType="num">
                                      <p:cBhvr additive="repl">
                                        <p:cTn id="7" dur="500" fill="hold"/>
                                        <p:tgtEl>
                                          <p:spTgt spid="267"/>
                                        </p:tgtEl>
                                        <p:attrNameLst>
                                          <p:attrName>ppt_x</p:attrName>
                                        </p:attrNameLst>
                                      </p:cBhvr>
                                      <p:tavLst>
                                        <p:tav tm="0">
                                          <p:val>
                                            <p:strVal val="#ppt_x"/>
                                          </p:val>
                                        </p:tav>
                                        <p:tav tm="100000">
                                          <p:val>
                                            <p:strVal val="#ppt_x"/>
                                          </p:val>
                                        </p:tav>
                                      </p:tavLst>
                                    </p:anim>
                                    <p:anim calcmode="lin" valueType="num">
                                      <p:cBhvr additive="repl">
                                        <p:cTn id="8" dur="500" fill="hold"/>
                                        <p:tgtEl>
                                          <p:spTgt spid="2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2053080" y="152784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Child process:-</a:t>
            </a:r>
            <a:endParaRPr b="0" lang="en-US" sz="4550" spc="-1" strike="noStrike">
              <a:solidFill>
                <a:srgbClr val="000000"/>
              </a:solidFill>
              <a:latin typeface="Gill Sans MT"/>
            </a:endParaRPr>
          </a:p>
        </p:txBody>
      </p:sp>
      <p:sp>
        <p:nvSpPr>
          <p:cNvPr id="290" name="TextShape 2"/>
          <p:cNvSpPr txBox="1"/>
          <p:nvPr/>
        </p:nvSpPr>
        <p:spPr>
          <a:xfrm>
            <a:off x="2053080" y="2866680"/>
            <a:ext cx="9345600" cy="4907160"/>
          </a:xfrm>
          <a:prstGeom prst="rect">
            <a:avLst/>
          </a:prstGeom>
          <a:noFill/>
          <a:ln>
            <a:noFill/>
          </a:ln>
        </p:spPr>
        <p:txBody>
          <a:bodyPr>
            <a:normAutofit fontScale="56000"/>
          </a:bodyPr>
          <a:p>
            <a:pPr marL="325080" indent="-324720">
              <a:lnSpc>
                <a:spcPct val="120000"/>
              </a:lnSpc>
              <a:spcBef>
                <a:spcPts val="1423"/>
              </a:spcBef>
              <a:buClr>
                <a:srgbClr val="b71e42"/>
              </a:buClr>
              <a:buFont typeface="Arial"/>
              <a:buChar char="•"/>
            </a:pPr>
            <a:r>
              <a:rPr b="0" lang="en-US" sz="3040" spc="483" strike="noStrike">
                <a:solidFill>
                  <a:srgbClr val="000000"/>
                </a:solidFill>
                <a:latin typeface="Gill Sans MT"/>
              </a:rPr>
              <a:t>A child process is a process created by a parent process in operating system using a fork() system call. A child process may also be called a subprocess or a subtask.</a:t>
            </a:r>
            <a:endParaRPr b="0" lang="en-US" sz="3040" spc="-1" strike="noStrike">
              <a:solidFill>
                <a:srgbClr val="000000"/>
              </a:solidFill>
              <a:latin typeface="Gill Sans MT"/>
            </a:endParaRPr>
          </a:p>
          <a:p>
            <a:pPr>
              <a:lnSpc>
                <a:spcPct val="120000"/>
              </a:lnSpc>
              <a:spcBef>
                <a:spcPts val="1423"/>
              </a:spcBef>
            </a:pPr>
            <a:endParaRPr b="0" lang="en-US" sz="304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3040" spc="483" strike="noStrike">
                <a:solidFill>
                  <a:srgbClr val="000000"/>
                </a:solidFill>
                <a:latin typeface="Gill Sans MT"/>
              </a:rPr>
              <a:t>A child process is created as its parent process’s copy and inherits most of its attributes. If a child process has no parent process, it was created directly by the kernel.</a:t>
            </a:r>
            <a:endParaRPr b="0" lang="en-US" sz="304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cap="all">
                <a:solidFill>
                  <a:srgbClr val="000000"/>
                </a:solidFill>
                <a:latin typeface="Gill Sans MT"/>
              </a:rPr>
              <a:t>2  </a:t>
            </a:r>
            <a:r>
              <a:rPr b="0" lang="en-US" sz="4550" spc="-1" strike="noStrike" u="sng" cap="all">
                <a:solidFill>
                  <a:srgbClr val="000000"/>
                </a:solidFill>
                <a:uFillTx/>
                <a:latin typeface="Gill Sans MT"/>
              </a:rPr>
              <a:t>#include &lt;unistd.h&gt;</a:t>
            </a:r>
            <a:br/>
            <a:endParaRPr b="0" lang="en-US" sz="4550" spc="-1" strike="noStrike">
              <a:solidFill>
                <a:srgbClr val="000000"/>
              </a:solidFill>
              <a:latin typeface="Gill Sans MT"/>
            </a:endParaRPr>
          </a:p>
        </p:txBody>
      </p:sp>
      <p:sp>
        <p:nvSpPr>
          <p:cNvPr id="292" name="TextShape 2"/>
          <p:cNvSpPr txBox="1"/>
          <p:nvPr/>
        </p:nvSpPr>
        <p:spPr>
          <a:xfrm>
            <a:off x="2053080" y="2866680"/>
            <a:ext cx="9345600" cy="4907160"/>
          </a:xfrm>
          <a:prstGeom prst="rect">
            <a:avLst/>
          </a:prstGeom>
          <a:noFill/>
          <a:ln>
            <a:noFill/>
          </a:ln>
        </p:spPr>
        <p:txBody>
          <a:bodyPr>
            <a:normAutofit fontScale="56000"/>
          </a:bodyPr>
          <a:p>
            <a:pPr marL="325080" indent="-324720">
              <a:lnSpc>
                <a:spcPct val="120000"/>
              </a:lnSpc>
              <a:spcBef>
                <a:spcPts val="1423"/>
              </a:spcBef>
              <a:buClr>
                <a:srgbClr val="b71e42"/>
              </a:buClr>
              <a:buFont typeface="Arial"/>
              <a:buChar char="•"/>
            </a:pPr>
            <a:r>
              <a:rPr b="0" lang="en-US" sz="2540" spc="403" strike="noStrike" cap="all">
                <a:solidFill>
                  <a:srgbClr val="000000"/>
                </a:solidFill>
                <a:latin typeface="Gill Sans MT"/>
              </a:rPr>
              <a:t>1:- chdir()</a:t>
            </a:r>
            <a:endParaRPr b="0" lang="en-US" sz="254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540" spc="403" strike="noStrike" cap="all">
                <a:solidFill>
                  <a:srgbClr val="000000"/>
                </a:solidFill>
                <a:latin typeface="Gill Sans MT"/>
              </a:rPr>
              <a:t>        </a:t>
            </a:r>
            <a:r>
              <a:rPr b="0" lang="en-US" sz="2540" spc="403" strike="noStrike" cap="all">
                <a:solidFill>
                  <a:srgbClr val="000000"/>
                </a:solidFill>
                <a:latin typeface="Gill Sans MT"/>
              </a:rPr>
              <a:t>The </a:t>
            </a:r>
            <a:r>
              <a:rPr b="0" lang="en-US" sz="2540" spc="403" strike="noStrike" cap="all">
                <a:solidFill>
                  <a:srgbClr val="000000"/>
                </a:solidFill>
                <a:latin typeface="Avenir Heavy"/>
                <a:ea typeface="Avenir Heavy"/>
              </a:rPr>
              <a:t>chdir</a:t>
            </a:r>
            <a:r>
              <a:rPr b="0" lang="en-US" sz="2540" spc="403" strike="noStrike" cap="all">
                <a:solidFill>
                  <a:srgbClr val="000000"/>
                </a:solidFill>
                <a:latin typeface="Gill Sans MT"/>
                <a:ea typeface="Avenir Heavy"/>
              </a:rPr>
              <a:t> command is a system function (system call) which is used to change the current working directory.</a:t>
            </a:r>
            <a:endParaRPr b="0" lang="en-US" sz="254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50" spc="372" strike="noStrike" cap="all">
                <a:solidFill>
                  <a:srgbClr val="000000"/>
                </a:solidFill>
                <a:latin typeface="Gill Sans MT"/>
                <a:ea typeface="Avenir Heavy"/>
              </a:rPr>
              <a:t>2:- fork()</a:t>
            </a:r>
            <a:endParaRPr b="0" lang="en-US" sz="23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50" spc="372" strike="noStrike" cap="all">
                <a:solidFill>
                  <a:srgbClr val="000000"/>
                </a:solidFill>
                <a:latin typeface="Gill Sans MT"/>
                <a:ea typeface="Avenir Heavy"/>
              </a:rPr>
              <a:t>       </a:t>
            </a:r>
            <a:r>
              <a:rPr b="0" lang="en-US" sz="2350" spc="372" strike="noStrike" cap="all">
                <a:solidFill>
                  <a:srgbClr val="000000"/>
                </a:solidFill>
                <a:latin typeface="Gill Sans MT"/>
                <a:ea typeface="Avenir Heavy"/>
              </a:rPr>
              <a:t>Fork system call is used for creating a new process, which is called </a:t>
            </a:r>
            <a:r>
              <a:rPr b="0" lang="en-US" sz="2350" spc="372" strike="noStrike" cap="all">
                <a:solidFill>
                  <a:srgbClr val="000000"/>
                </a:solidFill>
                <a:latin typeface="Avenir Heavy"/>
                <a:ea typeface="Avenir Heavy"/>
              </a:rPr>
              <a:t>child process</a:t>
            </a:r>
            <a:r>
              <a:rPr b="0" lang="en-US" sz="2350" spc="372" strike="noStrike" cap="all">
                <a:solidFill>
                  <a:srgbClr val="000000"/>
                </a:solidFill>
                <a:latin typeface="Gill Sans MT"/>
                <a:ea typeface="Avenir Heavy"/>
              </a:rPr>
              <a:t>, which runs concurrently with the process that makes the fork() call (parent process). After a new child process is created, both processes will execute the next instruction following the fork() system call.</a:t>
            </a:r>
            <a:endParaRPr b="0" lang="en-US" sz="2350" spc="-1" strike="noStrike">
              <a:solidFill>
                <a:srgbClr val="000000"/>
              </a:solidFill>
              <a:latin typeface="Gill Sans MT"/>
            </a:endParaRPr>
          </a:p>
          <a:p>
            <a:pPr>
              <a:lnSpc>
                <a:spcPct val="120000"/>
              </a:lnSpc>
              <a:spcBef>
                <a:spcPts val="1423"/>
              </a:spcBef>
            </a:pPr>
            <a:endParaRPr b="0" lang="en-US" sz="23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3  #include &lt;stdlib.h&gt;</a:t>
            </a:r>
            <a:br/>
            <a:endParaRPr b="0" lang="en-US" sz="4550" spc="-1" strike="noStrike">
              <a:solidFill>
                <a:srgbClr val="000000"/>
              </a:solidFill>
              <a:latin typeface="Gill Sans MT"/>
            </a:endParaRPr>
          </a:p>
        </p:txBody>
      </p:sp>
      <p:sp>
        <p:nvSpPr>
          <p:cNvPr id="294" name="TextShape 2"/>
          <p:cNvSpPr txBox="1"/>
          <p:nvPr/>
        </p:nvSpPr>
        <p:spPr>
          <a:xfrm>
            <a:off x="2053080" y="2866680"/>
            <a:ext cx="9345600" cy="4241520"/>
          </a:xfrm>
          <a:prstGeom prst="rect">
            <a:avLst/>
          </a:prstGeom>
          <a:noFill/>
          <a:ln>
            <a:noFill/>
          </a:ln>
        </p:spPr>
        <p:txBody>
          <a:bodyPr>
            <a:normAutofit fontScale="47000"/>
          </a:bodyPr>
          <a:p>
            <a:pPr marL="325080" indent="-324720">
              <a:lnSpc>
                <a:spcPct val="120000"/>
              </a:lnSpc>
              <a:spcBef>
                <a:spcPts val="1423"/>
              </a:spcBef>
              <a:buClr>
                <a:srgbClr val="b71e42"/>
              </a:buClr>
              <a:buFont typeface="Arial"/>
              <a:buChar char="•"/>
            </a:pPr>
            <a:r>
              <a:rPr b="0" lang="en-US" sz="2300" spc="364" strike="noStrike">
                <a:solidFill>
                  <a:srgbClr val="000000"/>
                </a:solidFill>
                <a:latin typeface="Gill Sans MT"/>
              </a:rPr>
              <a:t>1:- malloc()</a:t>
            </a:r>
            <a:endParaRPr b="0" lang="en-US" sz="23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00" spc="364" strike="noStrike">
                <a:solidFill>
                  <a:srgbClr val="000000"/>
                </a:solidFill>
                <a:latin typeface="Gill Sans MT"/>
              </a:rPr>
              <a:t>        </a:t>
            </a:r>
            <a:r>
              <a:rPr b="0" lang="en-US" sz="2300" spc="364" strike="noStrike">
                <a:solidFill>
                  <a:srgbClr val="000000"/>
                </a:solidFill>
                <a:latin typeface="Avenir Heavy"/>
                <a:ea typeface="Avenir Heavy"/>
              </a:rPr>
              <a:t>malloc”</a:t>
            </a:r>
            <a:r>
              <a:rPr b="0" lang="en-US" sz="2300" spc="364" strike="noStrike">
                <a:solidFill>
                  <a:srgbClr val="000000"/>
                </a:solidFill>
                <a:latin typeface="Gill Sans MT"/>
                <a:ea typeface="Avenir Heavy"/>
              </a:rPr>
              <a:t> or </a:t>
            </a:r>
            <a:r>
              <a:rPr b="0" lang="en-US" sz="2300" spc="364" strike="noStrike">
                <a:solidFill>
                  <a:srgbClr val="000000"/>
                </a:solidFill>
                <a:latin typeface="Avenir Heavy"/>
                <a:ea typeface="Avenir Heavy"/>
              </a:rPr>
              <a:t>“memory allocation”</a:t>
            </a:r>
            <a:r>
              <a:rPr b="0" lang="en-US" sz="2300" spc="364" strike="noStrike">
                <a:solidFill>
                  <a:srgbClr val="000000"/>
                </a:solidFill>
                <a:latin typeface="Gill Sans MT"/>
                <a:ea typeface="Avenir Heavy"/>
              </a:rPr>
              <a:t> method in C is used to dynamically allocate a single large block of memory with the specified size. It returns a pointer of type void which can be cast into a pointer of any form.</a:t>
            </a:r>
            <a:endParaRPr b="0" lang="en-US" sz="23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00" spc="443" strike="noStrike" cap="all">
                <a:solidFill>
                  <a:srgbClr val="000000"/>
                </a:solidFill>
                <a:latin typeface="Gill Sans MT"/>
                <a:ea typeface="Avenir Heavy"/>
              </a:rPr>
              <a:t>2:- realloc()</a:t>
            </a:r>
            <a:endParaRPr b="0" lang="en-US" sz="24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00" spc="443" strike="noStrike" cap="all">
                <a:solidFill>
                  <a:srgbClr val="000000"/>
                </a:solidFill>
                <a:latin typeface="Gill Sans MT"/>
                <a:ea typeface="Avenir Heavy"/>
              </a:rPr>
              <a:t>     </a:t>
            </a:r>
            <a:r>
              <a:rPr b="0" lang="en-US" sz="2400" spc="443" strike="noStrike" cap="all">
                <a:solidFill>
                  <a:srgbClr val="000000"/>
                </a:solidFill>
                <a:latin typeface="Avenir Heavy"/>
                <a:ea typeface="Avenir Heavy"/>
              </a:rPr>
              <a:t>“</a:t>
            </a:r>
            <a:r>
              <a:rPr b="0" lang="en-US" sz="2400" spc="443" strike="noStrike" cap="all">
                <a:solidFill>
                  <a:srgbClr val="000000"/>
                </a:solidFill>
                <a:latin typeface="Avenir Heavy"/>
                <a:ea typeface="Avenir Heavy"/>
              </a:rPr>
              <a:t>realloc”</a:t>
            </a:r>
            <a:r>
              <a:rPr b="0" lang="en-US" sz="2400" spc="443" strike="noStrike" cap="all">
                <a:solidFill>
                  <a:srgbClr val="000000"/>
                </a:solidFill>
                <a:latin typeface="Gill Sans MT"/>
                <a:ea typeface="Avenir Heavy"/>
              </a:rPr>
              <a:t> or </a:t>
            </a:r>
            <a:r>
              <a:rPr b="0" lang="en-US" sz="2400" spc="443" strike="noStrike" cap="all">
                <a:solidFill>
                  <a:srgbClr val="000000"/>
                </a:solidFill>
                <a:latin typeface="Avenir Heavy"/>
                <a:ea typeface="Avenir Heavy"/>
              </a:rPr>
              <a:t>“re-allocation”</a:t>
            </a:r>
            <a:r>
              <a:rPr b="0" lang="en-US" sz="2400" spc="443" strike="noStrike" cap="all">
                <a:solidFill>
                  <a:srgbClr val="000000"/>
                </a:solidFill>
                <a:latin typeface="Gill Sans MT"/>
                <a:ea typeface="Avenir Heavy"/>
              </a:rPr>
              <a:t> method in C is used to dynamically change the memory allocation of a previously allocated memory.</a:t>
            </a:r>
            <a:endParaRPr b="0" lang="en-US" sz="24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00" spc="437" strike="noStrike" cap="all">
                <a:solidFill>
                  <a:srgbClr val="000000"/>
                </a:solidFill>
                <a:latin typeface="Gill Sans MT"/>
                <a:ea typeface="Avenir Heavy"/>
              </a:rPr>
              <a:t>3:- free()</a:t>
            </a:r>
            <a:endParaRPr b="0" lang="en-US" sz="24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00" spc="437" strike="noStrike" cap="all">
                <a:solidFill>
                  <a:srgbClr val="000000"/>
                </a:solidFill>
                <a:latin typeface="Gill Sans MT"/>
                <a:ea typeface="Avenir Heavy"/>
              </a:rPr>
              <a:t>     </a:t>
            </a:r>
            <a:r>
              <a:rPr b="0" lang="en-US" sz="2400" spc="437" strike="noStrike" cap="all">
                <a:solidFill>
                  <a:srgbClr val="000000"/>
                </a:solidFill>
                <a:latin typeface="Gill Sans MT"/>
                <a:ea typeface="Avenir Heavy"/>
              </a:rPr>
              <a:t>It simply free the memory allocated by the variable.</a:t>
            </a:r>
            <a:endParaRPr b="0" lang="en-US" sz="2400" spc="-1" strike="noStrike">
              <a:solidFill>
                <a:srgbClr val="000000"/>
              </a:solidFill>
              <a:latin typeface="Gill Sans MT"/>
            </a:endParaRPr>
          </a:p>
          <a:p>
            <a:pPr>
              <a:lnSpc>
                <a:spcPct val="120000"/>
              </a:lnSpc>
              <a:spcBef>
                <a:spcPts val="1423"/>
              </a:spcBef>
            </a:pPr>
            <a:endParaRPr b="0" lang="en-US" sz="2400" spc="-1" strike="noStrike">
              <a:solidFill>
                <a:srgbClr val="000000"/>
              </a:solidFill>
              <a:latin typeface="Gill Sans MT"/>
            </a:endParaRPr>
          </a:p>
          <a:p>
            <a:pPr>
              <a:lnSpc>
                <a:spcPct val="120000"/>
              </a:lnSpc>
              <a:spcBef>
                <a:spcPts val="1423"/>
              </a:spcBef>
            </a:pPr>
            <a:endParaRPr b="0" lang="en-US" sz="2400" spc="-1" strike="noStrike">
              <a:solidFill>
                <a:srgbClr val="000000"/>
              </a:solidFill>
              <a:latin typeface="Gill Sans MT"/>
            </a:endParaRPr>
          </a:p>
          <a:p>
            <a:pPr>
              <a:lnSpc>
                <a:spcPct val="120000"/>
              </a:lnSpc>
              <a:spcBef>
                <a:spcPts val="1423"/>
              </a:spcBef>
            </a:pPr>
            <a:endParaRPr b="0" lang="en-US" sz="2400" spc="-1" strike="noStrike">
              <a:solidFill>
                <a:srgbClr val="000000"/>
              </a:solidFill>
              <a:latin typeface="Gill Sans MT"/>
            </a:endParaRPr>
          </a:p>
          <a:p>
            <a:pPr>
              <a:lnSpc>
                <a:spcPct val="120000"/>
              </a:lnSpc>
              <a:spcBef>
                <a:spcPts val="1423"/>
              </a:spcBef>
            </a:pPr>
            <a:endParaRPr b="0" lang="en-US" sz="2400" spc="-1" strike="noStrike">
              <a:solidFill>
                <a:srgbClr val="000000"/>
              </a:solidFill>
              <a:latin typeface="Gill Sans MT"/>
            </a:endParaRPr>
          </a:p>
          <a:p>
            <a:pPr>
              <a:lnSpc>
                <a:spcPct val="120000"/>
              </a:lnSpc>
              <a:spcBef>
                <a:spcPts val="1423"/>
              </a:spcBef>
            </a:pPr>
            <a:endParaRPr b="0" lang="en-US" sz="2400" spc="-1" strike="noStrike">
              <a:solidFill>
                <a:srgbClr val="000000"/>
              </a:solidFill>
              <a:latin typeface="Gill Sans MT"/>
            </a:endParaRPr>
          </a:p>
        </p:txBody>
      </p:sp>
      <p:sp>
        <p:nvSpPr>
          <p:cNvPr id="295" name="CustomShape 3"/>
          <p:cNvSpPr/>
          <p:nvPr/>
        </p:nvSpPr>
        <p:spPr>
          <a:xfrm>
            <a:off x="2053080" y="7108560"/>
            <a:ext cx="10153800" cy="116208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2200" spc="-1" strike="noStrike">
                <a:solidFill>
                  <a:srgbClr val="bd296e"/>
                </a:solidFill>
                <a:latin typeface="Arial"/>
                <a:ea typeface="Arial"/>
              </a:rPr>
              <a:t>4:- execvp()</a:t>
            </a:r>
            <a:endParaRPr b="0" lang="en-IN" sz="2200" spc="-1" strike="noStrike">
              <a:latin typeface="Arial"/>
            </a:endParaRPr>
          </a:p>
          <a:p>
            <a:pPr>
              <a:lnSpc>
                <a:spcPct val="100000"/>
              </a:lnSpc>
            </a:pPr>
            <a:r>
              <a:rPr b="0" lang="en-IN" sz="2200" spc="-1" strike="noStrike">
                <a:solidFill>
                  <a:srgbClr val="bd296e"/>
                </a:solidFill>
                <a:latin typeface="Arial"/>
                <a:ea typeface="Arial"/>
              </a:rPr>
              <a:t>       </a:t>
            </a:r>
            <a:r>
              <a:rPr b="0" lang="en-IN" sz="2200" spc="-1" strike="noStrike">
                <a:solidFill>
                  <a:srgbClr val="bd296e"/>
                </a:solidFill>
                <a:latin typeface="Arial"/>
                <a:ea typeface="Arial"/>
              </a:rPr>
              <a:t>The </a:t>
            </a:r>
            <a:r>
              <a:rPr b="1" lang="en-IN" sz="2200" spc="-1" strike="noStrike">
                <a:solidFill>
                  <a:srgbClr val="bd296e"/>
                </a:solidFill>
                <a:latin typeface="Arial"/>
                <a:ea typeface="Arial"/>
              </a:rPr>
              <a:t>execvp()</a:t>
            </a:r>
            <a:r>
              <a:rPr b="0" lang="en-IN" sz="2200" spc="-1" strike="noStrike">
                <a:solidFill>
                  <a:srgbClr val="bd296e"/>
                </a:solidFill>
                <a:latin typeface="Arial"/>
                <a:ea typeface="Arial"/>
              </a:rPr>
              <a:t> function replaces the current process with a new process specified by file.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2200" spc="-1" strike="noStrike">
                <a:solidFill>
                  <a:srgbClr val="bd296e"/>
                </a:solidFill>
                <a:latin typeface="Arial"/>
                <a:ea typeface="Arial"/>
              </a:rPr>
              <a:t>                                        </a:t>
            </a:r>
            <a:r>
              <a:rPr b="0" lang="en-US" sz="3600" spc="-1" strike="noStrike" u="sng">
                <a:solidFill>
                  <a:srgbClr val="bd296e"/>
                </a:solidFill>
                <a:uFillTx/>
                <a:latin typeface="Arial"/>
                <a:ea typeface="Arial"/>
              </a:rPr>
              <a:t>4:- #include&lt;stdio.h&gt;</a:t>
            </a:r>
            <a:endParaRPr b="0" lang="en-US" sz="3600" spc="-1" strike="noStrike">
              <a:solidFill>
                <a:srgbClr val="000000"/>
              </a:solidFill>
              <a:latin typeface="Gill Sans MT"/>
            </a:endParaRPr>
          </a:p>
        </p:txBody>
      </p:sp>
      <p:sp>
        <p:nvSpPr>
          <p:cNvPr id="297" name="TextShape 2"/>
          <p:cNvSpPr txBox="1"/>
          <p:nvPr/>
        </p:nvSpPr>
        <p:spPr>
          <a:xfrm>
            <a:off x="2053080" y="3594960"/>
            <a:ext cx="9345600" cy="4678560"/>
          </a:xfrm>
          <a:prstGeom prst="rect">
            <a:avLst/>
          </a:prstGeom>
          <a:noFill/>
          <a:ln>
            <a:noFill/>
          </a:ln>
        </p:spPr>
        <p:txBody>
          <a:bodyPr>
            <a:normAutofit/>
          </a:bodyPr>
          <a:p>
            <a:pPr marL="325080" indent="-324720">
              <a:lnSpc>
                <a:spcPct val="120000"/>
              </a:lnSpc>
              <a:spcBef>
                <a:spcPts val="1423"/>
              </a:spcBef>
              <a:buClr>
                <a:srgbClr val="b71e42"/>
              </a:buClr>
              <a:buFont typeface="Arial"/>
              <a:buChar char="•"/>
            </a:pPr>
            <a:r>
              <a:rPr b="0" lang="en-US" sz="2200" spc="-1" strike="noStrike">
                <a:solidFill>
                  <a:srgbClr val="bd296e"/>
                </a:solidFill>
                <a:latin typeface="Arial"/>
                <a:ea typeface="Arial"/>
              </a:rPr>
              <a:t>1:- fprintf()</a:t>
            </a:r>
            <a:endParaRPr b="0" lang="en-US" sz="22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200" spc="-1" strike="noStrike">
                <a:solidFill>
                  <a:srgbClr val="bd296e"/>
                </a:solidFill>
                <a:latin typeface="Arial"/>
                <a:ea typeface="Arial"/>
              </a:rPr>
              <a:t>       </a:t>
            </a:r>
            <a:r>
              <a:rPr b="0" lang="en-US" sz="2200" spc="-1" strike="noStrike">
                <a:solidFill>
                  <a:srgbClr val="bd296e"/>
                </a:solidFill>
                <a:latin typeface="Arial"/>
                <a:ea typeface="Arial"/>
              </a:rPr>
              <a:t>The fprintf() function is used to write set of characters into file.</a:t>
            </a:r>
            <a:endParaRPr b="0" lang="en-US" sz="22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700" spc="-1" strike="noStrike">
                <a:solidFill>
                  <a:srgbClr val="bd296e"/>
                </a:solidFill>
                <a:latin typeface="Arial"/>
                <a:ea typeface="Arial"/>
              </a:rPr>
              <a:t>2:-getchar()</a:t>
            </a:r>
            <a:endParaRPr b="0" lang="en-US" sz="27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700" spc="-1" strike="noStrike">
                <a:solidFill>
                  <a:srgbClr val="bd296e"/>
                </a:solidFill>
                <a:latin typeface="Arial"/>
                <a:ea typeface="Arial"/>
              </a:rPr>
              <a:t>       </a:t>
            </a:r>
            <a:r>
              <a:rPr b="1" lang="en-US" sz="2200" spc="-1" strike="noStrike">
                <a:solidFill>
                  <a:srgbClr val="bd296e"/>
                </a:solidFill>
                <a:latin typeface="Arial"/>
                <a:ea typeface="Arial"/>
              </a:rPr>
              <a:t>getchar</a:t>
            </a:r>
            <a:r>
              <a:rPr b="0" lang="en-US" sz="2200" spc="-1" strike="noStrike">
                <a:solidFill>
                  <a:srgbClr val="bd296e"/>
                </a:solidFill>
                <a:latin typeface="Arial"/>
                <a:ea typeface="Arial"/>
              </a:rPr>
              <a:t> is a function in </a:t>
            </a:r>
            <a:r>
              <a:rPr b="1" lang="en-US" sz="2200" spc="-1" strike="noStrike">
                <a:solidFill>
                  <a:srgbClr val="bd296e"/>
                </a:solidFill>
                <a:latin typeface="Arial"/>
                <a:ea typeface="Arial"/>
              </a:rPr>
              <a:t>C</a:t>
            </a:r>
            <a:r>
              <a:rPr b="0" lang="en-US" sz="2200" spc="-1" strike="noStrike">
                <a:solidFill>
                  <a:srgbClr val="bd296e"/>
                </a:solidFill>
                <a:latin typeface="Arial"/>
                <a:ea typeface="Arial"/>
              </a:rPr>
              <a:t> programming language that reads a single character from the       standard input stream stdin, regardless of what it is, and returns it to the program.</a:t>
            </a:r>
            <a:endParaRPr b="0" lang="en-US" sz="2200" spc="-1" strike="noStrike">
              <a:solidFill>
                <a:srgbClr val="000000"/>
              </a:solidFill>
              <a:latin typeface="Gill Sans MT"/>
            </a:endParaRPr>
          </a:p>
          <a:p>
            <a:pPr>
              <a:lnSpc>
                <a:spcPct val="120000"/>
              </a:lnSpc>
              <a:spcBef>
                <a:spcPts val="1423"/>
              </a:spcBef>
            </a:pPr>
            <a:endParaRPr b="0" lang="en-US" sz="2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5 #include&lt;string.h&gt;</a:t>
            </a:r>
            <a:br/>
            <a:endParaRPr b="0" lang="en-US" sz="4550" spc="-1" strike="noStrike">
              <a:solidFill>
                <a:srgbClr val="000000"/>
              </a:solidFill>
              <a:latin typeface="Gill Sans MT"/>
            </a:endParaRPr>
          </a:p>
        </p:txBody>
      </p:sp>
      <p:sp>
        <p:nvSpPr>
          <p:cNvPr id="299" name="TextShape 2"/>
          <p:cNvSpPr txBox="1"/>
          <p:nvPr/>
        </p:nvSpPr>
        <p:spPr>
          <a:xfrm>
            <a:off x="2053080" y="2866680"/>
            <a:ext cx="9345600" cy="4907160"/>
          </a:xfrm>
          <a:prstGeom prst="rect">
            <a:avLst/>
          </a:prstGeom>
          <a:noFill/>
          <a:ln>
            <a:noFill/>
          </a:ln>
        </p:spPr>
        <p:txBody>
          <a:bodyPr>
            <a:normAutofit fontScale="35000"/>
          </a:bodyPr>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1:- strcmp()</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      </a:t>
            </a:r>
            <a:r>
              <a:rPr b="0" lang="en-US" sz="2480" spc="395" strike="noStrike">
                <a:solidFill>
                  <a:srgbClr val="000000"/>
                </a:solidFill>
                <a:latin typeface="Gill Sans MT"/>
              </a:rPr>
              <a:t>strcmp() compares the </a:t>
            </a:r>
            <a:r>
              <a:rPr b="0" lang="en-US" sz="2480" spc="395" strike="noStrike">
                <a:solidFill>
                  <a:srgbClr val="000000"/>
                </a:solidFill>
                <a:latin typeface="Avenir Heavy"/>
                <a:ea typeface="Avenir Heavy"/>
              </a:rPr>
              <a:t>two strings </a:t>
            </a:r>
            <a:r>
              <a:rPr b="0" lang="en-US" sz="2480" spc="395" strike="noStrike">
                <a:solidFill>
                  <a:srgbClr val="000000"/>
                </a:solidFill>
                <a:latin typeface="Gill Sans MT"/>
                <a:ea typeface="Avenir Heavy"/>
              </a:rPr>
              <a:t>means it starts comparison character by character starting from the first character until the characters in both strings are equal or a NULL character is encountered</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540" spc="403" strike="noStrike" cap="all">
                <a:solidFill>
                  <a:srgbClr val="000000"/>
                </a:solidFill>
                <a:latin typeface="Gill Sans MT"/>
                <a:ea typeface="Avenir Heavy"/>
              </a:rPr>
              <a:t>2:- strtok()</a:t>
            </a:r>
            <a:endParaRPr b="0" lang="en-US" sz="254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540" spc="403" strike="noStrike" cap="all">
                <a:solidFill>
                  <a:srgbClr val="000000"/>
                </a:solidFill>
                <a:latin typeface="Gill Sans MT"/>
                <a:ea typeface="Avenir Heavy"/>
              </a:rPr>
              <a:t>      </a:t>
            </a:r>
            <a:r>
              <a:rPr b="0" lang="en-US" sz="2540" spc="403" strike="noStrike" cap="all">
                <a:solidFill>
                  <a:srgbClr val="000000"/>
                </a:solidFill>
                <a:latin typeface="Gill Sans MT"/>
                <a:ea typeface="Avenir Heavy"/>
              </a:rPr>
              <a:t>breaks string </a:t>
            </a:r>
            <a:r>
              <a:rPr b="0" lang="en-US" sz="2540" spc="403" strike="noStrike" cap="all">
                <a:solidFill>
                  <a:srgbClr val="000000"/>
                </a:solidFill>
                <a:latin typeface="Avenir Heavy"/>
                <a:ea typeface="Avenir Heavy"/>
              </a:rPr>
              <a:t>str</a:t>
            </a:r>
            <a:r>
              <a:rPr b="0" lang="en-US" sz="2540" spc="403" strike="noStrike" cap="all">
                <a:solidFill>
                  <a:srgbClr val="000000"/>
                </a:solidFill>
                <a:latin typeface="Gill Sans MT"/>
                <a:ea typeface="Avenir Heavy"/>
              </a:rPr>
              <a:t> into a series of tokens using the delimiter </a:t>
            </a:r>
            <a:r>
              <a:rPr b="0" lang="en-US" sz="2540" spc="403" strike="noStrike" cap="all">
                <a:solidFill>
                  <a:srgbClr val="000000"/>
                </a:solidFill>
                <a:latin typeface="Avenir Heavy"/>
                <a:ea typeface="Avenir Heavy"/>
              </a:rPr>
              <a:t>delim</a:t>
            </a:r>
            <a:r>
              <a:rPr b="0" lang="en-US" sz="2540" spc="403" strike="noStrike" cap="all">
                <a:solidFill>
                  <a:srgbClr val="000000"/>
                </a:solidFill>
                <a:latin typeface="Gill Sans MT"/>
                <a:ea typeface="Avenir Heavy"/>
              </a:rPr>
              <a:t>.</a:t>
            </a:r>
            <a:endParaRPr b="0" lang="en-US" sz="254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540" spc="403" strike="noStrike" cap="all">
                <a:solidFill>
                  <a:srgbClr val="000000"/>
                </a:solidFill>
                <a:latin typeface="Gill Sans MT"/>
                <a:ea typeface="Avenir Heavy"/>
              </a:rPr>
              <a:t>Delimiter:- </a:t>
            </a:r>
            <a:r>
              <a:rPr b="0" lang="en-US" sz="2800" spc="202" strike="noStrike" cap="all">
                <a:solidFill>
                  <a:srgbClr val="000000"/>
                </a:solidFill>
                <a:latin typeface="Gill Sans MT"/>
                <a:ea typeface="Avenir Heavy"/>
              </a:rPr>
              <a:t>Suppose, we've the following string and we want to extract the individual words</a:t>
            </a:r>
            <a:endParaRPr b="0" lang="en-US" sz="2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00" spc="270" strike="noStrike" cap="all">
                <a:solidFill>
                  <a:srgbClr val="000000"/>
                </a:solidFill>
                <a:latin typeface="Gill Sans MT"/>
                <a:ea typeface="Avenir Heavy"/>
              </a:rPr>
              <a:t>Char str[] = “shell in c”;</a:t>
            </a:r>
            <a:endParaRPr b="0" lang="en-US" sz="2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00" spc="270" strike="noStrike" cap="all">
                <a:solidFill>
                  <a:srgbClr val="000000"/>
                </a:solidFill>
                <a:latin typeface="Gill Sans MT"/>
                <a:ea typeface="Avenir Heavy"/>
              </a:rPr>
              <a:t>Here words are separated by space. So space will be our delimeter.</a:t>
            </a:r>
            <a:endParaRPr b="0" lang="en-US" sz="2800" spc="-1" strike="noStrike">
              <a:solidFill>
                <a:srgbClr val="000000"/>
              </a:solidFill>
              <a:latin typeface="Gill Sans MT"/>
            </a:endParaRPr>
          </a:p>
          <a:p>
            <a:pPr>
              <a:lnSpc>
                <a:spcPct val="120000"/>
              </a:lnSpc>
              <a:spcBef>
                <a:spcPts val="1423"/>
              </a:spcBef>
            </a:pPr>
            <a:endParaRPr b="0" lang="en-US" sz="2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00" spc="270" strike="noStrike" cap="all">
                <a:solidFill>
                  <a:srgbClr val="000000"/>
                </a:solidFill>
                <a:latin typeface="Gill Sans MT"/>
                <a:ea typeface="Avenir Heavy"/>
              </a:rPr>
              <a:t>Char delim[] = “ ”;</a:t>
            </a:r>
            <a:endParaRPr b="0" lang="en-US" sz="2800" spc="-1" strike="noStrike">
              <a:solidFill>
                <a:srgbClr val="000000"/>
              </a:solidFill>
              <a:latin typeface="Gill Sans MT"/>
            </a:endParaRPr>
          </a:p>
          <a:p>
            <a:pPr>
              <a:lnSpc>
                <a:spcPct val="120000"/>
              </a:lnSpc>
              <a:spcBef>
                <a:spcPts val="1423"/>
              </a:spcBef>
            </a:pPr>
            <a:endParaRPr b="0" lang="en-US" sz="2800" spc="-1" strike="noStrike">
              <a:solidFill>
                <a:srgbClr val="000000"/>
              </a:solidFill>
              <a:latin typeface="Gill Sans MT"/>
            </a:endParaRPr>
          </a:p>
          <a:p>
            <a:pPr>
              <a:lnSpc>
                <a:spcPct val="120000"/>
              </a:lnSpc>
              <a:spcBef>
                <a:spcPts val="1423"/>
              </a:spcBef>
            </a:pPr>
            <a:endParaRPr b="0" lang="en-US" sz="2800" spc="-1" strike="noStrike">
              <a:solidFill>
                <a:srgbClr val="000000"/>
              </a:solidFill>
              <a:latin typeface="Gill Sans MT"/>
            </a:endParaRPr>
          </a:p>
          <a:p>
            <a:pPr>
              <a:lnSpc>
                <a:spcPct val="120000"/>
              </a:lnSpc>
              <a:spcBef>
                <a:spcPts val="1423"/>
              </a:spcBef>
            </a:pP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u="sng" cap="all">
                <a:solidFill>
                  <a:srgbClr val="000000"/>
                </a:solidFill>
                <a:uFillTx/>
                <a:latin typeface="Gill Sans MT"/>
              </a:rPr>
              <a:t>Basic terminology of a shell:-</a:t>
            </a:r>
            <a:br/>
            <a:endParaRPr b="0" lang="en-US" sz="4550" spc="-1" strike="noStrike">
              <a:solidFill>
                <a:srgbClr val="000000"/>
              </a:solidFill>
              <a:latin typeface="Gill Sans MT"/>
            </a:endParaRPr>
          </a:p>
        </p:txBody>
      </p:sp>
      <p:sp>
        <p:nvSpPr>
          <p:cNvPr id="301" name="TextShape 2"/>
          <p:cNvSpPr txBox="1"/>
          <p:nvPr/>
        </p:nvSpPr>
        <p:spPr>
          <a:xfrm>
            <a:off x="2053080" y="2866680"/>
            <a:ext cx="9345600" cy="4907160"/>
          </a:xfrm>
          <a:prstGeom prst="rect">
            <a:avLst/>
          </a:prstGeom>
          <a:noFill/>
          <a:ln>
            <a:noFill/>
          </a:ln>
        </p:spPr>
        <p:txBody>
          <a:bodyPr>
            <a:noAutofit/>
          </a:bodyPr>
          <a:p>
            <a:pPr marL="457200" indent="-317160">
              <a:lnSpc>
                <a:spcPct val="120000"/>
              </a:lnSpc>
              <a:spcBef>
                <a:spcPts val="1423"/>
              </a:spcBef>
              <a:buClr>
                <a:srgbClr val="657b83"/>
              </a:buClr>
              <a:buSzPct val="90000"/>
              <a:buFont typeface="Helvetica"/>
              <a:buChar char="•"/>
            </a:pPr>
            <a:r>
              <a:rPr b="1" lang="en-US" sz="2200" spc="-1" strike="noStrike">
                <a:solidFill>
                  <a:srgbClr val="657b83"/>
                </a:solidFill>
                <a:latin typeface="Arial"/>
                <a:ea typeface="Arial"/>
              </a:rPr>
              <a:t>Read</a:t>
            </a:r>
            <a:r>
              <a:rPr b="0" lang="en-US" sz="2200" spc="-1" strike="noStrike">
                <a:solidFill>
                  <a:srgbClr val="657b83"/>
                </a:solidFill>
                <a:latin typeface="Arial"/>
                <a:ea typeface="Arial"/>
              </a:rPr>
              <a:t>: Read the command from standard input.</a:t>
            </a:r>
            <a:endParaRPr b="0" lang="en-US" sz="2200" spc="-1" strike="noStrike">
              <a:solidFill>
                <a:srgbClr val="000000"/>
              </a:solidFill>
              <a:latin typeface="Gill Sans MT"/>
            </a:endParaRPr>
          </a:p>
          <a:p>
            <a:pPr>
              <a:lnSpc>
                <a:spcPct val="120000"/>
              </a:lnSpc>
              <a:spcBef>
                <a:spcPts val="1423"/>
              </a:spcBef>
            </a:pPr>
            <a:endParaRPr b="0" lang="en-US" sz="2200" spc="-1" strike="noStrike">
              <a:solidFill>
                <a:srgbClr val="000000"/>
              </a:solidFill>
              <a:latin typeface="Gill Sans MT"/>
            </a:endParaRPr>
          </a:p>
          <a:p>
            <a:pPr marL="457200" indent="-317160">
              <a:lnSpc>
                <a:spcPct val="120000"/>
              </a:lnSpc>
              <a:spcBef>
                <a:spcPts val="1423"/>
              </a:spcBef>
              <a:buClr>
                <a:srgbClr val="657b83"/>
              </a:buClr>
              <a:buSzPct val="90000"/>
              <a:buFont typeface="Helvetica"/>
              <a:buChar char="•"/>
            </a:pPr>
            <a:r>
              <a:rPr b="1" lang="en-US" sz="2200" spc="-1" strike="noStrike">
                <a:solidFill>
                  <a:srgbClr val="657b83"/>
                </a:solidFill>
                <a:latin typeface="Arial"/>
                <a:ea typeface="Arial"/>
              </a:rPr>
              <a:t>Parse</a:t>
            </a:r>
            <a:r>
              <a:rPr b="0" lang="en-US" sz="2200" spc="-1" strike="noStrike">
                <a:solidFill>
                  <a:srgbClr val="657b83"/>
                </a:solidFill>
                <a:latin typeface="Arial"/>
                <a:ea typeface="Arial"/>
              </a:rPr>
              <a:t>: Separate the command string into a program and arguments.</a:t>
            </a:r>
            <a:endParaRPr b="0" lang="en-US" sz="2200" spc="-1" strike="noStrike">
              <a:solidFill>
                <a:srgbClr val="000000"/>
              </a:solidFill>
              <a:latin typeface="Gill Sans MT"/>
            </a:endParaRPr>
          </a:p>
          <a:p>
            <a:pPr>
              <a:lnSpc>
                <a:spcPct val="120000"/>
              </a:lnSpc>
              <a:spcBef>
                <a:spcPts val="1423"/>
              </a:spcBef>
            </a:pPr>
            <a:endParaRPr b="0" lang="en-US" sz="2200" spc="-1" strike="noStrike">
              <a:solidFill>
                <a:srgbClr val="000000"/>
              </a:solidFill>
              <a:latin typeface="Gill Sans MT"/>
            </a:endParaRPr>
          </a:p>
          <a:p>
            <a:pPr marL="457200" indent="-317160">
              <a:lnSpc>
                <a:spcPct val="120000"/>
              </a:lnSpc>
              <a:spcBef>
                <a:spcPts val="1423"/>
              </a:spcBef>
              <a:buClr>
                <a:srgbClr val="657b83"/>
              </a:buClr>
              <a:buSzPct val="90000"/>
              <a:buFont typeface="Helvetica"/>
              <a:buChar char="•"/>
            </a:pPr>
            <a:r>
              <a:rPr b="1" lang="en-US" sz="2200" spc="-1" strike="noStrike">
                <a:solidFill>
                  <a:srgbClr val="657b83"/>
                </a:solidFill>
                <a:latin typeface="Arial"/>
                <a:ea typeface="Arial"/>
              </a:rPr>
              <a:t>Execute</a:t>
            </a:r>
            <a:r>
              <a:rPr b="0" lang="en-US" sz="2200" spc="-1" strike="noStrike">
                <a:solidFill>
                  <a:srgbClr val="657b83"/>
                </a:solidFill>
                <a:latin typeface="Arial"/>
                <a:ea typeface="Arial"/>
              </a:rPr>
              <a:t>: Run the parsed(splitted) command</a:t>
            </a:r>
            <a:endParaRPr b="0" lang="en-US" sz="2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The 3 functions of shell:-</a:t>
            </a:r>
            <a:br/>
            <a:endParaRPr b="0" lang="en-US" sz="4550" spc="-1" strike="noStrike">
              <a:solidFill>
                <a:srgbClr val="000000"/>
              </a:solidFill>
              <a:latin typeface="Gill Sans MT"/>
            </a:endParaRPr>
          </a:p>
        </p:txBody>
      </p:sp>
      <p:sp>
        <p:nvSpPr>
          <p:cNvPr id="303"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1:- read_line();</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2:- split_line();</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3:- execute();  </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740240" y="1312560"/>
            <a:ext cx="8721000" cy="114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310" spc="367" strike="noStrike">
                <a:solidFill>
                  <a:srgbClr val="000000"/>
                </a:solidFill>
                <a:latin typeface="Gill Sans MT"/>
              </a:rPr>
              <a:t>#:- read_line();</a:t>
            </a:r>
            <a:endParaRPr b="0" lang="en-IN" sz="2310" spc="-1" strike="noStrike">
              <a:solidFill>
                <a:srgbClr val="000000"/>
              </a:solidFill>
              <a:latin typeface="Arial"/>
            </a:endParaRPr>
          </a:p>
          <a:p>
            <a:pPr>
              <a:lnSpc>
                <a:spcPct val="100000"/>
              </a:lnSpc>
            </a:pPr>
            <a:r>
              <a:rPr b="0" lang="en-IN" sz="2310" spc="367" strike="noStrike">
                <a:solidFill>
                  <a:srgbClr val="000000"/>
                </a:solidFill>
                <a:latin typeface="Gill Sans MT"/>
              </a:rPr>
              <a:t>      </a:t>
            </a:r>
            <a:r>
              <a:rPr b="0" lang="en-IN" sz="2310" spc="367" strike="noStrike">
                <a:solidFill>
                  <a:srgbClr val="000000"/>
                </a:solidFill>
                <a:latin typeface="Gill Sans MT"/>
              </a:rPr>
              <a:t>It simply reads the line which is given by the user</a:t>
            </a:r>
            <a:endParaRPr b="0" lang="en-IN" sz="2310" spc="-1" strike="noStrike">
              <a:solidFill>
                <a:srgbClr val="000000"/>
              </a:solidFill>
              <a:latin typeface="Arial"/>
            </a:endParaRPr>
          </a:p>
        </p:txBody>
      </p:sp>
      <p:sp>
        <p:nvSpPr>
          <p:cNvPr id="305" name="CustomShape 2"/>
          <p:cNvSpPr/>
          <p:nvPr/>
        </p:nvSpPr>
        <p:spPr>
          <a:xfrm>
            <a:off x="1740240" y="3362760"/>
            <a:ext cx="8347320" cy="114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310" spc="367" strike="noStrike" cap="all">
                <a:solidFill>
                  <a:srgbClr val="000000"/>
                </a:solidFill>
                <a:latin typeface="Gill Sans MT"/>
              </a:rPr>
              <a:t>#:- split_line();</a:t>
            </a:r>
            <a:endParaRPr b="0" lang="en-IN" sz="2310" spc="-1" strike="noStrike">
              <a:latin typeface="Arial"/>
            </a:endParaRPr>
          </a:p>
          <a:p>
            <a:pPr>
              <a:lnSpc>
                <a:spcPct val="100000"/>
              </a:lnSpc>
            </a:pPr>
            <a:r>
              <a:rPr b="0" lang="en-IN" sz="2310" spc="367" strike="noStrike" cap="all">
                <a:solidFill>
                  <a:srgbClr val="000000"/>
                </a:solidFill>
                <a:latin typeface="Gill Sans MT"/>
              </a:rPr>
              <a:t>         </a:t>
            </a:r>
            <a:r>
              <a:rPr b="0" lang="en-IN" sz="2310" spc="367" strike="noStrike" cap="all">
                <a:solidFill>
                  <a:srgbClr val="000000"/>
                </a:solidFill>
                <a:latin typeface="Gill Sans MT"/>
              </a:rPr>
              <a:t>It split the input line in two segments </a:t>
            </a:r>
            <a:endParaRPr b="0" lang="en-IN" sz="2310" spc="-1" strike="noStrike">
              <a:latin typeface="Arial"/>
            </a:endParaRPr>
          </a:p>
        </p:txBody>
      </p:sp>
      <p:sp>
        <p:nvSpPr>
          <p:cNvPr id="306" name="CustomShape 3"/>
          <p:cNvSpPr/>
          <p:nvPr/>
        </p:nvSpPr>
        <p:spPr>
          <a:xfrm>
            <a:off x="1740240" y="5412600"/>
            <a:ext cx="6501960" cy="79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310" spc="367" strike="noStrike" cap="all">
                <a:solidFill>
                  <a:srgbClr val="000000"/>
                </a:solidFill>
                <a:latin typeface="Gill Sans MT"/>
              </a:rPr>
              <a:t> </a:t>
            </a:r>
            <a:r>
              <a:rPr b="0" lang="en-IN" sz="2310" spc="367" strike="noStrike" cap="all">
                <a:solidFill>
                  <a:srgbClr val="000000"/>
                </a:solidFill>
                <a:latin typeface="Gill Sans MT"/>
              </a:rPr>
              <a:t>I command</a:t>
            </a:r>
            <a:endParaRPr b="0" lang="en-IN" sz="2310" spc="-1" strike="noStrike">
              <a:latin typeface="Arial"/>
            </a:endParaRPr>
          </a:p>
          <a:p>
            <a:pPr>
              <a:lnSpc>
                <a:spcPct val="100000"/>
              </a:lnSpc>
            </a:pPr>
            <a:r>
              <a:rPr b="0" lang="en-IN" sz="2310" spc="367" strike="noStrike" cap="all">
                <a:solidFill>
                  <a:srgbClr val="000000"/>
                </a:solidFill>
                <a:latin typeface="Gill Sans MT"/>
              </a:rPr>
              <a:t>     </a:t>
            </a:r>
            <a:r>
              <a:rPr b="0" lang="en-IN" sz="2310" spc="367" strike="noStrike" cap="all">
                <a:solidFill>
                  <a:srgbClr val="000000"/>
                </a:solidFill>
                <a:latin typeface="Gill Sans MT"/>
              </a:rPr>
              <a:t>ii arguments of commands</a:t>
            </a:r>
            <a:endParaRPr b="0" lang="en-IN" sz="2310" spc="-1" strike="noStrike">
              <a:latin typeface="Arial"/>
            </a:endParaRPr>
          </a:p>
        </p:txBody>
      </p:sp>
      <p:sp>
        <p:nvSpPr>
          <p:cNvPr id="307" name="CustomShape 4"/>
          <p:cNvSpPr/>
          <p:nvPr/>
        </p:nvSpPr>
        <p:spPr>
          <a:xfrm>
            <a:off x="1850040" y="6759360"/>
            <a:ext cx="6501960" cy="68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960" spc="310" strike="noStrike" cap="all">
                <a:solidFill>
                  <a:srgbClr val="000000"/>
                </a:solidFill>
                <a:latin typeface="Gill Sans MT"/>
              </a:rPr>
              <a:t>For example</a:t>
            </a:r>
            <a:endParaRPr b="0" lang="en-IN" sz="1960" spc="-1" strike="noStrike">
              <a:latin typeface="Arial"/>
            </a:endParaRPr>
          </a:p>
          <a:p>
            <a:pPr>
              <a:lnSpc>
                <a:spcPct val="100000"/>
              </a:lnSpc>
            </a:pPr>
            <a:r>
              <a:rPr b="0" lang="en-IN" sz="1960" spc="310" strike="noStrike" cap="all">
                <a:solidFill>
                  <a:srgbClr val="000000"/>
                </a:solidFill>
                <a:latin typeface="Gill Sans MT"/>
              </a:rPr>
              <a:t>gedit shell.c</a:t>
            </a:r>
            <a:endParaRPr b="0" lang="en-IN" sz="1960" spc="-1" strike="noStrike">
              <a:latin typeface="Arial"/>
            </a:endParaRPr>
          </a:p>
        </p:txBody>
      </p:sp>
      <p:sp>
        <p:nvSpPr>
          <p:cNvPr id="308" name="CustomShape 5"/>
          <p:cNvSpPr/>
          <p:nvPr/>
        </p:nvSpPr>
        <p:spPr>
          <a:xfrm>
            <a:off x="1740240" y="7865640"/>
            <a:ext cx="650196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381" strike="noStrike" cap="all">
                <a:solidFill>
                  <a:srgbClr val="000000"/>
                </a:solidFill>
                <a:latin typeface="Gill Sans MT"/>
              </a:rPr>
              <a:t>So here “gedit” is command and “shell.c” is argument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2053080" y="1144080"/>
            <a:ext cx="9345600" cy="1491840"/>
          </a:xfrm>
          <a:prstGeom prst="rect">
            <a:avLst/>
          </a:prstGeom>
          <a:noFill/>
          <a:ln>
            <a:noFill/>
          </a:ln>
        </p:spPr>
        <p:txBody>
          <a:bodyPr>
            <a:normAutofit fontScale="90000"/>
          </a:bodyPr>
          <a:p>
            <a:pPr>
              <a:lnSpc>
                <a:spcPct val="90000"/>
              </a:lnSpc>
            </a:pPr>
            <a:br/>
            <a:r>
              <a:rPr b="0" lang="en-US" sz="3600" spc="979" strike="noStrike" cap="all">
                <a:solidFill>
                  <a:srgbClr val="000000"/>
                </a:solidFill>
                <a:latin typeface="Gill Sans MT"/>
              </a:rPr>
              <a:t>          </a:t>
            </a:r>
            <a:r>
              <a:rPr b="0" lang="en-US" sz="3600" spc="979" strike="noStrike" u="sng" cap="all">
                <a:solidFill>
                  <a:srgbClr val="000000"/>
                </a:solidFill>
                <a:uFillTx/>
                <a:latin typeface="Gill Sans MT"/>
              </a:rPr>
              <a:t>#:- execute()-</a:t>
            </a:r>
            <a:br/>
            <a:endParaRPr b="0" lang="en-US" sz="3600" spc="-1" strike="noStrike">
              <a:solidFill>
                <a:srgbClr val="000000"/>
              </a:solidFill>
              <a:latin typeface="Gill Sans MT"/>
            </a:endParaRPr>
          </a:p>
        </p:txBody>
      </p:sp>
      <p:sp>
        <p:nvSpPr>
          <p:cNvPr id="310" name="TextShape 2"/>
          <p:cNvSpPr txBox="1"/>
          <p:nvPr/>
        </p:nvSpPr>
        <p:spPr>
          <a:xfrm>
            <a:off x="2053080" y="2866680"/>
            <a:ext cx="9345600" cy="4907160"/>
          </a:xfrm>
          <a:prstGeom prst="rect">
            <a:avLst/>
          </a:prstGeom>
          <a:noFill/>
          <a:ln>
            <a:noFill/>
          </a:ln>
        </p:spPr>
        <p:txBody>
          <a:bodyPr>
            <a:normAutofit/>
          </a:bodyPr>
          <a:p>
            <a:pPr marL="325080" indent="-324720">
              <a:lnSpc>
                <a:spcPct val="120000"/>
              </a:lnSpc>
              <a:spcBef>
                <a:spcPts val="1423"/>
              </a:spcBef>
              <a:buClr>
                <a:srgbClr val="b71e42"/>
              </a:buClr>
              <a:buFont typeface="Arial"/>
              <a:buChar char="•"/>
            </a:pPr>
            <a:r>
              <a:rPr b="0" lang="en-US" sz="4000" spc="-1" strike="noStrike">
                <a:solidFill>
                  <a:srgbClr val="000000"/>
                </a:solidFill>
                <a:latin typeface="Gill Sans MT"/>
              </a:rPr>
              <a:t>It will execute the parse commands</a:t>
            </a:r>
            <a:endParaRPr b="0" lang="en-US" sz="4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Features of Our project</a:t>
            </a:r>
            <a:endParaRPr b="0" lang="en-US" sz="4550" spc="-1" strike="noStrike">
              <a:solidFill>
                <a:srgbClr val="000000"/>
              </a:solidFill>
              <a:latin typeface="Gill Sans MT"/>
            </a:endParaRPr>
          </a:p>
        </p:txBody>
      </p:sp>
      <p:sp>
        <p:nvSpPr>
          <p:cNvPr id="312" name="TextShape 2"/>
          <p:cNvSpPr txBox="1"/>
          <p:nvPr/>
        </p:nvSpPr>
        <p:spPr>
          <a:xfrm>
            <a:off x="2053080" y="2866680"/>
            <a:ext cx="9345600" cy="4907160"/>
          </a:xfrm>
          <a:prstGeom prst="rect">
            <a:avLst/>
          </a:prstGeom>
          <a:noFill/>
          <a:ln>
            <a:noFill/>
          </a:ln>
        </p:spPr>
        <p:txBody>
          <a:bodyPr>
            <a:noAutofit/>
          </a:bodyPr>
          <a:p>
            <a:pPr lvl="1" marL="975240" indent="-324720">
              <a:lnSpc>
                <a:spcPct val="120000"/>
              </a:lnSpc>
              <a:spcBef>
                <a:spcPts val="711"/>
              </a:spcBef>
              <a:buClr>
                <a:srgbClr val="b71e42"/>
              </a:buClr>
              <a:buFont typeface="Arial"/>
              <a:buChar char="•"/>
            </a:pPr>
            <a:r>
              <a:rPr b="0" lang="en-US" sz="2280" spc="-1" strike="noStrike">
                <a:solidFill>
                  <a:srgbClr val="000000"/>
                </a:solidFill>
                <a:latin typeface="Gill Sans MT"/>
              </a:rPr>
              <a:t>Own  design commands</a:t>
            </a:r>
            <a:endParaRPr b="0" lang="en-US" sz="2280" spc="-1" strike="noStrike">
              <a:solidFill>
                <a:srgbClr val="000000"/>
              </a:solidFill>
              <a:latin typeface="Gill Sans MT"/>
            </a:endParaRPr>
          </a:p>
          <a:p>
            <a:pPr lvl="1" marL="975240" indent="-324720">
              <a:lnSpc>
                <a:spcPct val="120000"/>
              </a:lnSpc>
              <a:spcBef>
                <a:spcPts val="711"/>
              </a:spcBef>
              <a:buClr>
                <a:srgbClr val="b71e42"/>
              </a:buClr>
              <a:buFont typeface="Arial"/>
              <a:buChar char="•"/>
            </a:pPr>
            <a:r>
              <a:rPr b="0" lang="en-US" sz="2280" spc="-1" strike="noStrike">
                <a:solidFill>
                  <a:srgbClr val="000000"/>
                </a:solidFill>
                <a:latin typeface="Gill Sans MT"/>
              </a:rPr>
              <a:t>Networking</a:t>
            </a:r>
            <a:endParaRPr b="0" lang="en-US" sz="228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Picture 4" descr=""/>
          <p:cNvPicPr/>
          <p:nvPr/>
        </p:nvPicPr>
        <p:blipFill>
          <a:blip r:embed="rId1"/>
          <a:stretch/>
        </p:blipFill>
        <p:spPr>
          <a:xfrm>
            <a:off x="0" y="360"/>
            <a:ext cx="13004280" cy="9753120"/>
          </a:xfrm>
          <a:prstGeom prst="rect">
            <a:avLst/>
          </a:prstGeom>
          <a:ln>
            <a:noFill/>
          </a:ln>
        </p:spPr>
      </p:pic>
      <p:pic>
        <p:nvPicPr>
          <p:cNvPr id="270" name="previewfile_1419312202.png" descr="previewfile_1419312202.png"/>
          <p:cNvPicPr/>
          <p:nvPr/>
        </p:nvPicPr>
        <p:blipFill>
          <a:blip r:embed="rId2"/>
          <a:stretch/>
        </p:blipFill>
        <p:spPr>
          <a:xfrm>
            <a:off x="5181840" y="1387080"/>
            <a:ext cx="2640600" cy="2640600"/>
          </a:xfrm>
          <a:prstGeom prst="rect">
            <a:avLst/>
          </a:prstGeom>
          <a:ln w="12600">
            <a:noFill/>
          </a:ln>
        </p:spPr>
      </p:pic>
      <p:sp>
        <p:nvSpPr>
          <p:cNvPr id="271" name="CustomShape 1"/>
          <p:cNvSpPr/>
          <p:nvPr/>
        </p:nvSpPr>
        <p:spPr>
          <a:xfrm>
            <a:off x="2232000" y="5940720"/>
            <a:ext cx="9775800" cy="165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240" spc="-1" strike="noStrike">
                <a:solidFill>
                  <a:srgbClr val="ffffff"/>
                </a:solidFill>
                <a:latin typeface="Agency FB"/>
              </a:rPr>
              <a:t>SHELL IN “C”</a:t>
            </a:r>
            <a:endParaRPr b="0" lang="en-IN" sz="10240" spc="-1" strike="noStrike">
              <a:latin typeface="Arial"/>
            </a:endParaRPr>
          </a:p>
        </p:txBody>
      </p:sp>
      <p:sp>
        <p:nvSpPr>
          <p:cNvPr id="272" name="CustomShape 2"/>
          <p:cNvSpPr/>
          <p:nvPr/>
        </p:nvSpPr>
        <p:spPr>
          <a:xfrm>
            <a:off x="5004720" y="4466520"/>
            <a:ext cx="6875280" cy="805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IN" sz="4700" spc="-1" strike="noStrike" u="sng">
                <a:solidFill>
                  <a:srgbClr val="ffffff"/>
                </a:solidFill>
                <a:uFillTx/>
                <a:latin typeface="Agency FB"/>
              </a:rPr>
              <a:t>PROJECT ON:-</a:t>
            </a:r>
            <a:endParaRPr b="0" lang="en-IN" sz="47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xit" presetID="19" presetSubtype="10">
                                  <p:stCondLst>
                                    <p:cond delay="0"/>
                                  </p:stCondLst>
                                  <p:iterate type="el">
                                    <p:tmAbs val="0"/>
                                  </p:iterate>
                                  <p:childTnLst>
                                    <p:anim calcmode="lin" valueType="num">
                                      <p:cBhvr additive="repl">
                                        <p:cTn id="14" dur="500" fill="hold"/>
                                        <p:tgtEl>
                                          <p:spTgt spid="270"/>
                                        </p:tgtEl>
                                        <p:attrNameLst>
                                          <p:attrName>ppt_h</p:attrName>
                                        </p:attrNameLst>
                                      </p:cBhvr>
                                      <p:tavLst>
                                        <p:tav tm="0">
                                          <p:val>
                                            <p:strVal val="#ppt_h"/>
                                          </p:val>
                                        </p:tav>
                                        <p:tav tm="100000">
                                          <p:val>
                                            <p:strVal val="#ppt_h"/>
                                          </p:val>
                                        </p:tav>
                                      </p:tavLst>
                                    </p:anim>
                                    <p:anim calcmode="lin" valueType="num">
                                      <p:cBhvr additive="repl">
                                        <p:cTn id="15" dur="500" fill="hold"/>
                                        <p:tgtEl>
                                          <p:spTgt spid="27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6" fill="hold">
                                          <p:stCondLst>
                                            <p:cond delay="499"/>
                                          </p:stCondLst>
                                        </p:cTn>
                                        <p:tgtEl>
                                          <p:spTgt spid="2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2053080" y="731160"/>
            <a:ext cx="9345600" cy="1491840"/>
          </a:xfrm>
          <a:prstGeom prst="rect">
            <a:avLst/>
          </a:prstGeom>
          <a:noFill/>
          <a:ln>
            <a:noFill/>
          </a:ln>
        </p:spPr>
        <p:txBody>
          <a:bodyPr>
            <a:normAutofit fontScale="42000"/>
          </a:bodyPr>
          <a:p>
            <a:pPr>
              <a:lnSpc>
                <a:spcPct val="90000"/>
              </a:lnSpc>
            </a:pPr>
            <a:r>
              <a:rPr b="0" lang="en-US" sz="4550" spc="-1" strike="noStrike" cap="all">
                <a:solidFill>
                  <a:srgbClr val="000000"/>
                </a:solidFill>
                <a:latin typeface="Gill Sans MT"/>
              </a:rPr>
              <a:t>Own making commands</a:t>
            </a:r>
            <a:br/>
            <a:r>
              <a:rPr b="0" lang="en-US" sz="4550" spc="-1" strike="noStrike" cap="all">
                <a:solidFill>
                  <a:srgbClr val="000000"/>
                </a:solidFill>
                <a:latin typeface="Gill Sans MT"/>
              </a:rPr>
              <a:t>(which all are inbuilt inside our shell code)</a:t>
            </a:r>
            <a:br/>
            <a:endParaRPr b="0" lang="en-US" sz="4550" spc="-1" strike="noStrike">
              <a:solidFill>
                <a:srgbClr val="000000"/>
              </a:solidFill>
              <a:latin typeface="Gill Sans MT"/>
            </a:endParaRPr>
          </a:p>
        </p:txBody>
      </p:sp>
      <p:sp>
        <p:nvSpPr>
          <p:cNvPr id="314"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3600" spc="574" strike="noStrike">
                <a:solidFill>
                  <a:srgbClr val="000000"/>
                </a:solidFill>
                <a:latin typeface="Gill Sans MT"/>
              </a:rPr>
              <a:t>1:- change directory</a:t>
            </a:r>
            <a:endParaRPr b="0" lang="en-US" sz="36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100" spc="335" strike="noStrike">
                <a:solidFill>
                  <a:srgbClr val="000000"/>
                </a:solidFill>
                <a:latin typeface="Gill Sans MT"/>
              </a:rPr>
              <a:t>         </a:t>
            </a:r>
            <a:r>
              <a:rPr b="0" lang="en-US" sz="2100" spc="335" strike="noStrike">
                <a:solidFill>
                  <a:srgbClr val="000000"/>
                </a:solidFill>
                <a:latin typeface="Gill Sans MT"/>
              </a:rPr>
              <a:t>For this we have use “change_dir()” function.</a:t>
            </a:r>
            <a:endParaRPr b="0" lang="en-US" sz="21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3600" spc="574" strike="noStrike" cap="all">
                <a:solidFill>
                  <a:srgbClr val="000000"/>
                </a:solidFill>
                <a:latin typeface="Gill Sans MT"/>
              </a:rPr>
              <a:t>2:- exit from the shell</a:t>
            </a:r>
            <a:endParaRPr b="0" lang="en-US" sz="36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100" spc="335" strike="noStrike" cap="all">
                <a:solidFill>
                  <a:srgbClr val="000000"/>
                </a:solidFill>
                <a:latin typeface="Gill Sans MT"/>
              </a:rPr>
              <a:t>         </a:t>
            </a:r>
            <a:r>
              <a:rPr b="0" lang="en-US" sz="2100" spc="335" strike="noStrike" cap="all">
                <a:solidFill>
                  <a:srgbClr val="000000"/>
                </a:solidFill>
                <a:latin typeface="Gill Sans MT"/>
              </a:rPr>
              <a:t>For this we have use “shell_exit()” function.</a:t>
            </a:r>
            <a:endParaRPr b="0" lang="en-US" sz="2100" spc="-1" strike="noStrike">
              <a:solidFill>
                <a:srgbClr val="000000"/>
              </a:solidFill>
              <a:latin typeface="Gill Sans MT"/>
            </a:endParaRPr>
          </a:p>
          <a:p>
            <a:pPr>
              <a:lnSpc>
                <a:spcPct val="120000"/>
              </a:lnSpc>
              <a:spcBef>
                <a:spcPts val="1423"/>
              </a:spcBef>
            </a:pPr>
            <a:endParaRPr b="0" lang="en-US" sz="21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951840" y="74484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3:- copy Files Data(cpy)</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“write()” and “read()” function.</a:t>
            </a:r>
            <a:endParaRPr b="0" lang="en-IN" sz="2100" spc="-1" strike="noStrike">
              <a:latin typeface="Arial"/>
            </a:endParaRPr>
          </a:p>
        </p:txBody>
      </p:sp>
      <p:sp>
        <p:nvSpPr>
          <p:cNvPr id="316" name="CustomShape 2"/>
          <p:cNvSpPr/>
          <p:nvPr/>
        </p:nvSpPr>
        <p:spPr>
          <a:xfrm>
            <a:off x="951840" y="465516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5:- remove directory(rmod)</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“execvp()” function.</a:t>
            </a:r>
            <a:endParaRPr b="0" lang="en-IN" sz="2100" spc="-1" strike="noStrike">
              <a:latin typeface="Arial"/>
            </a:endParaRPr>
          </a:p>
        </p:txBody>
      </p:sp>
      <p:sp>
        <p:nvSpPr>
          <p:cNvPr id="317" name="CustomShape 3"/>
          <p:cNvSpPr/>
          <p:nvPr/>
        </p:nvSpPr>
        <p:spPr>
          <a:xfrm>
            <a:off x="1023480" y="680220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6:- create files(cref)</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“open()” and “close()” function.</a:t>
            </a:r>
            <a:endParaRPr b="0" lang="en-IN" sz="2100" spc="-1" strike="noStrike">
              <a:latin typeface="Arial"/>
            </a:endParaRPr>
          </a:p>
        </p:txBody>
      </p:sp>
      <p:sp>
        <p:nvSpPr>
          <p:cNvPr id="318" name="CustomShape 4"/>
          <p:cNvSpPr/>
          <p:nvPr/>
        </p:nvSpPr>
        <p:spPr>
          <a:xfrm>
            <a:off x="1023480" y="250812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4:- current directory files(cdf)</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“opendir()” and “readdir()” function.</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960840" y="80100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7:- current directory path(cds)</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“getcwd()” and “chdir()” function.</a:t>
            </a:r>
            <a:endParaRPr b="0" lang="en-IN" sz="2100" spc="-1" strike="noStrike">
              <a:latin typeface="Arial"/>
            </a:endParaRPr>
          </a:p>
        </p:txBody>
      </p:sp>
      <p:sp>
        <p:nvSpPr>
          <p:cNvPr id="320" name="CustomShape 2"/>
          <p:cNvSpPr/>
          <p:nvPr/>
        </p:nvSpPr>
        <p:spPr>
          <a:xfrm>
            <a:off x="911520" y="321228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8:- back directory(back)</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“chdir()” and “getcwd()” function.</a:t>
            </a:r>
            <a:endParaRPr b="0" lang="en-IN" sz="2100" spc="-1" strike="noStrike">
              <a:latin typeface="Arial"/>
            </a:endParaRPr>
          </a:p>
        </p:txBody>
      </p:sp>
      <p:sp>
        <p:nvSpPr>
          <p:cNvPr id="321" name="CustomShape 3"/>
          <p:cNvSpPr/>
          <p:nvPr/>
        </p:nvSpPr>
        <p:spPr>
          <a:xfrm>
            <a:off x="911520" y="5623920"/>
            <a:ext cx="11683800" cy="1502640"/>
          </a:xfrm>
          <a:prstGeom prst="rect">
            <a:avLst/>
          </a:prstGeom>
          <a:noFill/>
          <a:ln w="12600">
            <a:noFill/>
          </a:ln>
        </p:spPr>
        <p:style>
          <a:lnRef idx="0"/>
          <a:fillRef idx="0"/>
          <a:effectRef idx="0"/>
          <a:fontRef idx="minor"/>
        </p:style>
        <p:txBody>
          <a:bodyPr lIns="50760" rIns="50760" tIns="50760" bIns="50760">
            <a:normAutofit/>
          </a:bodyPr>
          <a:p>
            <a:pPr>
              <a:lnSpc>
                <a:spcPct val="100000"/>
              </a:lnSpc>
            </a:pPr>
            <a:r>
              <a:rPr b="0" lang="en-IN" sz="3600" spc="574" strike="noStrike" cap="all">
                <a:solidFill>
                  <a:srgbClr val="000000"/>
                </a:solidFill>
                <a:latin typeface="Gill Sans MT"/>
              </a:rPr>
              <a:t>9:- current folder(crefo)</a:t>
            </a:r>
            <a:endParaRPr b="0" lang="en-IN" sz="3600" spc="-1" strike="noStrike">
              <a:latin typeface="Arial"/>
            </a:endParaRPr>
          </a:p>
          <a:p>
            <a:pPr>
              <a:lnSpc>
                <a:spcPct val="100000"/>
              </a:lnSpc>
            </a:pPr>
            <a:r>
              <a:rPr b="0" lang="en-IN" sz="2100" spc="335" strike="noStrike" cap="all">
                <a:solidFill>
                  <a:srgbClr val="000000"/>
                </a:solidFill>
                <a:latin typeface="Gill Sans MT"/>
              </a:rPr>
              <a:t>         </a:t>
            </a:r>
            <a:r>
              <a:rPr b="0" lang="en-IN" sz="2100" spc="335" strike="noStrike" cap="all">
                <a:solidFill>
                  <a:srgbClr val="000000"/>
                </a:solidFill>
                <a:latin typeface="Gill Sans MT"/>
              </a:rPr>
              <a:t>For this we have use “mkdir()” function.</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3408120" y="1141200"/>
            <a:ext cx="7990560" cy="3614040"/>
          </a:xfrm>
          <a:prstGeom prst="rect">
            <a:avLst/>
          </a:prstGeom>
          <a:noFill/>
          <a:ln>
            <a:noFill/>
          </a:ln>
        </p:spPr>
        <p:txBody>
          <a:bodyPr bIns="0" anchor="b">
            <a:normAutofit/>
          </a:bodyPr>
          <a:p>
            <a:pPr>
              <a:lnSpc>
                <a:spcPct val="90000"/>
              </a:lnSpc>
            </a:pPr>
            <a:r>
              <a:rPr b="0" lang="en-US" sz="5760" spc="-1" strike="noStrike" cap="all">
                <a:solidFill>
                  <a:srgbClr val="000000"/>
                </a:solidFill>
                <a:latin typeface="Gill Sans MT"/>
              </a:rPr>
              <a:t>Networking  in “C” :-</a:t>
            </a:r>
            <a:endParaRPr b="0" lang="en-US" sz="5760" spc="-1" strike="noStrike">
              <a:solidFill>
                <a:srgbClr val="000000"/>
              </a:solidFill>
              <a:latin typeface="Gill Sans MT"/>
            </a:endParaRPr>
          </a:p>
        </p:txBody>
      </p:sp>
      <p:sp>
        <p:nvSpPr>
          <p:cNvPr id="323" name="TextShape 2"/>
          <p:cNvSpPr txBox="1"/>
          <p:nvPr/>
        </p:nvSpPr>
        <p:spPr>
          <a:xfrm>
            <a:off x="3408120" y="5022000"/>
            <a:ext cx="7990560" cy="1389960"/>
          </a:xfrm>
          <a:prstGeom prst="rect">
            <a:avLst/>
          </a:prstGeom>
          <a:noFill/>
          <a:ln>
            <a:noFill/>
          </a:ln>
        </p:spPr>
        <p:txBody>
          <a:bodyPr tIns="91440" bIns="91440">
            <a:normAutofit fontScale="45000"/>
          </a:bodyPr>
          <a:p>
            <a:pPr>
              <a:lnSpc>
                <a:spcPct val="120000"/>
              </a:lnSpc>
              <a:spcBef>
                <a:spcPts val="1423"/>
              </a:spcBef>
            </a:pPr>
            <a:endParaRPr b="0" lang="en-IN" sz="3200" spc="-1" strike="noStrike">
              <a:latin typeface="Arial"/>
            </a:endParaRPr>
          </a:p>
          <a:p>
            <a:pPr>
              <a:lnSpc>
                <a:spcPct val="120000"/>
              </a:lnSpc>
              <a:spcBef>
                <a:spcPts val="1423"/>
              </a:spcBef>
            </a:pPr>
            <a:r>
              <a:rPr b="0" lang="en-IN" sz="2280" spc="-1" strike="noStrike" cap="all">
                <a:solidFill>
                  <a:srgbClr val="000000"/>
                </a:solidFill>
                <a:latin typeface="Gill Sans MT"/>
              </a:rPr>
              <a:t>through    </a:t>
            </a:r>
            <a:r>
              <a:rPr b="0" lang="en-IN" sz="4270" spc="-1" strike="noStrike" cap="all">
                <a:solidFill>
                  <a:srgbClr val="000000"/>
                </a:solidFill>
                <a:latin typeface="Gill Sans MT"/>
              </a:rPr>
              <a:t>socket programming</a:t>
            </a:r>
            <a:endParaRPr b="0" lang="en-IN" sz="4270" spc="-1" strike="noStrike">
              <a:latin typeface="Arial"/>
            </a:endParaRPr>
          </a:p>
        </p:txBody>
      </p:sp>
    </p:spTree>
  </p:cSld>
  <mc:AlternateContent>
    <mc:Choice Requires="p14">
      <p:transition spd="med" p14:dur="900"/>
    </mc:Choice>
    <mc:Fallback>
      <p:transition spd="med"/>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801720" y="1199880"/>
            <a:ext cx="10243080" cy="1118880"/>
          </a:xfrm>
          <a:prstGeom prst="rect">
            <a:avLst/>
          </a:prstGeom>
          <a:noFill/>
          <a:ln>
            <a:noFill/>
          </a:ln>
        </p:spPr>
        <p:txBody>
          <a:bodyPr>
            <a:noAutofit/>
          </a:bodyPr>
          <a:p>
            <a:pPr>
              <a:lnSpc>
                <a:spcPct val="90000"/>
              </a:lnSpc>
            </a:pPr>
            <a:r>
              <a:rPr b="0" lang="en-US" sz="4550" spc="-1" strike="noStrike" u="sng" cap="all">
                <a:solidFill>
                  <a:srgbClr val="000000"/>
                </a:solidFill>
                <a:uFillTx/>
                <a:latin typeface="Gill Sans MT"/>
              </a:rPr>
              <a:t>Socket programming :-</a:t>
            </a:r>
            <a:endParaRPr b="0" lang="en-US" sz="4550" spc="-1" strike="noStrike">
              <a:solidFill>
                <a:srgbClr val="000000"/>
              </a:solidFill>
              <a:latin typeface="Gill Sans MT"/>
            </a:endParaRPr>
          </a:p>
        </p:txBody>
      </p:sp>
      <p:sp>
        <p:nvSpPr>
          <p:cNvPr id="325" name="TextShape 2"/>
          <p:cNvSpPr txBox="1"/>
          <p:nvPr/>
        </p:nvSpPr>
        <p:spPr>
          <a:xfrm>
            <a:off x="828000" y="2839680"/>
            <a:ext cx="11683800" cy="6717960"/>
          </a:xfrm>
          <a:prstGeom prst="rect">
            <a:avLst/>
          </a:prstGeom>
          <a:noFill/>
          <a:ln>
            <a:noFill/>
          </a:ln>
        </p:spPr>
        <p:txBody>
          <a:bodyPr>
            <a:noAutofit/>
          </a:bodyPr>
          <a:p>
            <a:pPr>
              <a:lnSpc>
                <a:spcPct val="120000"/>
              </a:lnSpc>
              <a:spcBef>
                <a:spcPts val="1423"/>
              </a:spcBef>
            </a:pPr>
            <a:r>
              <a:rPr b="0" lang="en-US" sz="2850" spc="-1" strike="noStrike">
                <a:solidFill>
                  <a:srgbClr val="000000"/>
                </a:solidFill>
                <a:latin typeface="Gill Sans MT"/>
              </a:rPr>
              <a:t>A </a:t>
            </a:r>
            <a:r>
              <a:rPr b="0" i="1" lang="en-US" sz="2850" spc="-1" strike="noStrike">
                <a:solidFill>
                  <a:srgbClr val="000000"/>
                </a:solidFill>
                <a:latin typeface="Gill Sans MT"/>
              </a:rPr>
              <a:t>socket</a:t>
            </a:r>
            <a:r>
              <a:rPr b="0" lang="en-US" sz="2850" spc="-1" strike="noStrike">
                <a:solidFill>
                  <a:srgbClr val="000000"/>
                </a:solidFill>
                <a:latin typeface="Gill Sans MT"/>
              </a:rPr>
              <a:t> is one endpoint of a two-way communication link between two programs running on the network. A socket is bound to a port number so that the TCP layer can identify the application that data is destined to be sent to. The programming with these sockets is called socket programming.</a:t>
            </a:r>
            <a:endParaRPr b="0" lang="en-US" sz="2850" spc="-1" strike="noStrike">
              <a:solidFill>
                <a:srgbClr val="000000"/>
              </a:solidFill>
              <a:latin typeface="Gill Sans MT"/>
            </a:endParaRPr>
          </a:p>
          <a:p>
            <a:pPr>
              <a:lnSpc>
                <a:spcPct val="120000"/>
              </a:lnSpc>
              <a:spcBef>
                <a:spcPts val="1423"/>
              </a:spcBef>
            </a:pPr>
            <a:r>
              <a:rPr b="0" lang="en-US" sz="2850" spc="-1" strike="noStrike">
                <a:solidFill>
                  <a:srgbClr val="000000"/>
                </a:solidFill>
                <a:latin typeface="Gill Sans MT"/>
              </a:rPr>
              <a:t>An endpoint is a combination of an IP address and a port number. Every TCP connection can be uniquely identified by its two endpoints. That way you can have multiple connections between your host and the server.</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889560" y="1287720"/>
            <a:ext cx="10243080" cy="1118880"/>
          </a:xfrm>
          <a:prstGeom prst="rect">
            <a:avLst/>
          </a:prstGeom>
          <a:noFill/>
          <a:ln>
            <a:noFill/>
          </a:ln>
        </p:spPr>
        <p:txBody>
          <a:bodyPr>
            <a:noAutofit/>
          </a:bodyPr>
          <a:p>
            <a:pPr>
              <a:lnSpc>
                <a:spcPct val="90000"/>
              </a:lnSpc>
            </a:pPr>
            <a:r>
              <a:rPr b="0" lang="en-US" sz="4550" spc="-1" strike="noStrike" u="sng" cap="all">
                <a:solidFill>
                  <a:srgbClr val="000000"/>
                </a:solidFill>
                <a:uFillTx/>
                <a:latin typeface="Gill Sans MT"/>
              </a:rPr>
              <a:t>Concept and analogy :-</a:t>
            </a:r>
            <a:endParaRPr b="0" lang="en-US" sz="4550" spc="-1" strike="noStrike">
              <a:solidFill>
                <a:srgbClr val="000000"/>
              </a:solidFill>
              <a:latin typeface="Gill Sans MT"/>
            </a:endParaRPr>
          </a:p>
        </p:txBody>
      </p:sp>
      <p:sp>
        <p:nvSpPr>
          <p:cNvPr id="327" name="TextShape 2"/>
          <p:cNvSpPr txBox="1"/>
          <p:nvPr/>
        </p:nvSpPr>
        <p:spPr>
          <a:xfrm>
            <a:off x="1548360" y="2838240"/>
            <a:ext cx="10243080" cy="368028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A TELEPHONE CALL ON A TELEPHONE NETWORK WORKS AS FOLLOWS:-</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Both the parties have telephone installed.</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A phone number (or IP address)is assigned to each telephone.</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Turn on ringer to listen for a caller.</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Caller lifts telephone and dials a number.</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Telephone rings and receiver of the call picks it up.</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Both parties talk and exchange data.</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After conversion is over they hang up the telephone.</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1380600" y="1663560"/>
            <a:ext cx="10243080" cy="1118880"/>
          </a:xfrm>
          <a:prstGeom prst="rect">
            <a:avLst/>
          </a:prstGeom>
          <a:noFill/>
          <a:ln>
            <a:noFill/>
          </a:ln>
        </p:spPr>
        <p:txBody>
          <a:bodyPr>
            <a:noAutofit/>
          </a:bodyPr>
          <a:p>
            <a:pPr>
              <a:lnSpc>
                <a:spcPct val="90000"/>
              </a:lnSpc>
            </a:pPr>
            <a:r>
              <a:rPr b="0" lang="en-US" sz="4550" spc="-1" strike="noStrike" u="sng" cap="all">
                <a:solidFill>
                  <a:srgbClr val="000000"/>
                </a:solidFill>
                <a:uFillTx/>
                <a:latin typeface="Gill Sans MT"/>
              </a:rPr>
              <a:t>Socket description :-</a:t>
            </a:r>
            <a:endParaRPr b="0" lang="en-US" sz="4550" spc="-1" strike="noStrike">
              <a:solidFill>
                <a:srgbClr val="000000"/>
              </a:solidFill>
              <a:latin typeface="Gill Sans MT"/>
            </a:endParaRPr>
          </a:p>
        </p:txBody>
      </p:sp>
      <p:sp>
        <p:nvSpPr>
          <p:cNvPr id="329" name="TextShape 2"/>
          <p:cNvSpPr txBox="1"/>
          <p:nvPr/>
        </p:nvSpPr>
        <p:spPr>
          <a:xfrm>
            <a:off x="1548360" y="3338280"/>
            <a:ext cx="10243080" cy="368028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Socket() - Endpoint for communication.</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Bind() - Assign a unique telephone number.</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Listen() - Wait for a caller.</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Connect()  - Dial a number.</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Accept()  - Receive a call.</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Send(), Recv()  - Talk.</a:t>
            </a:r>
            <a:endParaRPr b="0" lang="en-US" sz="18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1800" spc="-1" strike="noStrike">
                <a:solidFill>
                  <a:srgbClr val="000000"/>
                </a:solidFill>
                <a:latin typeface="Gill Sans MT"/>
              </a:rPr>
              <a:t>Close() - Hang</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0" name="Group 1"/>
          <p:cNvGrpSpPr/>
          <p:nvPr/>
        </p:nvGrpSpPr>
        <p:grpSpPr>
          <a:xfrm>
            <a:off x="1527480" y="5693760"/>
            <a:ext cx="7800840" cy="1560960"/>
            <a:chOff x="1527480" y="5693760"/>
            <a:chExt cx="7800840" cy="1560960"/>
          </a:xfrm>
        </p:grpSpPr>
        <p:sp>
          <p:nvSpPr>
            <p:cNvPr id="331" name="CustomShape 2"/>
            <p:cNvSpPr/>
            <p:nvPr/>
          </p:nvSpPr>
          <p:spPr>
            <a:xfrm>
              <a:off x="3313800" y="5708160"/>
              <a:ext cx="6014520" cy="1462680"/>
            </a:xfrm>
            <a:prstGeom prst="rect">
              <a:avLst/>
            </a:prstGeom>
            <a:solidFill>
              <a:srgbClr val="ffff99"/>
            </a:solidFill>
            <a:ln w="12600">
              <a:solidFill>
                <a:srgbClr val="000066"/>
              </a:solidFill>
              <a:miter/>
            </a:ln>
          </p:spPr>
          <p:style>
            <a:lnRef idx="0"/>
            <a:fillRef idx="0"/>
            <a:effectRef idx="0"/>
            <a:fontRef idx="minor"/>
          </p:style>
        </p:sp>
        <p:grpSp>
          <p:nvGrpSpPr>
            <p:cNvPr id="332" name="Group 3"/>
            <p:cNvGrpSpPr/>
            <p:nvPr/>
          </p:nvGrpSpPr>
          <p:grpSpPr>
            <a:xfrm>
              <a:off x="8658000" y="6094080"/>
              <a:ext cx="446760" cy="772200"/>
              <a:chOff x="8658000" y="6094080"/>
              <a:chExt cx="446760" cy="772200"/>
            </a:xfrm>
          </p:grpSpPr>
          <p:sp>
            <p:nvSpPr>
              <p:cNvPr id="333" name="Line 4"/>
              <p:cNvSpPr/>
              <p:nvPr/>
            </p:nvSpPr>
            <p:spPr>
              <a:xfrm>
                <a:off x="8678160" y="6846120"/>
                <a:ext cx="406440" cy="1440"/>
              </a:xfrm>
              <a:prstGeom prst="line">
                <a:avLst/>
              </a:prstGeom>
              <a:ln w="12600">
                <a:solidFill>
                  <a:srgbClr val="000066"/>
                </a:solidFill>
                <a:miter/>
              </a:ln>
            </p:spPr>
            <p:style>
              <a:lnRef idx="0"/>
              <a:fillRef idx="0"/>
              <a:effectRef idx="0"/>
              <a:fontRef idx="minor"/>
            </p:style>
          </p:sp>
          <p:sp>
            <p:nvSpPr>
              <p:cNvPr id="334" name="Line 5"/>
              <p:cNvSpPr/>
              <p:nvPr/>
            </p:nvSpPr>
            <p:spPr>
              <a:xfrm flipV="1">
                <a:off x="9084600" y="6094080"/>
                <a:ext cx="1800" cy="772200"/>
              </a:xfrm>
              <a:prstGeom prst="line">
                <a:avLst/>
              </a:prstGeom>
              <a:ln w="12600">
                <a:solidFill>
                  <a:srgbClr val="000066"/>
                </a:solidFill>
                <a:miter/>
              </a:ln>
            </p:spPr>
            <p:style>
              <a:lnRef idx="0"/>
              <a:fillRef idx="0"/>
              <a:effectRef idx="0"/>
              <a:fontRef idx="minor"/>
            </p:style>
          </p:sp>
          <p:sp>
            <p:nvSpPr>
              <p:cNvPr id="335" name="Line 6"/>
              <p:cNvSpPr/>
              <p:nvPr/>
            </p:nvSpPr>
            <p:spPr>
              <a:xfrm flipH="1">
                <a:off x="8658000" y="6114600"/>
                <a:ext cx="446760" cy="1440"/>
              </a:xfrm>
              <a:prstGeom prst="line">
                <a:avLst/>
              </a:prstGeom>
              <a:ln w="12600">
                <a:solidFill>
                  <a:srgbClr val="000066"/>
                </a:solidFill>
                <a:miter/>
                <a:tailEnd len="med" type="triangle" w="med"/>
              </a:ln>
            </p:spPr>
            <p:style>
              <a:lnRef idx="0"/>
              <a:fillRef idx="0"/>
              <a:effectRef idx="0"/>
              <a:fontRef idx="minor"/>
            </p:style>
          </p:sp>
        </p:grpSp>
        <p:grpSp>
          <p:nvGrpSpPr>
            <p:cNvPr id="336" name="Group 7"/>
            <p:cNvGrpSpPr/>
            <p:nvPr/>
          </p:nvGrpSpPr>
          <p:grpSpPr>
            <a:xfrm>
              <a:off x="3699720" y="6094080"/>
              <a:ext cx="447120" cy="772200"/>
              <a:chOff x="3699720" y="6094080"/>
              <a:chExt cx="447120" cy="772200"/>
            </a:xfrm>
          </p:grpSpPr>
          <p:sp>
            <p:nvSpPr>
              <p:cNvPr id="337" name="Line 8"/>
              <p:cNvSpPr/>
              <p:nvPr/>
            </p:nvSpPr>
            <p:spPr>
              <a:xfrm flipH="1">
                <a:off x="3699720" y="6846120"/>
                <a:ext cx="447120" cy="1440"/>
              </a:xfrm>
              <a:prstGeom prst="line">
                <a:avLst/>
              </a:prstGeom>
              <a:ln w="12600">
                <a:solidFill>
                  <a:srgbClr val="000066"/>
                </a:solidFill>
                <a:miter/>
              </a:ln>
            </p:spPr>
            <p:style>
              <a:lnRef idx="0"/>
              <a:fillRef idx="0"/>
              <a:effectRef idx="0"/>
              <a:fontRef idx="minor"/>
            </p:style>
          </p:sp>
          <p:sp>
            <p:nvSpPr>
              <p:cNvPr id="338" name="Line 9"/>
              <p:cNvSpPr/>
              <p:nvPr/>
            </p:nvSpPr>
            <p:spPr>
              <a:xfrm flipV="1">
                <a:off x="3720240" y="6094080"/>
                <a:ext cx="1440" cy="772200"/>
              </a:xfrm>
              <a:prstGeom prst="line">
                <a:avLst/>
              </a:prstGeom>
              <a:ln w="12600">
                <a:solidFill>
                  <a:srgbClr val="000066"/>
                </a:solidFill>
                <a:miter/>
              </a:ln>
            </p:spPr>
            <p:style>
              <a:lnRef idx="0"/>
              <a:fillRef idx="0"/>
              <a:effectRef idx="0"/>
              <a:fontRef idx="minor"/>
            </p:style>
          </p:sp>
          <p:sp>
            <p:nvSpPr>
              <p:cNvPr id="339" name="Line 10"/>
              <p:cNvSpPr/>
              <p:nvPr/>
            </p:nvSpPr>
            <p:spPr>
              <a:xfrm>
                <a:off x="3720240" y="6114600"/>
                <a:ext cx="406080" cy="1440"/>
              </a:xfrm>
              <a:prstGeom prst="line">
                <a:avLst/>
              </a:prstGeom>
              <a:ln w="12600">
                <a:solidFill>
                  <a:srgbClr val="000066"/>
                </a:solidFill>
                <a:miter/>
                <a:tailEnd len="med" type="triangle" w="med"/>
              </a:ln>
            </p:spPr>
            <p:style>
              <a:lnRef idx="0"/>
              <a:fillRef idx="0"/>
              <a:effectRef idx="0"/>
              <a:fontRef idx="minor"/>
            </p:style>
          </p:sp>
        </p:grpSp>
        <p:sp>
          <p:nvSpPr>
            <p:cNvPr id="340" name="CustomShape 11"/>
            <p:cNvSpPr/>
            <p:nvPr/>
          </p:nvSpPr>
          <p:spPr>
            <a:xfrm>
              <a:off x="1527480" y="5693760"/>
              <a:ext cx="1704960" cy="1560960"/>
            </a:xfrm>
            <a:prstGeom prst="rect">
              <a:avLst/>
            </a:prstGeom>
            <a:noFill/>
            <a:ln>
              <a:noFill/>
            </a:ln>
          </p:spPr>
          <p:style>
            <a:lnRef idx="0"/>
            <a:fillRef idx="0"/>
            <a:effectRef idx="0"/>
            <a:fontRef idx="minor"/>
          </p:style>
          <p:txBody>
            <a:bodyPr lIns="96120" rIns="96120" tIns="50040" bIns="50040" anchor="ctr">
              <a:spAutoFit/>
            </a:bodyPr>
            <a:p>
              <a:pPr>
                <a:lnSpc>
                  <a:spcPct val="100000"/>
                </a:lnSpc>
              </a:pPr>
              <a:r>
                <a:rPr b="1" lang="en-IN" sz="1920" spc="-1" strike="noStrike">
                  <a:solidFill>
                    <a:srgbClr val="00126c"/>
                  </a:solidFill>
                  <a:latin typeface="Calibri"/>
                </a:rPr>
                <a:t>Client/server information exchange</a:t>
              </a:r>
              <a:endParaRPr b="0" lang="en-IN" sz="1920" spc="-1" strike="noStrike">
                <a:latin typeface="Arial"/>
              </a:endParaRPr>
            </a:p>
          </p:txBody>
        </p:sp>
      </p:grpSp>
      <p:sp>
        <p:nvSpPr>
          <p:cNvPr id="341" name="CustomShape 12"/>
          <p:cNvSpPr/>
          <p:nvPr/>
        </p:nvSpPr>
        <p:spPr>
          <a:xfrm>
            <a:off x="4552560" y="2403000"/>
            <a:ext cx="793800" cy="36036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710" spc="-1" strike="noStrike">
                <a:solidFill>
                  <a:srgbClr val="000066"/>
                </a:solidFill>
                <a:latin typeface="Arial"/>
              </a:rPr>
              <a:t>Client</a:t>
            </a:r>
            <a:endParaRPr b="0" lang="en-IN" sz="1710" spc="-1" strike="noStrike">
              <a:latin typeface="Arial"/>
            </a:endParaRPr>
          </a:p>
        </p:txBody>
      </p:sp>
      <p:sp>
        <p:nvSpPr>
          <p:cNvPr id="342" name="CustomShape 13"/>
          <p:cNvSpPr/>
          <p:nvPr/>
        </p:nvSpPr>
        <p:spPr>
          <a:xfrm>
            <a:off x="7536960" y="2403000"/>
            <a:ext cx="866880" cy="36036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710" spc="-1" strike="noStrike">
                <a:solidFill>
                  <a:srgbClr val="000066"/>
                </a:solidFill>
                <a:latin typeface="Arial"/>
              </a:rPr>
              <a:t>Server</a:t>
            </a:r>
            <a:endParaRPr b="0" lang="en-IN" sz="1710" spc="-1" strike="noStrike">
              <a:latin typeface="Arial"/>
            </a:endParaRPr>
          </a:p>
        </p:txBody>
      </p:sp>
      <p:sp>
        <p:nvSpPr>
          <p:cNvPr id="343" name="Line 14"/>
          <p:cNvSpPr/>
          <p:nvPr/>
        </p:nvSpPr>
        <p:spPr>
          <a:xfrm>
            <a:off x="4939200" y="3432240"/>
            <a:ext cx="1800" cy="1788120"/>
          </a:xfrm>
          <a:prstGeom prst="line">
            <a:avLst/>
          </a:prstGeom>
          <a:ln w="12600">
            <a:solidFill>
              <a:srgbClr val="000066"/>
            </a:solidFill>
            <a:miter/>
            <a:tailEnd len="med" type="triangle" w="med"/>
          </a:ln>
        </p:spPr>
        <p:style>
          <a:lnRef idx="0"/>
          <a:fillRef idx="0"/>
          <a:effectRef idx="0"/>
          <a:fontRef idx="minor"/>
        </p:style>
      </p:sp>
      <p:sp>
        <p:nvSpPr>
          <p:cNvPr id="344" name="Line 15"/>
          <p:cNvSpPr/>
          <p:nvPr/>
        </p:nvSpPr>
        <p:spPr>
          <a:xfrm>
            <a:off x="7946640" y="3367800"/>
            <a:ext cx="1800" cy="325080"/>
          </a:xfrm>
          <a:prstGeom prst="line">
            <a:avLst/>
          </a:prstGeom>
          <a:ln w="12600">
            <a:solidFill>
              <a:srgbClr val="000066"/>
            </a:solidFill>
            <a:miter/>
            <a:tailEnd len="med" type="triangle" w="med"/>
          </a:ln>
        </p:spPr>
        <p:style>
          <a:lnRef idx="0"/>
          <a:fillRef idx="0"/>
          <a:effectRef idx="0"/>
          <a:fontRef idx="minor"/>
        </p:style>
      </p:sp>
      <p:sp>
        <p:nvSpPr>
          <p:cNvPr id="345" name="Line 16"/>
          <p:cNvSpPr/>
          <p:nvPr/>
        </p:nvSpPr>
        <p:spPr>
          <a:xfrm>
            <a:off x="7946640" y="4099320"/>
            <a:ext cx="1800" cy="325080"/>
          </a:xfrm>
          <a:prstGeom prst="line">
            <a:avLst/>
          </a:prstGeom>
          <a:ln w="12600">
            <a:solidFill>
              <a:srgbClr val="000066"/>
            </a:solidFill>
            <a:miter/>
            <a:tailEnd len="med" type="triangle" w="med"/>
          </a:ln>
        </p:spPr>
        <p:style>
          <a:lnRef idx="0"/>
          <a:fillRef idx="0"/>
          <a:effectRef idx="0"/>
          <a:fontRef idx="minor"/>
        </p:style>
      </p:sp>
      <p:sp>
        <p:nvSpPr>
          <p:cNvPr id="346" name="Line 17"/>
          <p:cNvSpPr/>
          <p:nvPr/>
        </p:nvSpPr>
        <p:spPr>
          <a:xfrm>
            <a:off x="7946640" y="4830840"/>
            <a:ext cx="1800" cy="325080"/>
          </a:xfrm>
          <a:prstGeom prst="line">
            <a:avLst/>
          </a:prstGeom>
          <a:ln w="12600">
            <a:solidFill>
              <a:srgbClr val="000066"/>
            </a:solidFill>
            <a:miter/>
            <a:tailEnd len="med" type="triangle" w="med"/>
          </a:ln>
        </p:spPr>
        <p:style>
          <a:lnRef idx="0"/>
          <a:fillRef idx="0"/>
          <a:effectRef idx="0"/>
          <a:fontRef idx="minor"/>
        </p:style>
      </p:sp>
      <p:sp>
        <p:nvSpPr>
          <p:cNvPr id="347" name="Line 18"/>
          <p:cNvSpPr/>
          <p:nvPr/>
        </p:nvSpPr>
        <p:spPr>
          <a:xfrm>
            <a:off x="5183280" y="5383080"/>
            <a:ext cx="1950480" cy="1440"/>
          </a:xfrm>
          <a:prstGeom prst="line">
            <a:avLst/>
          </a:prstGeom>
          <a:ln cap="rnd" w="12600">
            <a:solidFill>
              <a:srgbClr val="000066"/>
            </a:solidFill>
            <a:prstDash val="dash"/>
            <a:miter/>
            <a:tailEnd len="med" type="triangle" w="med"/>
          </a:ln>
        </p:spPr>
        <p:style>
          <a:lnRef idx="0"/>
          <a:fillRef idx="0"/>
          <a:effectRef idx="0"/>
          <a:fontRef idx="minor"/>
        </p:style>
      </p:sp>
      <p:sp>
        <p:nvSpPr>
          <p:cNvPr id="348" name="CustomShape 19"/>
          <p:cNvSpPr/>
          <p:nvPr/>
        </p:nvSpPr>
        <p:spPr>
          <a:xfrm>
            <a:off x="4126680" y="3007440"/>
            <a:ext cx="162540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socket</a:t>
            </a:r>
            <a:endParaRPr b="0" lang="en-IN" sz="1500" spc="-1" strike="noStrike">
              <a:latin typeface="Arial"/>
            </a:endParaRPr>
          </a:p>
        </p:txBody>
      </p:sp>
      <p:sp>
        <p:nvSpPr>
          <p:cNvPr id="349" name="CustomShape 20"/>
          <p:cNvSpPr/>
          <p:nvPr/>
        </p:nvSpPr>
        <p:spPr>
          <a:xfrm>
            <a:off x="7134120" y="300744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socket</a:t>
            </a:r>
            <a:endParaRPr b="0" lang="en-IN" sz="1500" spc="-1" strike="noStrike">
              <a:latin typeface="Arial"/>
            </a:endParaRPr>
          </a:p>
        </p:txBody>
      </p:sp>
      <p:sp>
        <p:nvSpPr>
          <p:cNvPr id="350" name="CustomShape 21"/>
          <p:cNvSpPr/>
          <p:nvPr/>
        </p:nvSpPr>
        <p:spPr>
          <a:xfrm>
            <a:off x="7134120" y="372708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bind</a:t>
            </a:r>
            <a:endParaRPr b="0" lang="en-IN" sz="1500" spc="-1" strike="noStrike">
              <a:latin typeface="Arial"/>
            </a:endParaRPr>
          </a:p>
        </p:txBody>
      </p:sp>
      <p:sp>
        <p:nvSpPr>
          <p:cNvPr id="351" name="CustomShape 22"/>
          <p:cNvSpPr/>
          <p:nvPr/>
        </p:nvSpPr>
        <p:spPr>
          <a:xfrm>
            <a:off x="7134120" y="444672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listen</a:t>
            </a:r>
            <a:endParaRPr b="0" lang="en-IN" sz="1500" spc="-1" strike="noStrike">
              <a:latin typeface="Arial"/>
            </a:endParaRPr>
          </a:p>
        </p:txBody>
      </p:sp>
      <p:grpSp>
        <p:nvGrpSpPr>
          <p:cNvPr id="352" name="Group 23"/>
          <p:cNvGrpSpPr/>
          <p:nvPr/>
        </p:nvGrpSpPr>
        <p:grpSpPr>
          <a:xfrm>
            <a:off x="4126680" y="5562360"/>
            <a:ext cx="4551480" cy="1485000"/>
            <a:chOff x="4126680" y="5562360"/>
            <a:chExt cx="4551480" cy="1485000"/>
          </a:xfrm>
        </p:grpSpPr>
        <p:sp>
          <p:nvSpPr>
            <p:cNvPr id="353" name="Line 24"/>
            <p:cNvSpPr/>
            <p:nvPr/>
          </p:nvSpPr>
          <p:spPr>
            <a:xfrm>
              <a:off x="4939200" y="5562360"/>
              <a:ext cx="1800" cy="325080"/>
            </a:xfrm>
            <a:prstGeom prst="line">
              <a:avLst/>
            </a:prstGeom>
            <a:ln w="12600">
              <a:solidFill>
                <a:srgbClr val="000066"/>
              </a:solidFill>
              <a:miter/>
              <a:tailEnd len="med" type="triangle" w="med"/>
            </a:ln>
          </p:spPr>
          <p:style>
            <a:lnRef idx="0"/>
            <a:fillRef idx="0"/>
            <a:effectRef idx="0"/>
            <a:fontRef idx="minor"/>
          </p:style>
        </p:sp>
        <p:sp>
          <p:nvSpPr>
            <p:cNvPr id="354" name="Line 25"/>
            <p:cNvSpPr/>
            <p:nvPr/>
          </p:nvSpPr>
          <p:spPr>
            <a:xfrm>
              <a:off x="4939200" y="6293880"/>
              <a:ext cx="1800" cy="325080"/>
            </a:xfrm>
            <a:prstGeom prst="line">
              <a:avLst/>
            </a:prstGeom>
            <a:ln w="12600">
              <a:solidFill>
                <a:srgbClr val="000066"/>
              </a:solidFill>
              <a:miter/>
              <a:tailEnd len="med" type="triangle" w="med"/>
            </a:ln>
          </p:spPr>
          <p:style>
            <a:lnRef idx="0"/>
            <a:fillRef idx="0"/>
            <a:effectRef idx="0"/>
            <a:fontRef idx="minor"/>
          </p:style>
        </p:sp>
        <p:sp>
          <p:nvSpPr>
            <p:cNvPr id="355" name="Line 26"/>
            <p:cNvSpPr/>
            <p:nvPr/>
          </p:nvSpPr>
          <p:spPr>
            <a:xfrm>
              <a:off x="7946640" y="5562360"/>
              <a:ext cx="1800" cy="325080"/>
            </a:xfrm>
            <a:prstGeom prst="line">
              <a:avLst/>
            </a:prstGeom>
            <a:ln w="12600">
              <a:solidFill>
                <a:srgbClr val="000066"/>
              </a:solidFill>
              <a:miter/>
              <a:tailEnd len="med" type="triangle" w="med"/>
            </a:ln>
          </p:spPr>
          <p:style>
            <a:lnRef idx="0"/>
            <a:fillRef idx="0"/>
            <a:effectRef idx="0"/>
            <a:fontRef idx="minor"/>
          </p:style>
        </p:sp>
        <p:sp>
          <p:nvSpPr>
            <p:cNvPr id="356" name="Line 27"/>
            <p:cNvSpPr/>
            <p:nvPr/>
          </p:nvSpPr>
          <p:spPr>
            <a:xfrm>
              <a:off x="7946640" y="6293880"/>
              <a:ext cx="1800" cy="325080"/>
            </a:xfrm>
            <a:prstGeom prst="line">
              <a:avLst/>
            </a:prstGeom>
            <a:ln w="12600">
              <a:solidFill>
                <a:srgbClr val="000066"/>
              </a:solidFill>
              <a:miter/>
              <a:tailEnd len="med" type="triangle" w="med"/>
            </a:ln>
          </p:spPr>
          <p:style>
            <a:lnRef idx="0"/>
            <a:fillRef idx="0"/>
            <a:effectRef idx="0"/>
            <a:fontRef idx="minor"/>
          </p:style>
        </p:sp>
        <p:sp>
          <p:nvSpPr>
            <p:cNvPr id="357" name="Line 28"/>
            <p:cNvSpPr/>
            <p:nvPr/>
          </p:nvSpPr>
          <p:spPr>
            <a:xfrm>
              <a:off x="5752080" y="6114600"/>
              <a:ext cx="1381680" cy="1440"/>
            </a:xfrm>
            <a:prstGeom prst="line">
              <a:avLst/>
            </a:prstGeom>
            <a:ln w="12600">
              <a:solidFill>
                <a:srgbClr val="000066"/>
              </a:solidFill>
              <a:miter/>
              <a:tailEnd len="med" type="triangle" w="med"/>
            </a:ln>
          </p:spPr>
          <p:style>
            <a:lnRef idx="0"/>
            <a:fillRef idx="0"/>
            <a:effectRef idx="0"/>
            <a:fontRef idx="minor"/>
          </p:style>
        </p:sp>
        <p:sp>
          <p:nvSpPr>
            <p:cNvPr id="358" name="Line 29"/>
            <p:cNvSpPr/>
            <p:nvPr/>
          </p:nvSpPr>
          <p:spPr>
            <a:xfrm flipH="1">
              <a:off x="5731920" y="6846120"/>
              <a:ext cx="1422360" cy="1440"/>
            </a:xfrm>
            <a:prstGeom prst="line">
              <a:avLst/>
            </a:prstGeom>
            <a:ln w="12600">
              <a:solidFill>
                <a:srgbClr val="000066"/>
              </a:solidFill>
              <a:miter/>
              <a:tailEnd len="med" type="triangle" w="med"/>
            </a:ln>
          </p:spPr>
          <p:style>
            <a:lnRef idx="0"/>
            <a:fillRef idx="0"/>
            <a:effectRef idx="0"/>
            <a:fontRef idx="minor"/>
          </p:style>
        </p:sp>
        <p:sp>
          <p:nvSpPr>
            <p:cNvPr id="359" name="CustomShape 30"/>
            <p:cNvSpPr/>
            <p:nvPr/>
          </p:nvSpPr>
          <p:spPr>
            <a:xfrm>
              <a:off x="7134120" y="592164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read</a:t>
              </a:r>
              <a:endParaRPr b="0" lang="en-IN" sz="1500" spc="-1" strike="noStrike">
                <a:latin typeface="Arial"/>
              </a:endParaRPr>
            </a:p>
          </p:txBody>
        </p:sp>
        <p:sp>
          <p:nvSpPr>
            <p:cNvPr id="360" name="CustomShape 31"/>
            <p:cNvSpPr/>
            <p:nvPr/>
          </p:nvSpPr>
          <p:spPr>
            <a:xfrm>
              <a:off x="7134120" y="664128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write</a:t>
              </a:r>
              <a:endParaRPr b="0" lang="en-IN" sz="1500" spc="-1" strike="noStrike">
                <a:latin typeface="Arial"/>
              </a:endParaRPr>
            </a:p>
          </p:txBody>
        </p:sp>
        <p:sp>
          <p:nvSpPr>
            <p:cNvPr id="361" name="CustomShape 32"/>
            <p:cNvSpPr/>
            <p:nvPr/>
          </p:nvSpPr>
          <p:spPr>
            <a:xfrm>
              <a:off x="4126680" y="6641280"/>
              <a:ext cx="162540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read</a:t>
              </a:r>
              <a:endParaRPr b="0" lang="en-IN" sz="1500" spc="-1" strike="noStrike">
                <a:latin typeface="Arial"/>
              </a:endParaRPr>
            </a:p>
          </p:txBody>
        </p:sp>
        <p:sp>
          <p:nvSpPr>
            <p:cNvPr id="362" name="CustomShape 33"/>
            <p:cNvSpPr/>
            <p:nvPr/>
          </p:nvSpPr>
          <p:spPr>
            <a:xfrm>
              <a:off x="4126680" y="5921640"/>
              <a:ext cx="162540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write</a:t>
              </a:r>
              <a:endParaRPr b="0" lang="en-IN" sz="1500" spc="-1" strike="noStrike">
                <a:latin typeface="Arial"/>
              </a:endParaRPr>
            </a:p>
          </p:txBody>
        </p:sp>
      </p:grpSp>
      <p:sp>
        <p:nvSpPr>
          <p:cNvPr id="363" name="CustomShape 34"/>
          <p:cNvSpPr/>
          <p:nvPr/>
        </p:nvSpPr>
        <p:spPr>
          <a:xfrm>
            <a:off x="5682960" y="4830840"/>
            <a:ext cx="1384920" cy="61992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710" spc="-1" strike="noStrike">
                <a:solidFill>
                  <a:srgbClr val="000066"/>
                </a:solidFill>
                <a:latin typeface="Arial"/>
              </a:rPr>
              <a:t>Connection</a:t>
            </a:r>
            <a:endParaRPr b="0" lang="en-IN" sz="1710" spc="-1" strike="noStrike">
              <a:latin typeface="Arial"/>
            </a:endParaRPr>
          </a:p>
          <a:p>
            <a:pPr algn="ctr">
              <a:lnSpc>
                <a:spcPct val="100000"/>
              </a:lnSpc>
            </a:pPr>
            <a:r>
              <a:rPr b="1" lang="en-IN" sz="1710" spc="-1" strike="noStrike">
                <a:solidFill>
                  <a:srgbClr val="000066"/>
                </a:solidFill>
                <a:latin typeface="Arial"/>
              </a:rPr>
              <a:t>request</a:t>
            </a:r>
            <a:endParaRPr b="0" lang="en-IN" sz="1710" spc="-1" strike="noStrike">
              <a:latin typeface="Arial"/>
            </a:endParaRPr>
          </a:p>
        </p:txBody>
      </p:sp>
      <p:grpSp>
        <p:nvGrpSpPr>
          <p:cNvPr id="364" name="Group 35"/>
          <p:cNvGrpSpPr/>
          <p:nvPr/>
        </p:nvGrpSpPr>
        <p:grpSpPr>
          <a:xfrm>
            <a:off x="4126680" y="5362560"/>
            <a:ext cx="5465880" cy="3125880"/>
            <a:chOff x="4126680" y="5362560"/>
            <a:chExt cx="5465880" cy="3125880"/>
          </a:xfrm>
        </p:grpSpPr>
        <p:sp>
          <p:nvSpPr>
            <p:cNvPr id="365" name="Line 36"/>
            <p:cNvSpPr/>
            <p:nvPr/>
          </p:nvSpPr>
          <p:spPr>
            <a:xfrm>
              <a:off x="4939200" y="7025400"/>
              <a:ext cx="1800" cy="325080"/>
            </a:xfrm>
            <a:prstGeom prst="line">
              <a:avLst/>
            </a:prstGeom>
            <a:ln w="12600">
              <a:solidFill>
                <a:srgbClr val="000066"/>
              </a:solidFill>
              <a:miter/>
              <a:tailEnd len="med" type="triangle" w="med"/>
            </a:ln>
          </p:spPr>
          <p:style>
            <a:lnRef idx="0"/>
            <a:fillRef idx="0"/>
            <a:effectRef idx="0"/>
            <a:fontRef idx="minor"/>
          </p:style>
        </p:sp>
        <p:sp>
          <p:nvSpPr>
            <p:cNvPr id="366" name="Line 37"/>
            <p:cNvSpPr/>
            <p:nvPr/>
          </p:nvSpPr>
          <p:spPr>
            <a:xfrm>
              <a:off x="7946640" y="7025400"/>
              <a:ext cx="1800" cy="325080"/>
            </a:xfrm>
            <a:prstGeom prst="line">
              <a:avLst/>
            </a:prstGeom>
            <a:ln w="12600">
              <a:solidFill>
                <a:srgbClr val="000066"/>
              </a:solidFill>
              <a:miter/>
              <a:tailEnd len="med" type="triangle" w="med"/>
            </a:ln>
          </p:spPr>
          <p:style>
            <a:lnRef idx="0"/>
            <a:fillRef idx="0"/>
            <a:effectRef idx="0"/>
            <a:fontRef idx="minor"/>
          </p:style>
        </p:sp>
        <p:sp>
          <p:nvSpPr>
            <p:cNvPr id="367" name="Line 38"/>
            <p:cNvSpPr/>
            <p:nvPr/>
          </p:nvSpPr>
          <p:spPr>
            <a:xfrm>
              <a:off x="7946640" y="7756920"/>
              <a:ext cx="1800" cy="325080"/>
            </a:xfrm>
            <a:prstGeom prst="line">
              <a:avLst/>
            </a:prstGeom>
            <a:ln w="12600">
              <a:solidFill>
                <a:srgbClr val="000066"/>
              </a:solidFill>
              <a:miter/>
              <a:tailEnd len="med" type="triangle" w="med"/>
            </a:ln>
          </p:spPr>
          <p:style>
            <a:lnRef idx="0"/>
            <a:fillRef idx="0"/>
            <a:effectRef idx="0"/>
            <a:fontRef idx="minor"/>
          </p:style>
        </p:sp>
        <p:sp>
          <p:nvSpPr>
            <p:cNvPr id="368" name="Line 39"/>
            <p:cNvSpPr/>
            <p:nvPr/>
          </p:nvSpPr>
          <p:spPr>
            <a:xfrm>
              <a:off x="5183280" y="7577640"/>
              <a:ext cx="1950480" cy="1440"/>
            </a:xfrm>
            <a:prstGeom prst="line">
              <a:avLst/>
            </a:prstGeom>
            <a:ln cap="rnd" w="12600">
              <a:solidFill>
                <a:srgbClr val="000066"/>
              </a:solidFill>
              <a:prstDash val="dash"/>
              <a:miter/>
              <a:tailEnd len="med" type="triangle" w="med"/>
            </a:ln>
          </p:spPr>
          <p:style>
            <a:lnRef idx="0"/>
            <a:fillRef idx="0"/>
            <a:effectRef idx="0"/>
            <a:fontRef idx="minor"/>
          </p:style>
        </p:sp>
        <p:sp>
          <p:nvSpPr>
            <p:cNvPr id="369" name="CustomShape 40"/>
            <p:cNvSpPr/>
            <p:nvPr/>
          </p:nvSpPr>
          <p:spPr>
            <a:xfrm>
              <a:off x="7134120" y="736092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read</a:t>
              </a:r>
              <a:endParaRPr b="0" lang="en-IN" sz="1500" spc="-1" strike="noStrike">
                <a:latin typeface="Arial"/>
              </a:endParaRPr>
            </a:p>
          </p:txBody>
        </p:sp>
        <p:sp>
          <p:nvSpPr>
            <p:cNvPr id="370" name="CustomShape 41"/>
            <p:cNvSpPr/>
            <p:nvPr/>
          </p:nvSpPr>
          <p:spPr>
            <a:xfrm>
              <a:off x="7134120" y="808236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close</a:t>
              </a:r>
              <a:endParaRPr b="0" lang="en-IN" sz="1500" spc="-1" strike="noStrike">
                <a:latin typeface="Arial"/>
              </a:endParaRPr>
            </a:p>
          </p:txBody>
        </p:sp>
        <p:sp>
          <p:nvSpPr>
            <p:cNvPr id="371" name="CustomShape 42"/>
            <p:cNvSpPr/>
            <p:nvPr/>
          </p:nvSpPr>
          <p:spPr>
            <a:xfrm>
              <a:off x="4126680" y="7362720"/>
              <a:ext cx="162540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close</a:t>
              </a:r>
              <a:endParaRPr b="0" lang="en-IN" sz="1500" spc="-1" strike="noStrike">
                <a:latin typeface="Arial"/>
              </a:endParaRPr>
            </a:p>
          </p:txBody>
        </p:sp>
        <p:sp>
          <p:nvSpPr>
            <p:cNvPr id="372" name="CustomShape 43"/>
            <p:cNvSpPr/>
            <p:nvPr/>
          </p:nvSpPr>
          <p:spPr>
            <a:xfrm>
              <a:off x="6161040" y="7283880"/>
              <a:ext cx="582120" cy="32832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500" spc="-1" strike="noStrike">
                  <a:solidFill>
                    <a:srgbClr val="000066"/>
                  </a:solidFill>
                  <a:latin typeface="Arial"/>
                </a:rPr>
                <a:t>EOF</a:t>
              </a:r>
              <a:endParaRPr b="0" lang="en-IN" sz="1500" spc="-1" strike="noStrike">
                <a:latin typeface="Arial"/>
              </a:endParaRPr>
            </a:p>
          </p:txBody>
        </p:sp>
        <p:sp>
          <p:nvSpPr>
            <p:cNvPr id="373" name="Line 44"/>
            <p:cNvSpPr/>
            <p:nvPr/>
          </p:nvSpPr>
          <p:spPr>
            <a:xfrm>
              <a:off x="8678160" y="8309160"/>
              <a:ext cx="894240" cy="1440"/>
            </a:xfrm>
            <a:prstGeom prst="line">
              <a:avLst/>
            </a:prstGeom>
            <a:ln w="12600">
              <a:solidFill>
                <a:srgbClr val="000066"/>
              </a:solidFill>
              <a:miter/>
            </a:ln>
          </p:spPr>
          <p:style>
            <a:lnRef idx="0"/>
            <a:fillRef idx="0"/>
            <a:effectRef idx="0"/>
            <a:fontRef idx="minor"/>
          </p:style>
        </p:sp>
        <p:sp>
          <p:nvSpPr>
            <p:cNvPr id="374" name="Line 45"/>
            <p:cNvSpPr/>
            <p:nvPr/>
          </p:nvSpPr>
          <p:spPr>
            <a:xfrm flipV="1">
              <a:off x="9572400" y="5362560"/>
              <a:ext cx="1440" cy="2966760"/>
            </a:xfrm>
            <a:prstGeom prst="line">
              <a:avLst/>
            </a:prstGeom>
            <a:ln w="12600">
              <a:solidFill>
                <a:srgbClr val="000066"/>
              </a:solidFill>
              <a:miter/>
            </a:ln>
          </p:spPr>
          <p:style>
            <a:lnRef idx="0"/>
            <a:fillRef idx="0"/>
            <a:effectRef idx="0"/>
            <a:fontRef idx="minor"/>
          </p:style>
        </p:sp>
        <p:sp>
          <p:nvSpPr>
            <p:cNvPr id="375" name="Line 46"/>
            <p:cNvSpPr/>
            <p:nvPr/>
          </p:nvSpPr>
          <p:spPr>
            <a:xfrm flipH="1">
              <a:off x="8658000" y="5383080"/>
              <a:ext cx="934560" cy="1440"/>
            </a:xfrm>
            <a:prstGeom prst="line">
              <a:avLst/>
            </a:prstGeom>
            <a:ln w="12600">
              <a:solidFill>
                <a:srgbClr val="000066"/>
              </a:solidFill>
              <a:miter/>
              <a:tailEnd len="med" type="triangle" w="med"/>
            </a:ln>
          </p:spPr>
          <p:style>
            <a:lnRef idx="0"/>
            <a:fillRef idx="0"/>
            <a:effectRef idx="0"/>
            <a:fontRef idx="minor"/>
          </p:style>
        </p:sp>
      </p:grpSp>
      <p:sp>
        <p:nvSpPr>
          <p:cNvPr id="376" name="CustomShape 47"/>
          <p:cNvSpPr/>
          <p:nvPr/>
        </p:nvSpPr>
        <p:spPr>
          <a:xfrm>
            <a:off x="8840880" y="3026160"/>
            <a:ext cx="162360" cy="1869120"/>
          </a:xfrm>
          <a:prstGeom prst="rightBrace">
            <a:avLst>
              <a:gd name="adj1" fmla="val 95833"/>
              <a:gd name="adj2" fmla="val 50000"/>
            </a:avLst>
          </a:prstGeom>
          <a:noFill/>
          <a:ln w="12600">
            <a:solidFill>
              <a:srgbClr val="000066"/>
            </a:solidFill>
            <a:miter/>
          </a:ln>
        </p:spPr>
        <p:style>
          <a:lnRef idx="0"/>
          <a:fillRef idx="0"/>
          <a:effectRef idx="0"/>
          <a:fontRef idx="minor"/>
        </p:style>
      </p:sp>
      <p:sp>
        <p:nvSpPr>
          <p:cNvPr id="377" name="CustomShape 48"/>
          <p:cNvSpPr/>
          <p:nvPr/>
        </p:nvSpPr>
        <p:spPr>
          <a:xfrm>
            <a:off x="9207360" y="3507840"/>
            <a:ext cx="1618200" cy="87948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710" spc="-1" strike="noStrike">
                <a:solidFill>
                  <a:srgbClr val="000066"/>
                </a:solidFill>
                <a:latin typeface="Courier New"/>
              </a:rPr>
              <a:t>Server get </a:t>
            </a:r>
            <a:endParaRPr b="0" lang="en-IN" sz="1710" spc="-1" strike="noStrike">
              <a:latin typeface="Arial"/>
            </a:endParaRPr>
          </a:p>
          <a:p>
            <a:pPr algn="ctr">
              <a:lnSpc>
                <a:spcPct val="100000"/>
              </a:lnSpc>
            </a:pPr>
            <a:r>
              <a:rPr b="1" lang="en-IN" sz="1710" spc="-1" strike="noStrike">
                <a:solidFill>
                  <a:srgbClr val="000066"/>
                </a:solidFill>
                <a:latin typeface="Courier New"/>
              </a:rPr>
              <a:t>ready to </a:t>
            </a:r>
            <a:endParaRPr b="0" lang="en-IN" sz="1710" spc="-1" strike="noStrike">
              <a:latin typeface="Arial"/>
            </a:endParaRPr>
          </a:p>
          <a:p>
            <a:pPr algn="ctr">
              <a:lnSpc>
                <a:spcPct val="100000"/>
              </a:lnSpc>
            </a:pPr>
            <a:r>
              <a:rPr b="1" lang="en-IN" sz="1710" spc="-1" strike="noStrike">
                <a:solidFill>
                  <a:srgbClr val="000066"/>
                </a:solidFill>
                <a:latin typeface="Courier New"/>
              </a:rPr>
              <a:t>listen</a:t>
            </a:r>
            <a:endParaRPr b="0" lang="en-IN" sz="1710" spc="-1" strike="noStrike">
              <a:latin typeface="Arial"/>
            </a:endParaRPr>
          </a:p>
        </p:txBody>
      </p:sp>
      <p:sp>
        <p:nvSpPr>
          <p:cNvPr id="378" name="CustomShape 49"/>
          <p:cNvSpPr/>
          <p:nvPr/>
        </p:nvSpPr>
        <p:spPr>
          <a:xfrm>
            <a:off x="3801600" y="3026160"/>
            <a:ext cx="162360" cy="2600640"/>
          </a:xfrm>
          <a:prstGeom prst="leftBrace">
            <a:avLst>
              <a:gd name="adj1" fmla="val 133333"/>
              <a:gd name="adj2" fmla="val 50000"/>
            </a:avLst>
          </a:prstGeom>
          <a:noFill/>
          <a:ln w="12600">
            <a:solidFill>
              <a:srgbClr val="000066"/>
            </a:solidFill>
            <a:miter/>
          </a:ln>
        </p:spPr>
        <p:style>
          <a:lnRef idx="0"/>
          <a:fillRef idx="0"/>
          <a:effectRef idx="0"/>
          <a:fontRef idx="minor"/>
        </p:style>
      </p:sp>
      <p:sp>
        <p:nvSpPr>
          <p:cNvPr id="379" name="CustomShape 50"/>
          <p:cNvSpPr/>
          <p:nvPr/>
        </p:nvSpPr>
        <p:spPr>
          <a:xfrm>
            <a:off x="7134120" y="5202000"/>
            <a:ext cx="154404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accept</a:t>
            </a:r>
            <a:endParaRPr b="0" lang="en-IN" sz="1500" spc="-1" strike="noStrike">
              <a:latin typeface="Arial"/>
            </a:endParaRPr>
          </a:p>
        </p:txBody>
      </p:sp>
      <p:sp>
        <p:nvSpPr>
          <p:cNvPr id="380" name="CustomShape 51"/>
          <p:cNvSpPr/>
          <p:nvPr/>
        </p:nvSpPr>
        <p:spPr>
          <a:xfrm>
            <a:off x="4126680" y="5202000"/>
            <a:ext cx="1625400" cy="406080"/>
          </a:xfrm>
          <a:prstGeom prst="rect">
            <a:avLst/>
          </a:prstGeom>
          <a:solidFill>
            <a:srgbClr val="ccffff"/>
          </a:solidFill>
          <a:ln w="12600">
            <a:solidFill>
              <a:srgbClr val="000066"/>
            </a:solidFill>
            <a:miter/>
          </a:ln>
        </p:spPr>
        <p:style>
          <a:lnRef idx="0"/>
          <a:fillRef idx="0"/>
          <a:effectRef idx="0"/>
          <a:fontRef idx="minor"/>
        </p:style>
        <p:txBody>
          <a:bodyPr wrap="none" lIns="96120" rIns="96120" tIns="50040" bIns="50040" anchor="ctr">
            <a:noAutofit/>
          </a:bodyPr>
          <a:p>
            <a:pPr algn="ctr">
              <a:lnSpc>
                <a:spcPct val="100000"/>
              </a:lnSpc>
            </a:pPr>
            <a:r>
              <a:rPr b="1" lang="en-IN" sz="1500" spc="-1" strike="noStrike">
                <a:solidFill>
                  <a:srgbClr val="000066"/>
                </a:solidFill>
                <a:latin typeface="Courier New"/>
              </a:rPr>
              <a:t>connect</a:t>
            </a:r>
            <a:endParaRPr b="0" lang="en-IN" sz="1500" spc="-1" strike="noStrike">
              <a:latin typeface="Arial"/>
            </a:endParaRPr>
          </a:p>
        </p:txBody>
      </p:sp>
      <p:sp>
        <p:nvSpPr>
          <p:cNvPr id="381" name="CustomShape 52"/>
          <p:cNvSpPr/>
          <p:nvPr/>
        </p:nvSpPr>
        <p:spPr>
          <a:xfrm>
            <a:off x="2128320" y="3872520"/>
            <a:ext cx="1618200" cy="879480"/>
          </a:xfrm>
          <a:prstGeom prst="rect">
            <a:avLst/>
          </a:prstGeom>
          <a:noFill/>
          <a:ln>
            <a:noFill/>
          </a:ln>
        </p:spPr>
        <p:style>
          <a:lnRef idx="0"/>
          <a:fillRef idx="0"/>
          <a:effectRef idx="0"/>
          <a:fontRef idx="minor"/>
        </p:style>
        <p:txBody>
          <a:bodyPr wrap="none" lIns="96120" rIns="96120" tIns="50040" bIns="50040" anchor="ctr">
            <a:spAutoFit/>
          </a:bodyPr>
          <a:p>
            <a:pPr algn="ctr">
              <a:lnSpc>
                <a:spcPct val="100000"/>
              </a:lnSpc>
            </a:pPr>
            <a:r>
              <a:rPr b="1" lang="en-IN" sz="1710" spc="-1" strike="noStrike">
                <a:solidFill>
                  <a:srgbClr val="000066"/>
                </a:solidFill>
                <a:latin typeface="Courier New"/>
              </a:rPr>
              <a:t>Client get </a:t>
            </a:r>
            <a:endParaRPr b="0" lang="en-IN" sz="1710" spc="-1" strike="noStrike">
              <a:latin typeface="Arial"/>
            </a:endParaRPr>
          </a:p>
          <a:p>
            <a:pPr algn="ctr">
              <a:lnSpc>
                <a:spcPct val="100000"/>
              </a:lnSpc>
            </a:pPr>
            <a:r>
              <a:rPr b="1" lang="en-IN" sz="1710" spc="-1" strike="noStrike">
                <a:solidFill>
                  <a:srgbClr val="000066"/>
                </a:solidFill>
                <a:latin typeface="Courier New"/>
              </a:rPr>
              <a:t>Ready to </a:t>
            </a:r>
            <a:endParaRPr b="0" lang="en-IN" sz="1710" spc="-1" strike="noStrike">
              <a:latin typeface="Arial"/>
            </a:endParaRPr>
          </a:p>
          <a:p>
            <a:pPr algn="ctr">
              <a:lnSpc>
                <a:spcPct val="100000"/>
              </a:lnSpc>
            </a:pPr>
            <a:r>
              <a:rPr b="1" lang="en-IN" sz="1710" spc="-1" strike="noStrike">
                <a:solidFill>
                  <a:srgbClr val="000066"/>
                </a:solidFill>
                <a:latin typeface="Courier New"/>
              </a:rPr>
              <a:t>connect </a:t>
            </a:r>
            <a:endParaRPr b="0" lang="en-IN" sz="1710" spc="-1" strike="noStrike">
              <a:latin typeface="Arial"/>
            </a:endParaRPr>
          </a:p>
        </p:txBody>
      </p:sp>
      <p:sp>
        <p:nvSpPr>
          <p:cNvPr id="382" name="TextShape 53"/>
          <p:cNvSpPr txBox="1"/>
          <p:nvPr/>
        </p:nvSpPr>
        <p:spPr>
          <a:xfrm>
            <a:off x="3659040" y="1144440"/>
            <a:ext cx="934524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cap="all">
                <a:solidFill>
                  <a:srgbClr val="000000"/>
                </a:solidFill>
                <a:latin typeface="Gill Sans MT"/>
              </a:rPr>
              <a:t>Overview</a:t>
            </a:r>
            <a:endParaRPr b="0" lang="en-US" sz="45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1125000" y="9154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Server  </a:t>
            </a:r>
            <a:r>
              <a:rPr b="0" lang="en-US" sz="2140" spc="-1" strike="noStrike" cap="all">
                <a:solidFill>
                  <a:srgbClr val="000000"/>
                </a:solidFill>
                <a:latin typeface="Gill Sans MT"/>
              </a:rPr>
              <a:t>details</a:t>
            </a:r>
            <a:r>
              <a:rPr b="0" lang="en-US" sz="4550" spc="-1" strike="noStrike" cap="all">
                <a:solidFill>
                  <a:srgbClr val="000000"/>
                </a:solidFill>
                <a:latin typeface="Gill Sans MT"/>
              </a:rPr>
              <a:t>:-</a:t>
            </a:r>
            <a:endParaRPr b="0" lang="en-US" sz="4550" spc="-1" strike="noStrike">
              <a:solidFill>
                <a:srgbClr val="000000"/>
              </a:solidFill>
              <a:latin typeface="Gill Sans MT"/>
            </a:endParaRPr>
          </a:p>
        </p:txBody>
      </p:sp>
      <p:sp>
        <p:nvSpPr>
          <p:cNvPr id="384" name="TextShape 2"/>
          <p:cNvSpPr txBox="1"/>
          <p:nvPr/>
        </p:nvSpPr>
        <p:spPr>
          <a:xfrm>
            <a:off x="2053080" y="2866680"/>
            <a:ext cx="9345600" cy="4907160"/>
          </a:xfrm>
          <a:prstGeom prst="rect">
            <a:avLst/>
          </a:prstGeom>
          <a:noFill/>
          <a:ln>
            <a:noFill/>
          </a:ln>
        </p:spPr>
        <p:txBody>
          <a:bodyPr>
            <a:normAutofit fontScale="63000"/>
          </a:bodyPr>
          <a:p>
            <a:pPr>
              <a:lnSpc>
                <a:spcPct val="120000"/>
              </a:lnSpc>
              <a:spcBef>
                <a:spcPts val="1423"/>
              </a:spcBef>
            </a:pPr>
            <a:r>
              <a:rPr b="0" lang="en-US" sz="2780" spc="-1" strike="noStrike">
                <a:solidFill>
                  <a:srgbClr val="000000"/>
                </a:solidFill>
                <a:latin typeface="Gill Sans MT"/>
              </a:rPr>
              <a:t>FUNCTIONS &amp; OPERATIONS PERFORMED IN SERVER CODE:-</a:t>
            </a:r>
            <a:endParaRPr b="0" lang="en-US" sz="27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Socket()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Assigning IP / PORT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Bind()</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Listen()</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Accept()</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Read()</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Write()</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Close()</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SOCKET()</a:t>
            </a:r>
            <a:endParaRPr b="0" lang="en-US" sz="4550" spc="-1" strike="noStrike">
              <a:solidFill>
                <a:srgbClr val="000000"/>
              </a:solidFill>
              <a:latin typeface="Gill Sans MT"/>
            </a:endParaRPr>
          </a:p>
        </p:txBody>
      </p:sp>
      <p:sp>
        <p:nvSpPr>
          <p:cNvPr id="386"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A </a:t>
            </a:r>
            <a:r>
              <a:rPr b="0" i="1" lang="en-US" sz="2850" spc="-1" strike="noStrike">
                <a:solidFill>
                  <a:srgbClr val="000000"/>
                </a:solidFill>
                <a:latin typeface="Gill Sans MT"/>
              </a:rPr>
              <a:t>socket</a:t>
            </a:r>
            <a:r>
              <a:rPr b="0" lang="en-US" sz="2850" spc="-1" strike="noStrike">
                <a:solidFill>
                  <a:srgbClr val="000000"/>
                </a:solidFill>
                <a:latin typeface="Gill Sans MT"/>
              </a:rPr>
              <a:t> is one endpoint of a two-way communication link between two programs running on the network. A socket is bound to a port number so that the TCP layer can identify the application that data is destined to be sent to. </a:t>
            </a:r>
            <a:endParaRPr b="0" lang="en-US" sz="2850" spc="-1" strike="noStrike">
              <a:solidFill>
                <a:srgbClr val="000000"/>
              </a:solidFill>
              <a:latin typeface="Gill Sans MT"/>
            </a:endParaRPr>
          </a:p>
        </p:txBody>
      </p:sp>
      <p:sp>
        <p:nvSpPr>
          <p:cNvPr id="387" name="CustomShape 3"/>
          <p:cNvSpPr/>
          <p:nvPr/>
        </p:nvSpPr>
        <p:spPr>
          <a:xfrm>
            <a:off x="1720080" y="7727400"/>
            <a:ext cx="9505080" cy="387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5662440" y="4451040"/>
            <a:ext cx="6777000" cy="3861000"/>
          </a:xfrm>
          <a:prstGeom prst="rect">
            <a:avLst/>
          </a:prstGeom>
          <a:noFill/>
          <a:ln>
            <a:noFill/>
          </a:ln>
        </p:spPr>
        <p:txBody>
          <a:bodyPr>
            <a:normAutofit/>
          </a:bodyPr>
          <a:p>
            <a:pPr lvl="3" marL="2275920" indent="-324720">
              <a:lnSpc>
                <a:spcPct val="120000"/>
              </a:lnSpc>
              <a:spcBef>
                <a:spcPts val="711"/>
              </a:spcBef>
              <a:buClr>
                <a:srgbClr val="b71e42"/>
              </a:buClr>
              <a:buFont typeface="Arial"/>
              <a:buChar char="•"/>
            </a:pPr>
            <a:r>
              <a:rPr b="0" lang="en-US" sz="2400" spc="-1" strike="noStrike">
                <a:solidFill>
                  <a:srgbClr val="000000"/>
                </a:solidFill>
                <a:latin typeface="Gill Sans MT"/>
              </a:rPr>
              <a:t>SUBMITTED BY – </a:t>
            </a:r>
            <a:endParaRPr b="0" lang="en-US" sz="2400" spc="-1" strike="noStrike">
              <a:solidFill>
                <a:srgbClr val="000000"/>
              </a:solidFill>
              <a:latin typeface="Gill Sans MT"/>
            </a:endParaRPr>
          </a:p>
          <a:p>
            <a:pPr marL="1950840">
              <a:lnSpc>
                <a:spcPct val="120000"/>
              </a:lnSpc>
              <a:spcBef>
                <a:spcPts val="711"/>
              </a:spcBef>
            </a:pPr>
            <a:r>
              <a:rPr b="0" lang="en-US" sz="2630" spc="-1" strike="noStrike">
                <a:solidFill>
                  <a:srgbClr val="000000"/>
                </a:solidFill>
                <a:latin typeface="Gill Sans MT"/>
              </a:rPr>
              <a:t>ADARSH THAKUR</a:t>
            </a:r>
            <a:endParaRPr b="0" lang="en-US" sz="2630" spc="-1" strike="noStrike">
              <a:solidFill>
                <a:srgbClr val="000000"/>
              </a:solidFill>
              <a:latin typeface="Gill Sans MT"/>
            </a:endParaRPr>
          </a:p>
          <a:p>
            <a:pPr marL="1950840">
              <a:lnSpc>
                <a:spcPct val="120000"/>
              </a:lnSpc>
              <a:spcBef>
                <a:spcPts val="711"/>
              </a:spcBef>
            </a:pPr>
            <a:r>
              <a:rPr b="0" lang="en-US" sz="2630" spc="-1" strike="noStrike">
                <a:solidFill>
                  <a:srgbClr val="000000"/>
                </a:solidFill>
                <a:latin typeface="Gill Sans MT"/>
              </a:rPr>
              <a:t>BALU NAGAR</a:t>
            </a:r>
            <a:endParaRPr b="0" lang="en-US" sz="2630" spc="-1" strike="noStrike">
              <a:solidFill>
                <a:srgbClr val="000000"/>
              </a:solidFill>
              <a:latin typeface="Gill Sans MT"/>
            </a:endParaRPr>
          </a:p>
          <a:p>
            <a:pPr marL="1950840">
              <a:lnSpc>
                <a:spcPct val="120000"/>
              </a:lnSpc>
              <a:spcBef>
                <a:spcPts val="711"/>
              </a:spcBef>
            </a:pPr>
            <a:r>
              <a:rPr b="0" lang="en-US" sz="2630" spc="-1" strike="noStrike">
                <a:solidFill>
                  <a:srgbClr val="000000"/>
                </a:solidFill>
                <a:latin typeface="Gill Sans MT"/>
              </a:rPr>
              <a:t>PARAS NARAYAN GAUTAM </a:t>
            </a:r>
            <a:endParaRPr b="0" lang="en-US" sz="2630" spc="-1" strike="noStrike">
              <a:solidFill>
                <a:srgbClr val="000000"/>
              </a:solidFill>
              <a:latin typeface="Gill Sans MT"/>
            </a:endParaRPr>
          </a:p>
          <a:p>
            <a:pPr marL="1950840">
              <a:lnSpc>
                <a:spcPct val="120000"/>
              </a:lnSpc>
              <a:spcBef>
                <a:spcPts val="711"/>
              </a:spcBef>
            </a:pPr>
            <a:r>
              <a:rPr b="0" lang="en-US" sz="2630" spc="-1" strike="noStrike">
                <a:solidFill>
                  <a:srgbClr val="000000"/>
                </a:solidFill>
                <a:latin typeface="Gill Sans MT"/>
              </a:rPr>
              <a:t>ASHISH PATIDAR</a:t>
            </a:r>
            <a:endParaRPr b="0" lang="en-US" sz="2630" spc="-1" strike="noStrike">
              <a:solidFill>
                <a:srgbClr val="000000"/>
              </a:solidFill>
              <a:latin typeface="Gill Sans MT"/>
            </a:endParaRPr>
          </a:p>
        </p:txBody>
      </p:sp>
      <p:sp>
        <p:nvSpPr>
          <p:cNvPr id="274" name="CustomShape 2"/>
          <p:cNvSpPr/>
          <p:nvPr/>
        </p:nvSpPr>
        <p:spPr>
          <a:xfrm>
            <a:off x="234360" y="4451040"/>
            <a:ext cx="5614920" cy="3861000"/>
          </a:xfrm>
          <a:prstGeom prst="rect">
            <a:avLst/>
          </a:prstGeom>
          <a:noFill/>
          <a:ln>
            <a:noFill/>
          </a:ln>
        </p:spPr>
        <p:style>
          <a:lnRef idx="0"/>
          <a:fillRef idx="0"/>
          <a:effectRef idx="0"/>
          <a:fontRef idx="minor"/>
        </p:style>
        <p:txBody>
          <a:bodyPr>
            <a:normAutofit/>
          </a:bodyPr>
          <a:p>
            <a:pPr marL="325080" indent="-324720">
              <a:lnSpc>
                <a:spcPct val="120000"/>
              </a:lnSpc>
              <a:spcBef>
                <a:spcPts val="1423"/>
              </a:spcBef>
              <a:buClr>
                <a:srgbClr val="b71e42"/>
              </a:buClr>
              <a:buFont typeface="Arial"/>
              <a:buChar char="•"/>
            </a:pPr>
            <a:r>
              <a:rPr b="0" lang="en-IN" sz="2850" spc="-1" strike="noStrike">
                <a:solidFill>
                  <a:srgbClr val="000000"/>
                </a:solidFill>
                <a:latin typeface="Gill Sans MT"/>
              </a:rPr>
              <a:t>SUBMITTED TO – </a:t>
            </a:r>
            <a:endParaRPr b="0" lang="en-IN" sz="2850" spc="-1" strike="noStrike">
              <a:latin typeface="Arial"/>
            </a:endParaRPr>
          </a:p>
          <a:p>
            <a:pPr marL="650160">
              <a:lnSpc>
                <a:spcPct val="120000"/>
              </a:lnSpc>
              <a:spcBef>
                <a:spcPts val="711"/>
              </a:spcBef>
            </a:pPr>
            <a:r>
              <a:rPr b="0" lang="en-IN" sz="2630" spc="-1" strike="noStrike">
                <a:solidFill>
                  <a:srgbClr val="000000"/>
                </a:solidFill>
                <a:latin typeface="Gill Sans MT"/>
              </a:rPr>
              <a:t>MS DEEPTHI L</a:t>
            </a:r>
            <a:endParaRPr b="0" lang="en-IN" sz="2630" spc="-1" strike="noStrike">
              <a:latin typeface="Arial"/>
            </a:endParaRPr>
          </a:p>
        </p:txBody>
      </p:sp>
      <p:sp>
        <p:nvSpPr>
          <p:cNvPr id="275" name="CustomShape 3"/>
          <p:cNvSpPr/>
          <p:nvPr/>
        </p:nvSpPr>
        <p:spPr>
          <a:xfrm>
            <a:off x="4762440" y="1441440"/>
            <a:ext cx="4811400" cy="1178640"/>
          </a:xfrm>
          <a:prstGeom prst="rect">
            <a:avLst/>
          </a:prstGeom>
          <a:noFill/>
          <a:ln>
            <a:noFill/>
          </a:ln>
        </p:spPr>
        <p:style>
          <a:lnRef idx="0"/>
          <a:fillRef idx="0"/>
          <a:effectRef idx="0"/>
          <a:fontRef idx="minor"/>
        </p:style>
        <p:txBody>
          <a:bodyPr>
            <a:normAutofit/>
          </a:bodyPr>
          <a:p>
            <a:pPr>
              <a:lnSpc>
                <a:spcPct val="120000"/>
              </a:lnSpc>
              <a:spcBef>
                <a:spcPts val="1423"/>
              </a:spcBef>
            </a:pPr>
            <a:r>
              <a:rPr b="0" lang="en-IN" sz="4800" spc="-1" strike="noStrike" u="sng">
                <a:solidFill>
                  <a:srgbClr val="000000"/>
                </a:solidFill>
                <a:uFillTx/>
                <a:latin typeface="Gill Sans MT"/>
              </a:rPr>
              <a:t>SUBMISSION:-</a:t>
            </a:r>
            <a:r>
              <a:rPr b="0" lang="en-IN" sz="4800" spc="-1" strike="noStrike">
                <a:solidFill>
                  <a:srgbClr val="000000"/>
                </a:solidFill>
                <a:latin typeface="Gill Sans MT"/>
              </a:rPr>
              <a:t>  </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36240" y="712080"/>
            <a:ext cx="10243080" cy="1118880"/>
          </a:xfrm>
          <a:prstGeom prst="rect">
            <a:avLst/>
          </a:prstGeom>
          <a:noFill/>
          <a:ln>
            <a:noFill/>
          </a:ln>
        </p:spPr>
        <p:txBody>
          <a:bodyPr>
            <a:normAutofit fontScale="77000"/>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Assign IP/PORT</a:t>
            </a:r>
            <a:endParaRPr b="0" lang="en-US" sz="4550" spc="-1" strike="noStrike">
              <a:solidFill>
                <a:srgbClr val="000000"/>
              </a:solidFill>
              <a:latin typeface="Gill Sans MT"/>
            </a:endParaRPr>
          </a:p>
        </p:txBody>
      </p:sp>
      <p:sp>
        <p:nvSpPr>
          <p:cNvPr id="389" name="TextShape 2"/>
          <p:cNvSpPr txBox="1"/>
          <p:nvPr/>
        </p:nvSpPr>
        <p:spPr>
          <a:xfrm>
            <a:off x="2053080" y="2866680"/>
            <a:ext cx="9345600" cy="4907160"/>
          </a:xfrm>
          <a:prstGeom prst="rect">
            <a:avLst/>
          </a:prstGeom>
          <a:noFill/>
          <a:ln>
            <a:noFill/>
          </a:ln>
        </p:spPr>
        <p:txBody>
          <a:bodyPr>
            <a:normAutofit fontScale="44000"/>
          </a:bodyPr>
          <a:p>
            <a:pPr marL="325080" indent="-324720">
              <a:lnSpc>
                <a:spcPct val="120000"/>
              </a:lnSpc>
              <a:spcBef>
                <a:spcPts val="1423"/>
              </a:spcBef>
              <a:buClr>
                <a:srgbClr val="b71e42"/>
              </a:buClr>
              <a:buFont typeface="Arial"/>
              <a:buChar char="•"/>
            </a:pPr>
            <a:r>
              <a:rPr b="0" lang="en-US" sz="2990" spc="-1" strike="noStrike">
                <a:solidFill>
                  <a:srgbClr val="000000"/>
                </a:solidFill>
                <a:latin typeface="Gill Sans MT"/>
              </a:rPr>
              <a:t>Define the IP Address:-</a:t>
            </a:r>
            <a:endParaRPr b="0" lang="en-US" sz="299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A computer data network assigns a number called an Internet Protocol (IP) address to every computer and device connected to it.  For example, your company’s Wi-Fi network might host many devices – smartphones, wireless printers and laptops. Each has an IP address.</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990" spc="-1" strike="noStrike">
                <a:solidFill>
                  <a:srgbClr val="000000"/>
                </a:solidFill>
                <a:latin typeface="Gill Sans MT"/>
              </a:rPr>
              <a:t>Define the Port Address:-</a:t>
            </a:r>
            <a:endParaRPr b="0" lang="en-US" sz="299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Every computer and mobile device runs many different internet-based apps, including email, web browsers and cloud storage drives. Each of these applications has one or more network “ports” assigned to it; for example, web browsers use port 80(HTTP) ,email programs use port 25(SMTP) and file transfer use port 21(FTP).</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489240" y="100260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Bind() </a:t>
            </a:r>
            <a:endParaRPr b="0" lang="en-US" sz="4550" spc="-1" strike="noStrike">
              <a:solidFill>
                <a:srgbClr val="000000"/>
              </a:solidFill>
              <a:latin typeface="Gill Sans MT"/>
            </a:endParaRPr>
          </a:p>
        </p:txBody>
      </p:sp>
      <p:sp>
        <p:nvSpPr>
          <p:cNvPr id="391"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Bind() defines a relationship between the socket you created and the addresses that are available on your host (SERVER). For example you can bind a socket on all addresses or on a specific IP which has been configured on a network adapter by the host's operating system.</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138960" y="99324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LISTEN()</a:t>
            </a:r>
            <a:endParaRPr b="0" lang="en-US" sz="4550" spc="-1" strike="noStrike">
              <a:solidFill>
                <a:srgbClr val="000000"/>
              </a:solidFill>
              <a:latin typeface="Gill Sans MT"/>
            </a:endParaRPr>
          </a:p>
        </p:txBody>
      </p:sp>
      <p:sp>
        <p:nvSpPr>
          <p:cNvPr id="393" name="TextShape 2"/>
          <p:cNvSpPr txBox="1"/>
          <p:nvPr/>
        </p:nvSpPr>
        <p:spPr>
          <a:xfrm>
            <a:off x="2053080" y="2866680"/>
            <a:ext cx="9345600" cy="4907160"/>
          </a:xfrm>
          <a:prstGeom prst="rect">
            <a:avLst/>
          </a:prstGeom>
          <a:noFill/>
          <a:ln>
            <a:noFill/>
          </a:ln>
        </p:spPr>
        <p:txBody>
          <a:bodyPr>
            <a:noAutofit/>
          </a:bodyPr>
          <a:p>
            <a:pPr>
              <a:lnSpc>
                <a:spcPct val="120000"/>
              </a:lnSpc>
              <a:spcBef>
                <a:spcPts val="1423"/>
              </a:spcBef>
            </a:pPr>
            <a:r>
              <a:rPr b="0" lang="en-US" sz="2850" spc="-1" strike="noStrike">
                <a:solidFill>
                  <a:srgbClr val="000000"/>
                </a:solidFill>
                <a:latin typeface="Times New Roman"/>
              </a:rPr>
              <a:t>The listen system call allows the process to listen on the socket for connections. The first argument is the socket file descriptor, and the second is the size of the backlog queue, i.e., the number of connections that can be waiting while the process is handling a particular connection.</a:t>
            </a:r>
            <a:r>
              <a:rPr b="0" lang="en-US" sz="2850" spc="-1" strike="noStrike">
                <a:solidFill>
                  <a:srgbClr val="000000"/>
                </a:solidFill>
                <a:latin typeface="Gill Sans MT"/>
              </a:rPr>
              <a:t>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 </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
        <p:nvSpPr>
          <p:cNvPr id="394" name="CustomShape 3"/>
          <p:cNvSpPr/>
          <p:nvPr/>
        </p:nvSpPr>
        <p:spPr>
          <a:xfrm>
            <a:off x="0" y="877680"/>
            <a:ext cx="196200" cy="682560"/>
          </a:xfrm>
          <a:prstGeom prst="rect">
            <a:avLst/>
          </a:prstGeom>
          <a:noFill/>
          <a:ln>
            <a:noFill/>
          </a:ln>
        </p:spPr>
        <p:style>
          <a:lnRef idx="0"/>
          <a:fillRef idx="0"/>
          <a:effectRef idx="0"/>
          <a:fontRef idx="minor"/>
        </p:style>
        <p:txBody>
          <a:bodyPr wrap="none" lIns="97560" rIns="97560" tIns="48600" bIns="48600" anchor="ctr">
            <a:spAutoFit/>
          </a:bodyPr>
          <a:p>
            <a:pPr>
              <a:lnSpc>
                <a:spcPct val="10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Connect()  </a:t>
            </a:r>
            <a:r>
              <a:rPr b="0" lang="en-US" sz="2560" spc="-1" strike="noStrike" cap="all">
                <a:solidFill>
                  <a:srgbClr val="000000"/>
                </a:solidFill>
                <a:latin typeface="Gill Sans MT"/>
              </a:rPr>
              <a:t>in client</a:t>
            </a:r>
            <a:r>
              <a:rPr b="0" lang="en-US" sz="4550" spc="-1" strike="noStrike" cap="all">
                <a:solidFill>
                  <a:srgbClr val="000000"/>
                </a:solidFill>
                <a:latin typeface="Gill Sans MT"/>
              </a:rPr>
              <a:t>:-</a:t>
            </a:r>
            <a:endParaRPr b="0" lang="en-US" sz="4550" spc="-1" strike="noStrike">
              <a:solidFill>
                <a:srgbClr val="000000"/>
              </a:solidFill>
              <a:latin typeface="Gill Sans MT"/>
            </a:endParaRPr>
          </a:p>
        </p:txBody>
      </p:sp>
      <p:sp>
        <p:nvSpPr>
          <p:cNvPr id="396" name="TextShape 2"/>
          <p:cNvSpPr txBox="1"/>
          <p:nvPr/>
        </p:nvSpPr>
        <p:spPr>
          <a:xfrm>
            <a:off x="2053080" y="2866680"/>
            <a:ext cx="9345600" cy="4907160"/>
          </a:xfrm>
          <a:prstGeom prst="rect">
            <a:avLst/>
          </a:prstGeom>
          <a:noFill/>
          <a:ln>
            <a:noFill/>
          </a:ln>
        </p:spPr>
        <p:txBody>
          <a:bodyPr>
            <a:noAutofit/>
          </a:bodyPr>
          <a:p>
            <a:pPr>
              <a:lnSpc>
                <a:spcPct val="120000"/>
              </a:lnSpc>
              <a:spcBef>
                <a:spcPts val="1423"/>
              </a:spcBef>
            </a:pPr>
            <a:r>
              <a:rPr b="0" lang="en-US" sz="2850" spc="-1" strike="noStrike">
                <a:solidFill>
                  <a:srgbClr val="000000"/>
                </a:solidFill>
                <a:latin typeface="Gill Sans MT"/>
              </a:rPr>
              <a:t>The connect function is called by the client to establish a connection to the server. It takes three arguments, the socket file descriptor, the address of the host to which it wants to connect (including the port number), and the size of this address. This function returns 0 on success and -1 if it fails.</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Accept()</a:t>
            </a:r>
            <a:endParaRPr b="0" lang="en-US" sz="4550" spc="-1" strike="noStrike">
              <a:solidFill>
                <a:srgbClr val="000000"/>
              </a:solidFill>
              <a:latin typeface="Gill Sans MT"/>
            </a:endParaRPr>
          </a:p>
        </p:txBody>
      </p:sp>
      <p:sp>
        <p:nvSpPr>
          <p:cNvPr id="398"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The </a:t>
            </a:r>
            <a:r>
              <a:rPr b="1" lang="en-US" sz="2850" spc="-1" strike="noStrike">
                <a:solidFill>
                  <a:srgbClr val="000000"/>
                </a:solidFill>
                <a:latin typeface="Gill Sans MT"/>
              </a:rPr>
              <a:t>accept</a:t>
            </a:r>
            <a:r>
              <a:rPr b="0" lang="en-US" sz="2850" spc="-1" strike="noStrike">
                <a:solidFill>
                  <a:srgbClr val="000000"/>
                </a:solidFill>
                <a:latin typeface="Gill Sans MT"/>
              </a:rPr>
              <a:t>() call is used by a server to </a:t>
            </a:r>
            <a:r>
              <a:rPr b="1" lang="en-US" sz="2850" spc="-1" strike="noStrike">
                <a:solidFill>
                  <a:srgbClr val="000000"/>
                </a:solidFill>
                <a:latin typeface="Gill Sans MT"/>
              </a:rPr>
              <a:t>accept</a:t>
            </a:r>
            <a:r>
              <a:rPr b="0" lang="en-US" sz="2850" spc="-1" strike="noStrike">
                <a:solidFill>
                  <a:srgbClr val="000000"/>
                </a:solidFill>
                <a:latin typeface="Gill Sans MT"/>
              </a:rPr>
              <a:t> a connection request from a client. When a connection is available, the </a:t>
            </a:r>
            <a:r>
              <a:rPr b="1" lang="en-US" sz="2850" spc="-1" strike="noStrike">
                <a:solidFill>
                  <a:srgbClr val="000000"/>
                </a:solidFill>
                <a:latin typeface="Gill Sans MT"/>
              </a:rPr>
              <a:t>socket</a:t>
            </a:r>
            <a:r>
              <a:rPr b="0" lang="en-US" sz="2850" spc="-1" strike="noStrike">
                <a:solidFill>
                  <a:srgbClr val="000000"/>
                </a:solidFill>
                <a:latin typeface="Gill Sans MT"/>
              </a:rPr>
              <a:t> created is ready for use to read data from the process that requested the connection. The call </a:t>
            </a:r>
            <a:r>
              <a:rPr b="1" lang="en-US" sz="2850" spc="-1" strike="noStrike">
                <a:solidFill>
                  <a:srgbClr val="000000"/>
                </a:solidFill>
                <a:latin typeface="Gill Sans MT"/>
              </a:rPr>
              <a:t>accepts</a:t>
            </a:r>
            <a:r>
              <a:rPr b="0" lang="en-US" sz="2850" spc="-1" strike="noStrike">
                <a:solidFill>
                  <a:srgbClr val="000000"/>
                </a:solidFill>
                <a:latin typeface="Gill Sans MT"/>
              </a:rPr>
              <a:t> the first connection on its queue of pending connections for the given </a:t>
            </a:r>
            <a:r>
              <a:rPr b="1" lang="en-US" sz="2850" spc="-1" strike="noStrike">
                <a:solidFill>
                  <a:srgbClr val="000000"/>
                </a:solidFill>
                <a:latin typeface="Gill Sans MT"/>
              </a:rPr>
              <a:t>socket socket</a:t>
            </a:r>
            <a:r>
              <a:rPr b="0" lang="en-US" sz="2850" spc="-1" strike="noStrike">
                <a:solidFill>
                  <a:srgbClr val="000000"/>
                </a:solidFill>
                <a:latin typeface="Gill Sans MT"/>
              </a:rPr>
              <a:t>.</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159480" y="1007280"/>
            <a:ext cx="10243080" cy="111888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Close()</a:t>
            </a:r>
            <a:r>
              <a:rPr b="0" lang="en-US" sz="4550" spc="-1" strike="noStrike" cap="all">
                <a:solidFill>
                  <a:srgbClr val="000000"/>
                </a:solidFill>
                <a:latin typeface="Gill Sans MT"/>
              </a:rPr>
              <a:t> :-</a:t>
            </a:r>
            <a:endParaRPr b="0" lang="en-US" sz="4550" spc="-1" strike="noStrike">
              <a:solidFill>
                <a:srgbClr val="000000"/>
              </a:solidFill>
              <a:latin typeface="Gill Sans MT"/>
            </a:endParaRPr>
          </a:p>
        </p:txBody>
      </p:sp>
      <p:sp>
        <p:nvSpPr>
          <p:cNvPr id="400" name="TextShape 2"/>
          <p:cNvSpPr txBox="1"/>
          <p:nvPr/>
        </p:nvSpPr>
        <p:spPr>
          <a:xfrm>
            <a:off x="1548360" y="3449160"/>
            <a:ext cx="10243080" cy="368028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When you have finished using a socket, you can simply close its file descriptor with file close. </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2053080" y="1144800"/>
            <a:ext cx="9345600" cy="1506240"/>
          </a:xfrm>
          <a:prstGeom prst="rect">
            <a:avLst/>
          </a:prstGeom>
          <a:noFill/>
          <a:ln>
            <a:noFill/>
          </a:ln>
        </p:spPr>
        <p:txBody>
          <a:bodyPr>
            <a:noAutofit/>
          </a:bodyPr>
          <a:p>
            <a:pPr algn="ct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TCP  vs UDP </a:t>
            </a:r>
            <a:endParaRPr b="0" lang="en-US" sz="4550" spc="-1" strike="noStrike">
              <a:solidFill>
                <a:srgbClr val="000000"/>
              </a:solidFill>
              <a:latin typeface="Gill Sans MT"/>
            </a:endParaRPr>
          </a:p>
        </p:txBody>
      </p:sp>
      <p:sp>
        <p:nvSpPr>
          <p:cNvPr id="402" name="TextShape 2"/>
          <p:cNvSpPr txBox="1"/>
          <p:nvPr/>
        </p:nvSpPr>
        <p:spPr>
          <a:xfrm>
            <a:off x="2053080" y="2864160"/>
            <a:ext cx="4445280" cy="4888440"/>
          </a:xfrm>
          <a:prstGeom prst="rect">
            <a:avLst/>
          </a:prstGeom>
          <a:noFill/>
          <a:ln>
            <a:noFill/>
          </a:ln>
        </p:spPr>
        <p:txBody>
          <a:bodyPr>
            <a:normAutofit fontScale="66000"/>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UDP: User Datagram Protocol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no acknowledgements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no retransmissions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out of order, duplicates possible</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connectionless, i.e., app indicates destination for each packet </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
        <p:nvSpPr>
          <p:cNvPr id="403" name="TextShape 3"/>
          <p:cNvSpPr txBox="1"/>
          <p:nvPr/>
        </p:nvSpPr>
        <p:spPr>
          <a:xfrm>
            <a:off x="6953400" y="2864160"/>
            <a:ext cx="4444920" cy="4888440"/>
          </a:xfrm>
          <a:prstGeom prst="rect">
            <a:avLst/>
          </a:prstGeom>
          <a:noFill/>
          <a:ln>
            <a:noFill/>
          </a:ln>
        </p:spPr>
        <p:txBody>
          <a:bodyPr>
            <a:normAutofit/>
          </a:bodyPr>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TCP: Transmission Control Protocol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reliable byte-stream channel (in order, all arrive, no duplicates)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 </a:t>
            </a:r>
            <a:r>
              <a:rPr b="0" lang="en-US" sz="2850" spc="-1" strike="noStrike">
                <a:solidFill>
                  <a:srgbClr val="000000"/>
                </a:solidFill>
                <a:latin typeface="Gill Sans MT"/>
              </a:rPr>
              <a:t>similar to file I/O</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flow control </a:t>
            </a:r>
            <a:endParaRPr b="0" lang="en-US" sz="285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850" spc="-1" strike="noStrike">
                <a:solidFill>
                  <a:srgbClr val="000000"/>
                </a:solidFill>
                <a:latin typeface="Gill Sans MT"/>
              </a:rPr>
              <a:t>connection-oriented </a:t>
            </a:r>
            <a:endParaRPr b="0" lang="en-US" sz="2850" spc="-1" strike="noStrike">
              <a:solidFill>
                <a:srgbClr val="000000"/>
              </a:solidFill>
              <a:latin typeface="Gill Sans MT"/>
            </a:endParaRPr>
          </a:p>
          <a:p>
            <a:pPr>
              <a:lnSpc>
                <a:spcPct val="120000"/>
              </a:lnSpc>
              <a:spcBef>
                <a:spcPts val="1423"/>
              </a:spcBef>
            </a:pP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1958760" y="2650680"/>
            <a:ext cx="9820440" cy="1598040"/>
          </a:xfrm>
          <a:prstGeom prst="rect">
            <a:avLst/>
          </a:prstGeom>
          <a:noFill/>
          <a:ln>
            <a:noFill/>
          </a:ln>
        </p:spPr>
        <p:txBody>
          <a:bodyPr>
            <a:normAutofit/>
          </a:bodyPr>
          <a:p>
            <a:pPr algn="ctr">
              <a:lnSpc>
                <a:spcPct val="90000"/>
              </a:lnSpc>
            </a:pPr>
            <a:r>
              <a:rPr b="0" lang="en-US" sz="9600" spc="-1" strike="noStrike" cap="all">
                <a:solidFill>
                  <a:srgbClr val="000000"/>
                </a:solidFill>
                <a:latin typeface="Gill Sans MT"/>
              </a:rPr>
              <a:t>Thank you</a:t>
            </a:r>
            <a:endParaRPr b="0" lang="en-US" sz="9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2053080" y="114408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 </a:t>
            </a:r>
            <a:r>
              <a:rPr b="0" lang="en-US" sz="4550" spc="-1" strike="noStrike" u="sng" cap="all">
                <a:solidFill>
                  <a:srgbClr val="000000"/>
                </a:solidFill>
                <a:uFillTx/>
                <a:latin typeface="Gill Sans MT"/>
              </a:rPr>
              <a:t>WHAT IS SHELL ?</a:t>
            </a:r>
            <a:endParaRPr b="0" lang="en-US" sz="4550" spc="-1" strike="noStrike">
              <a:solidFill>
                <a:srgbClr val="000000"/>
              </a:solidFill>
              <a:latin typeface="Gill Sans MT"/>
            </a:endParaRPr>
          </a:p>
        </p:txBody>
      </p:sp>
      <p:sp>
        <p:nvSpPr>
          <p:cNvPr id="277" name="TextShape 2"/>
          <p:cNvSpPr txBox="1"/>
          <p:nvPr/>
        </p:nvSpPr>
        <p:spPr>
          <a:xfrm>
            <a:off x="2053080" y="2866680"/>
            <a:ext cx="9345600" cy="4907160"/>
          </a:xfrm>
          <a:prstGeom prst="rect">
            <a:avLst/>
          </a:prstGeom>
          <a:noFill/>
          <a:ln>
            <a:noFill/>
          </a:ln>
        </p:spPr>
        <p:txBody>
          <a:bodyPr>
            <a:normAutofit fontScale="65000"/>
          </a:bodyPr>
          <a:p>
            <a:pPr>
              <a:lnSpc>
                <a:spcPct val="120000"/>
              </a:lnSpc>
              <a:spcBef>
                <a:spcPts val="1423"/>
              </a:spcBef>
            </a:pPr>
            <a:r>
              <a:rPr b="0" lang="en-US" sz="2850" spc="-1" strike="noStrike">
                <a:solidFill>
                  <a:srgbClr val="000000"/>
                </a:solidFill>
                <a:latin typeface="Gill Sans MT"/>
              </a:rPr>
              <a:t>&gt;A shell is a program that takes commands typed by the user and calls the operating system to run those commands.  </a:t>
            </a:r>
            <a:br/>
            <a:endParaRPr b="0" lang="en-US" sz="2850" spc="-1" strike="noStrike">
              <a:solidFill>
                <a:srgbClr val="000000"/>
              </a:solidFill>
              <a:latin typeface="Gill Sans MT"/>
            </a:endParaRPr>
          </a:p>
          <a:p>
            <a:pPr>
              <a:lnSpc>
                <a:spcPct val="120000"/>
              </a:lnSpc>
              <a:spcBef>
                <a:spcPts val="1423"/>
              </a:spcBef>
            </a:pPr>
            <a:r>
              <a:rPr b="0" lang="en-US" sz="2850" spc="-1" strike="noStrike">
                <a:solidFill>
                  <a:srgbClr val="000000"/>
                </a:solidFill>
                <a:latin typeface="Gill Sans MT"/>
              </a:rPr>
              <a:t>&gt;A shell is a program that acts as the interface between you and the   system, allowing you to enter the command for the operating system for execute.</a:t>
            </a:r>
            <a:br/>
            <a:endParaRPr b="0" lang="en-US" sz="2850" spc="-1" strike="noStrike">
              <a:solidFill>
                <a:srgbClr val="000000"/>
              </a:solidFill>
              <a:latin typeface="Gill Sans MT"/>
            </a:endParaRPr>
          </a:p>
          <a:p>
            <a:pPr>
              <a:lnSpc>
                <a:spcPct val="120000"/>
              </a:lnSpc>
              <a:spcBef>
                <a:spcPts val="1423"/>
              </a:spcBef>
            </a:pPr>
            <a:r>
              <a:rPr b="0" lang="en-US" sz="2850" spc="-1" strike="noStrike">
                <a:solidFill>
                  <a:srgbClr val="000000"/>
                </a:solidFill>
                <a:latin typeface="Gill Sans MT"/>
              </a:rPr>
              <a:t>&gt;Shell accepts your instructions or commands in English and translate it into</a:t>
            </a:r>
            <a:br/>
            <a:r>
              <a:rPr b="0" lang="en-US" sz="2850" spc="-1" strike="noStrike">
                <a:solidFill>
                  <a:srgbClr val="000000"/>
                </a:solidFill>
                <a:latin typeface="Gill Sans MT"/>
              </a:rPr>
              <a:t>Computers native binary language. server.</a:t>
            </a:r>
            <a:endParaRPr b="0" lang="en-US" sz="285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ShellScripting.png" descr="ShellScripting.png"/>
          <p:cNvPicPr/>
          <p:nvPr/>
        </p:nvPicPr>
        <p:blipFill>
          <a:blip r:embed="rId1"/>
          <a:stretch/>
        </p:blipFill>
        <p:spPr>
          <a:xfrm>
            <a:off x="1872000" y="2018160"/>
            <a:ext cx="10157400" cy="5122800"/>
          </a:xfrm>
          <a:prstGeom prst="rect">
            <a:avLst/>
          </a:prstGeom>
          <a:ln w="126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2053080" y="1607040"/>
            <a:ext cx="9345600" cy="1491840"/>
          </a:xfrm>
          <a:prstGeom prst="rect">
            <a:avLst/>
          </a:prstGeom>
          <a:noFill/>
          <a:ln>
            <a:noFill/>
          </a:ln>
        </p:spPr>
        <p:txBody>
          <a:bodyPr>
            <a:normAutofit fontScale="78000"/>
          </a:bodyPr>
          <a:p>
            <a:pPr>
              <a:lnSpc>
                <a:spcPct val="90000"/>
              </a:lnSpc>
            </a:pPr>
            <a:r>
              <a:rPr b="0" lang="en-US" sz="3600" spc="-1" strike="noStrike" u="sng" cap="all">
                <a:solidFill>
                  <a:srgbClr val="000000"/>
                </a:solidFill>
                <a:uFillTx/>
                <a:latin typeface="Gill Sans MT"/>
              </a:rPr>
              <a:t>Headers files used In our program:-</a:t>
            </a:r>
            <a:br/>
            <a:endParaRPr b="0" lang="en-US" sz="3600" spc="-1" strike="noStrike">
              <a:solidFill>
                <a:srgbClr val="000000"/>
              </a:solidFill>
              <a:latin typeface="Gill Sans MT"/>
            </a:endParaRPr>
          </a:p>
        </p:txBody>
      </p:sp>
      <p:sp>
        <p:nvSpPr>
          <p:cNvPr id="280" name="TextShape 2"/>
          <p:cNvSpPr txBox="1"/>
          <p:nvPr/>
        </p:nvSpPr>
        <p:spPr>
          <a:xfrm>
            <a:off x="2053080" y="2866680"/>
            <a:ext cx="9345600" cy="4907160"/>
          </a:xfrm>
          <a:prstGeom prst="rect">
            <a:avLst/>
          </a:prstGeom>
          <a:noFill/>
          <a:ln>
            <a:noFill/>
          </a:ln>
        </p:spPr>
        <p:txBody>
          <a:bodyPr>
            <a:noAutofit/>
          </a:bodyPr>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&lt;sys/wait.h&gt;</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&lt;sys/types.h&gt;</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&lt;unistd.h&gt;</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&lt;stdlib.h&gt;</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&lt;stdio.h&gt;</a:t>
            </a:r>
            <a:endParaRPr b="0" lang="en-US" sz="248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480" spc="395" strike="noStrike">
                <a:solidFill>
                  <a:srgbClr val="000000"/>
                </a:solidFill>
                <a:latin typeface="Gill Sans MT"/>
              </a:rPr>
              <a:t>#include &lt;string.h&gt;</a:t>
            </a:r>
            <a:endParaRPr b="0" lang="en-US" sz="2480" spc="-1" strike="noStrike">
              <a:solidFill>
                <a:srgbClr val="000000"/>
              </a:solidFill>
              <a:latin typeface="Gill Sans MT"/>
            </a:endParaRPr>
          </a:p>
        </p:txBody>
      </p:sp>
      <p:sp>
        <p:nvSpPr>
          <p:cNvPr id="281" name="CustomShape 3"/>
          <p:cNvSpPr/>
          <p:nvPr/>
        </p:nvSpPr>
        <p:spPr>
          <a:xfrm>
            <a:off x="513000" y="974880"/>
            <a:ext cx="11683800" cy="275616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2053080" y="1144080"/>
            <a:ext cx="9345600" cy="1491840"/>
          </a:xfrm>
          <a:prstGeom prst="rect">
            <a:avLst/>
          </a:prstGeom>
          <a:noFill/>
          <a:ln>
            <a:noFill/>
          </a:ln>
        </p:spPr>
        <p:txBody>
          <a:bodyPr>
            <a:normAutofit/>
          </a:bodyPr>
          <a:p>
            <a:pPr>
              <a:lnSpc>
                <a:spcPct val="90000"/>
              </a:lnSpc>
            </a:pPr>
            <a:r>
              <a:rPr b="0" lang="en-US" sz="2700" spc="429" strike="noStrike" cap="all">
                <a:solidFill>
                  <a:srgbClr val="000000"/>
                </a:solidFill>
                <a:latin typeface="Gill Sans MT"/>
              </a:rPr>
              <a:t>Functions used in our header files</a:t>
            </a:r>
            <a:br/>
            <a:endParaRPr b="0" lang="en-US" sz="2700" spc="-1" strike="noStrike">
              <a:solidFill>
                <a:srgbClr val="000000"/>
              </a:solidFill>
              <a:latin typeface="Gill Sans MT"/>
            </a:endParaRPr>
          </a:p>
        </p:txBody>
      </p:sp>
      <p:sp>
        <p:nvSpPr>
          <p:cNvPr id="283" name="TextShape 2"/>
          <p:cNvSpPr txBox="1"/>
          <p:nvPr/>
        </p:nvSpPr>
        <p:spPr>
          <a:xfrm>
            <a:off x="2053080" y="2866680"/>
            <a:ext cx="9345600" cy="4907160"/>
          </a:xfrm>
          <a:prstGeom prst="rect">
            <a:avLst/>
          </a:prstGeom>
          <a:noFill/>
          <a:ln>
            <a:noFill/>
          </a:ln>
        </p:spPr>
        <p:txBody>
          <a:bodyPr>
            <a:normAutofit fontScale="64000"/>
          </a:bodyPr>
          <a:p>
            <a:pPr marL="325080" indent="-324720">
              <a:lnSpc>
                <a:spcPct val="120000"/>
              </a:lnSpc>
              <a:spcBef>
                <a:spcPts val="1423"/>
              </a:spcBef>
              <a:buClr>
                <a:srgbClr val="b71e42"/>
              </a:buClr>
              <a:buFont typeface="Arial"/>
              <a:buChar char="•"/>
            </a:pPr>
            <a:r>
              <a:rPr b="0" lang="en-US" sz="2700" spc="429" strike="noStrike">
                <a:solidFill>
                  <a:srgbClr val="000000"/>
                </a:solidFill>
                <a:latin typeface="Gill Sans MT"/>
              </a:rPr>
              <a:t> </a:t>
            </a:r>
            <a:r>
              <a:rPr b="0" lang="en-US" sz="2700" spc="429" strike="noStrike">
                <a:solidFill>
                  <a:srgbClr val="000000"/>
                </a:solidFill>
                <a:latin typeface="Gill Sans MT"/>
              </a:rPr>
              <a:t>1:-  #include &lt;sys/wait.h&gt;</a:t>
            </a:r>
            <a:endParaRPr b="0" lang="en-US" sz="27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00" spc="-1" strike="noStrike">
                <a:solidFill>
                  <a:srgbClr val="657b83"/>
                </a:solidFill>
                <a:latin typeface="Courier New"/>
                <a:ea typeface="Courier New"/>
              </a:rPr>
              <a:t>waitpid()</a:t>
            </a:r>
            <a:endParaRPr b="0" lang="en-US" sz="23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00" spc="-1" strike="noStrike">
                <a:solidFill>
                  <a:srgbClr val="657b83"/>
                </a:solidFill>
                <a:latin typeface="Courier New"/>
                <a:ea typeface="Courier New"/>
              </a:rPr>
              <a:t> </a:t>
            </a:r>
            <a:r>
              <a:rPr b="0" lang="en-US" sz="2300" spc="-1" strike="noStrike">
                <a:solidFill>
                  <a:srgbClr val="657b83"/>
                </a:solidFill>
                <a:latin typeface="Courier New"/>
                <a:ea typeface="Courier New"/>
              </a:rPr>
              <a:t>The </a:t>
            </a:r>
            <a:r>
              <a:rPr b="1" lang="en-US" sz="2300" spc="-1" strike="noStrike">
                <a:solidFill>
                  <a:srgbClr val="657b83"/>
                </a:solidFill>
                <a:latin typeface="Courier New"/>
                <a:ea typeface="Courier New"/>
              </a:rPr>
              <a:t>waitpid</a:t>
            </a:r>
            <a:r>
              <a:rPr b="0" lang="en-US" sz="2300" spc="-1" strike="noStrike">
                <a:solidFill>
                  <a:srgbClr val="657b83"/>
                </a:solidFill>
                <a:latin typeface="Courier New"/>
                <a:ea typeface="Courier New"/>
              </a:rPr>
              <a:t>() system call suspends execution of the calling     process until a child specified by </a:t>
            </a:r>
            <a:r>
              <a:rPr b="0" i="1" lang="en-US" sz="2300" spc="-1" strike="noStrike">
                <a:solidFill>
                  <a:srgbClr val="657b83"/>
                </a:solidFill>
                <a:latin typeface="Courier New"/>
                <a:ea typeface="Courier New"/>
              </a:rPr>
              <a:t>pid</a:t>
            </a:r>
            <a:r>
              <a:rPr b="0" lang="en-US" sz="2300" spc="-1" strike="noStrike">
                <a:solidFill>
                  <a:srgbClr val="657b83"/>
                </a:solidFill>
                <a:latin typeface="Courier New"/>
                <a:ea typeface="Courier New"/>
              </a:rPr>
              <a:t> argument has changed state. By default, </a:t>
            </a:r>
            <a:r>
              <a:rPr b="1" lang="en-US" sz="2300" spc="-1" strike="noStrike">
                <a:solidFill>
                  <a:srgbClr val="657b83"/>
                </a:solidFill>
                <a:latin typeface="Courier New"/>
                <a:ea typeface="Courier New"/>
              </a:rPr>
              <a:t>waitpid</a:t>
            </a:r>
            <a:r>
              <a:rPr b="0" lang="en-US" sz="2300" spc="-1" strike="noStrike">
                <a:solidFill>
                  <a:srgbClr val="657b83"/>
                </a:solidFill>
                <a:latin typeface="Courier New"/>
                <a:ea typeface="Courier New"/>
              </a:rPr>
              <a:t>() waits only for terminated children.</a:t>
            </a:r>
            <a:endParaRPr b="0" lang="en-US" sz="2300" spc="-1" strike="noStrike">
              <a:solidFill>
                <a:srgbClr val="000000"/>
              </a:solidFill>
              <a:latin typeface="Gill Sans MT"/>
            </a:endParaRPr>
          </a:p>
          <a:p>
            <a:pPr>
              <a:lnSpc>
                <a:spcPct val="120000"/>
              </a:lnSpc>
              <a:spcBef>
                <a:spcPts val="1423"/>
              </a:spcBef>
            </a:pPr>
            <a:endParaRPr b="0" lang="en-US" sz="23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00" spc="-1" strike="noStrike">
                <a:solidFill>
                  <a:srgbClr val="657b83"/>
                </a:solidFill>
                <a:latin typeface="Courier New"/>
                <a:ea typeface="Courier New"/>
              </a:rPr>
              <a:t>Pid is ‘process ID number’.</a:t>
            </a:r>
            <a:endParaRPr b="0" lang="en-US" sz="2300" spc="-1" strike="noStrike">
              <a:solidFill>
                <a:srgbClr val="000000"/>
              </a:solidFill>
              <a:latin typeface="Gill Sans MT"/>
            </a:endParaRPr>
          </a:p>
          <a:p>
            <a:pPr>
              <a:lnSpc>
                <a:spcPct val="120000"/>
              </a:lnSpc>
              <a:spcBef>
                <a:spcPts val="1423"/>
              </a:spcBef>
            </a:pPr>
            <a:endParaRPr b="0" lang="en-US" sz="230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300" spc="-1" strike="noStrike">
                <a:solidFill>
                  <a:srgbClr val="657b83"/>
                </a:solidFill>
                <a:latin typeface="Courier New"/>
                <a:ea typeface="Courier New"/>
              </a:rPr>
              <a:t>System call:- In computing, a </a:t>
            </a:r>
            <a:r>
              <a:rPr b="0" lang="en-US" sz="2300" spc="-1" strike="noStrike">
                <a:solidFill>
                  <a:srgbClr val="657b83"/>
                </a:solidFill>
                <a:latin typeface="Avenir Heavy"/>
                <a:ea typeface="Avenir Heavy"/>
              </a:rPr>
              <a:t>system call</a:t>
            </a:r>
            <a:r>
              <a:rPr b="0" lang="en-US" sz="2300" spc="-1" strike="noStrike">
                <a:solidFill>
                  <a:srgbClr val="657b83"/>
                </a:solidFill>
                <a:latin typeface="Courier New"/>
                <a:ea typeface="Courier New"/>
              </a:rPr>
              <a:t> is the programmatic way in which a computer program requests a service from the kernel of the operating system it is executed.</a:t>
            </a:r>
            <a:endParaRPr b="0" lang="en-US" sz="2300" spc="-1" strike="noStrike">
              <a:solidFill>
                <a:srgbClr val="000000"/>
              </a:solidFill>
              <a:latin typeface="Gill Sans MT"/>
            </a:endParaRPr>
          </a:p>
          <a:p>
            <a:pPr>
              <a:lnSpc>
                <a:spcPct val="120000"/>
              </a:lnSpc>
              <a:spcBef>
                <a:spcPts val="1423"/>
              </a:spcBef>
            </a:pPr>
            <a:endParaRPr b="0" lang="en-US" sz="2300" spc="-1" strike="noStrike">
              <a:solidFill>
                <a:srgbClr val="000000"/>
              </a:solidFill>
              <a:latin typeface="Gill Sans MT"/>
            </a:endParaRPr>
          </a:p>
          <a:p>
            <a:pPr>
              <a:lnSpc>
                <a:spcPct val="120000"/>
              </a:lnSpc>
              <a:spcBef>
                <a:spcPts val="1423"/>
              </a:spcBef>
            </a:pPr>
            <a:endParaRPr b="0" lang="en-US" sz="2300" spc="-1" strike="noStrike">
              <a:solidFill>
                <a:srgbClr val="000000"/>
              </a:solidFill>
              <a:latin typeface="Gill Sans MT"/>
            </a:endParaRPr>
          </a:p>
        </p:txBody>
      </p:sp>
      <p:sp>
        <p:nvSpPr>
          <p:cNvPr id="284" name="CustomShape 3"/>
          <p:cNvSpPr/>
          <p:nvPr/>
        </p:nvSpPr>
        <p:spPr>
          <a:xfrm>
            <a:off x="-4254480" y="9356040"/>
            <a:ext cx="11683800" cy="271188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Parent and Child Process.PNG" descr="Parent and Child Process.PNG"/>
          <p:cNvPicPr/>
          <p:nvPr/>
        </p:nvPicPr>
        <p:blipFill>
          <a:blip r:embed="rId1"/>
          <a:stretch/>
        </p:blipFill>
        <p:spPr>
          <a:xfrm>
            <a:off x="2041560" y="2648880"/>
            <a:ext cx="9295920" cy="5689800"/>
          </a:xfrm>
          <a:prstGeom prst="rect">
            <a:avLst/>
          </a:prstGeom>
          <a:ln w="12600">
            <a:noFill/>
          </a:ln>
        </p:spPr>
      </p:pic>
      <p:sp>
        <p:nvSpPr>
          <p:cNvPr id="286" name="TextShape 1"/>
          <p:cNvSpPr txBox="1"/>
          <p:nvPr/>
        </p:nvSpPr>
        <p:spPr>
          <a:xfrm>
            <a:off x="660240" y="1356840"/>
            <a:ext cx="11683800" cy="888480"/>
          </a:xfrm>
          <a:prstGeom prst="rect">
            <a:avLst/>
          </a:prstGeom>
          <a:noFill/>
          <a:ln>
            <a:noFill/>
          </a:ln>
        </p:spPr>
        <p:txBody>
          <a:bodyPr tIns="91440" bIns="91440">
            <a:noAutofit/>
          </a:bodyPr>
          <a:p>
            <a:pPr>
              <a:lnSpc>
                <a:spcPct val="120000"/>
              </a:lnSpc>
              <a:spcBef>
                <a:spcPts val="1423"/>
              </a:spcBef>
            </a:pPr>
            <a:r>
              <a:rPr b="0" lang="en-IN" sz="2330" spc="369" strike="noStrike" cap="all">
                <a:solidFill>
                  <a:srgbClr val="000000"/>
                </a:solidFill>
                <a:latin typeface="Gill Sans MT"/>
              </a:rPr>
              <a:t>A diagram that demonstrates parent and child process</a:t>
            </a:r>
            <a:endParaRPr b="0" lang="en-IN" sz="233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2053080" y="1645560"/>
            <a:ext cx="9345600" cy="1491840"/>
          </a:xfrm>
          <a:prstGeom prst="rect">
            <a:avLst/>
          </a:prstGeom>
          <a:noFill/>
          <a:ln>
            <a:noFill/>
          </a:ln>
        </p:spPr>
        <p:txBody>
          <a:bodyPr>
            <a:noAutofit/>
          </a:bodyPr>
          <a:p>
            <a:pPr>
              <a:lnSpc>
                <a:spcPct val="90000"/>
              </a:lnSpc>
            </a:pPr>
            <a:r>
              <a:rPr b="0" lang="en-US" sz="4550" spc="-1" strike="noStrike" cap="all">
                <a:solidFill>
                  <a:srgbClr val="000000"/>
                </a:solidFill>
                <a:latin typeface="Gill Sans MT"/>
              </a:rPr>
              <a:t>              </a:t>
            </a:r>
            <a:r>
              <a:rPr b="0" lang="en-US" sz="4550" spc="-1" strike="noStrike" u="sng" cap="all">
                <a:solidFill>
                  <a:srgbClr val="000000"/>
                </a:solidFill>
                <a:uFillTx/>
                <a:latin typeface="Gill Sans MT"/>
              </a:rPr>
              <a:t>Parent process:-</a:t>
            </a:r>
            <a:endParaRPr b="0" lang="en-US" sz="4550" spc="-1" strike="noStrike">
              <a:solidFill>
                <a:srgbClr val="000000"/>
              </a:solidFill>
              <a:latin typeface="Gill Sans MT"/>
            </a:endParaRPr>
          </a:p>
        </p:txBody>
      </p:sp>
      <p:sp>
        <p:nvSpPr>
          <p:cNvPr id="288" name="TextShape 2"/>
          <p:cNvSpPr txBox="1"/>
          <p:nvPr/>
        </p:nvSpPr>
        <p:spPr>
          <a:xfrm>
            <a:off x="2053080" y="2866680"/>
            <a:ext cx="9345600" cy="4907160"/>
          </a:xfrm>
          <a:prstGeom prst="rect">
            <a:avLst/>
          </a:prstGeom>
          <a:noFill/>
          <a:ln>
            <a:noFill/>
          </a:ln>
        </p:spPr>
        <p:txBody>
          <a:bodyPr>
            <a:normAutofit fontScale="34000"/>
          </a:bodyPr>
          <a:p>
            <a:pPr marL="325080" indent="-324720">
              <a:lnSpc>
                <a:spcPct val="120000"/>
              </a:lnSpc>
              <a:spcBef>
                <a:spcPts val="1423"/>
              </a:spcBef>
              <a:buClr>
                <a:srgbClr val="b71e42"/>
              </a:buClr>
              <a:buFont typeface="Arial"/>
              <a:buChar char="•"/>
            </a:pPr>
            <a:r>
              <a:rPr b="0" lang="en-US" sz="2790" spc="443" strike="noStrike">
                <a:solidFill>
                  <a:srgbClr val="000000"/>
                </a:solidFill>
                <a:latin typeface="Gill Sans MT"/>
              </a:rPr>
              <a:t>All the processes in operating system are created when a process executes the fork() system call except the startup process. The process that used the fork() system call is the parent process. In other words, a parent process is one that creates a child process. A parent process may have multiple child processes but a child process only one parent process.</a:t>
            </a:r>
            <a:endParaRPr b="0" lang="en-US" sz="2790" spc="-1" strike="noStrike">
              <a:solidFill>
                <a:srgbClr val="000000"/>
              </a:solidFill>
              <a:latin typeface="Gill Sans MT"/>
            </a:endParaRPr>
          </a:p>
          <a:p>
            <a:pPr>
              <a:lnSpc>
                <a:spcPct val="120000"/>
              </a:lnSpc>
              <a:spcBef>
                <a:spcPts val="1423"/>
              </a:spcBef>
            </a:pPr>
            <a:endParaRPr b="0" lang="en-US" sz="2790" spc="-1" strike="noStrike">
              <a:solidFill>
                <a:srgbClr val="000000"/>
              </a:solidFill>
              <a:latin typeface="Gill Sans MT"/>
            </a:endParaRPr>
          </a:p>
          <a:p>
            <a:pPr marL="325080" indent="-324720">
              <a:lnSpc>
                <a:spcPct val="120000"/>
              </a:lnSpc>
              <a:spcBef>
                <a:spcPts val="1423"/>
              </a:spcBef>
              <a:buClr>
                <a:srgbClr val="b71e42"/>
              </a:buClr>
              <a:buFont typeface="Arial"/>
              <a:buChar char="•"/>
            </a:pPr>
            <a:r>
              <a:rPr b="0" lang="en-US" sz="2790" spc="443" strike="noStrike">
                <a:solidFill>
                  <a:srgbClr val="000000"/>
                </a:solidFill>
                <a:latin typeface="Gill Sans MT"/>
              </a:rPr>
              <a:t>On the success of a fork() system call, the PID of the child process is returned to the parent process and 0 is returned to the child process. On the failure of a fork() system call, -1 is returned to the parent process and a child process is not created</a:t>
            </a:r>
            <a:endParaRPr b="0" lang="en-US" sz="279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TM10001114[[fn=Gallery]]</Template>
  <TotalTime>177</TotalTime>
  <Application>LibreOffice/6.3.3.2$Linux_X86_64 LibreOffice_project/30$Build-2</Application>
  <Words>1570</Words>
  <Paragraphs>205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2019-12-19T11:58:58Z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