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obster" panose="020B0604020202020204" charset="0"/>
      <p:regular r:id="rId12"/>
    </p:embeddedFont>
    <p:embeddedFont>
      <p:font typeface="Merriweather"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60a8ca0b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d60a8ca0b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60a8ca0bc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60a8ca0b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60a8ca0bc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60a8ca0bc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60a8ca0bc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60a8ca0b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60a8ca0bc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60a8ca0b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60a8ca0bc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60a8ca0b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60a8ca0b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60a8ca0b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0a8ca0bc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0a8ca0bc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60a8ca0bc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60a8ca0bc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0" y="0"/>
            <a:ext cx="9144000" cy="5143499"/>
          </a:xfrm>
          <a:prstGeom prst="rect">
            <a:avLst/>
          </a:prstGeom>
          <a:noFill/>
          <a:ln>
            <a:noFill/>
          </a:ln>
        </p:spPr>
      </p:pic>
      <p:sp>
        <p:nvSpPr>
          <p:cNvPr id="65" name="Google Shape;65;p13"/>
          <p:cNvSpPr txBox="1"/>
          <p:nvPr/>
        </p:nvSpPr>
        <p:spPr>
          <a:xfrm>
            <a:off x="2722375" y="1863275"/>
            <a:ext cx="3615000" cy="12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66" name="Google Shape;66;p13"/>
          <p:cNvSpPr txBox="1"/>
          <p:nvPr/>
        </p:nvSpPr>
        <p:spPr>
          <a:xfrm>
            <a:off x="-42125" y="2179475"/>
            <a:ext cx="91440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a:solidFill>
                  <a:srgbClr val="FF0000"/>
                </a:solidFill>
                <a:latin typeface="Times New Roman"/>
                <a:ea typeface="Times New Roman"/>
                <a:cs typeface="Times New Roman"/>
                <a:sym typeface="Times New Roman"/>
              </a:rPr>
              <a:t>Computer Graphics OpenGL project:-    </a:t>
            </a:r>
            <a:r>
              <a:rPr lang="en-GB" sz="3100" b="1">
                <a:solidFill>
                  <a:srgbClr val="FF0000"/>
                </a:solidFill>
                <a:latin typeface="Times New Roman"/>
                <a:ea typeface="Times New Roman"/>
                <a:cs typeface="Times New Roman"/>
                <a:sym typeface="Times New Roman"/>
              </a:rPr>
              <a:t>Road  Horizon(car racing)</a:t>
            </a:r>
            <a:endParaRPr sz="3100" b="1">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600">
                <a:solidFill>
                  <a:srgbClr val="000000"/>
                </a:solidFill>
                <a:latin typeface="Times New Roman"/>
                <a:ea typeface="Times New Roman"/>
                <a:cs typeface="Times New Roman"/>
                <a:sym typeface="Times New Roman"/>
              </a:rPr>
              <a:t>Our Project is Computer Graphics based car racing game. The objective of this game is to survive as long as possible and get to the High scores while avoiding the obstacles on the tracks.</a:t>
            </a:r>
            <a:endParaRPr sz="2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Description:-</a:t>
            </a:r>
            <a:endParaRPr>
              <a:latin typeface="Times New Roman"/>
              <a:ea typeface="Times New Roman"/>
              <a:cs typeface="Times New Roman"/>
              <a:sym typeface="Times New Roman"/>
            </a:endParaRPr>
          </a:p>
        </p:txBody>
      </p:sp>
      <p:sp>
        <p:nvSpPr>
          <p:cNvPr id="78" name="Google Shape;78;p15"/>
          <p:cNvSpPr txBox="1">
            <a:spLocks noGrp="1"/>
          </p:cNvSpPr>
          <p:nvPr>
            <p:ph type="body" idx="1"/>
          </p:nvPr>
        </p:nvSpPr>
        <p:spPr>
          <a:xfrm>
            <a:off x="4319350" y="0"/>
            <a:ext cx="4824600" cy="514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The game is created in openGL and Code Blocks.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 The User will play the game to achieve highest score.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 The user can select the playing mode according to its choice whether he/she wants to play in medium mode or in hard mode.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 Although the game automatically increases speed of obstacles(car), every time when the score is greater than 50(i.e. Level up).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 On collision with any of the obstacles the scores will stop.</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000000"/>
                </a:solidFill>
                <a:latin typeface="Times New Roman"/>
                <a:ea typeface="Times New Roman"/>
                <a:cs typeface="Times New Roman"/>
                <a:sym typeface="Times New Roman"/>
              </a:rPr>
              <a:t>⊳ On collision, the user will have two choices.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500">
                <a:solidFill>
                  <a:srgbClr val="000000"/>
                </a:solidFill>
                <a:latin typeface="Times New Roman"/>
                <a:ea typeface="Times New Roman"/>
                <a:cs typeface="Times New Roman"/>
                <a:sym typeface="Times New Roman"/>
              </a:rPr>
              <a:t>⊳ According to his choice, either the user can restart the game or user  can end it.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Functions:-</a:t>
            </a:r>
            <a:endParaRPr>
              <a:latin typeface="Times New Roman"/>
              <a:ea typeface="Times New Roman"/>
              <a:cs typeface="Times New Roman"/>
              <a:sym typeface="Times New Roman"/>
            </a:endParaRPr>
          </a:p>
        </p:txBody>
      </p:sp>
      <p:sp>
        <p:nvSpPr>
          <p:cNvPr id="84" name="Google Shape;84;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Details of three important functions:-</a:t>
            </a:r>
            <a:endParaRPr sz="1600" dirty="0">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Times New Roman"/>
              <a:buAutoNum type="arabicPeriod"/>
            </a:pPr>
            <a:r>
              <a:rPr lang="en-GB" sz="1600" dirty="0" err="1">
                <a:solidFill>
                  <a:srgbClr val="000000"/>
                </a:solidFill>
                <a:latin typeface="Times New Roman"/>
                <a:ea typeface="Times New Roman"/>
                <a:cs typeface="Times New Roman"/>
                <a:sym typeface="Times New Roman"/>
              </a:rPr>
              <a:t>glutDisplayFunc</a:t>
            </a:r>
            <a:r>
              <a:rPr lang="en-GB" sz="1600" dirty="0">
                <a:solidFill>
                  <a:srgbClr val="000000"/>
                </a:solidFill>
                <a:latin typeface="Times New Roman"/>
                <a:ea typeface="Times New Roman"/>
                <a:cs typeface="Times New Roman"/>
                <a:sym typeface="Times New Roman"/>
              </a:rPr>
              <a:t>(display):- In this function our first screen and start game window are call accordingly when user wants to play the game.</a:t>
            </a:r>
          </a:p>
          <a:p>
            <a:pPr>
              <a:spcBef>
                <a:spcPts val="1200"/>
              </a:spcBef>
              <a:buClr>
                <a:srgbClr val="000000"/>
              </a:buClr>
              <a:buFont typeface="Times New Roman"/>
              <a:buAutoNum type="arabicPeriod"/>
            </a:pPr>
            <a:r>
              <a:rPr lang="en-US" sz="1600" dirty="0" err="1">
                <a:solidFill>
                  <a:srgbClr val="000000"/>
                </a:solidFill>
                <a:latin typeface="Times New Roman"/>
                <a:ea typeface="Times New Roman"/>
                <a:cs typeface="Times New Roman"/>
                <a:sym typeface="Times New Roman"/>
              </a:rPr>
              <a:t>glutSpecialFunc</a:t>
            </a:r>
            <a:r>
              <a:rPr lang="en-US" sz="1600" dirty="0">
                <a:solidFill>
                  <a:srgbClr val="000000"/>
                </a:solidFill>
                <a:latin typeface="Times New Roman"/>
                <a:ea typeface="Times New Roman"/>
                <a:cs typeface="Times New Roman"/>
                <a:sym typeface="Times New Roman"/>
              </a:rPr>
              <a:t>(</a:t>
            </a:r>
            <a:r>
              <a:rPr lang="en-US" sz="1600" dirty="0" err="1">
                <a:solidFill>
                  <a:srgbClr val="000000"/>
                </a:solidFill>
                <a:latin typeface="Times New Roman"/>
                <a:ea typeface="Times New Roman"/>
                <a:cs typeface="Times New Roman"/>
                <a:sym typeface="Times New Roman"/>
              </a:rPr>
              <a:t>spe_key</a:t>
            </a:r>
            <a:r>
              <a:rPr lang="en-US" sz="1600" dirty="0">
                <a:solidFill>
                  <a:srgbClr val="000000"/>
                </a:solidFill>
                <a:latin typeface="Times New Roman"/>
                <a:ea typeface="Times New Roman"/>
                <a:cs typeface="Times New Roman"/>
                <a:sym typeface="Times New Roman"/>
              </a:rPr>
              <a:t>):-  In this function we have set Top, Bottom, </a:t>
            </a:r>
            <a:r>
              <a:rPr lang="en-US" sz="1600" dirty="0" err="1">
                <a:solidFill>
                  <a:srgbClr val="000000"/>
                </a:solidFill>
                <a:latin typeface="Times New Roman"/>
                <a:ea typeface="Times New Roman"/>
                <a:cs typeface="Times New Roman"/>
                <a:sym typeface="Times New Roman"/>
              </a:rPr>
              <a:t>Up,Down</a:t>
            </a:r>
            <a:r>
              <a:rPr lang="en-US" sz="1600" dirty="0">
                <a:solidFill>
                  <a:srgbClr val="000000"/>
                </a:solidFill>
                <a:latin typeface="Times New Roman"/>
                <a:ea typeface="Times New Roman"/>
                <a:cs typeface="Times New Roman"/>
                <a:sym typeface="Times New Roman"/>
              </a:rPr>
              <a:t> keys tasks.</a:t>
            </a:r>
          </a:p>
          <a:p>
            <a:pPr>
              <a:spcBef>
                <a:spcPts val="1200"/>
              </a:spcBef>
              <a:buClr>
                <a:srgbClr val="000000"/>
              </a:buClr>
              <a:buFont typeface="Times New Roman"/>
              <a:buAutoNum type="arabicPeriod"/>
            </a:pPr>
            <a:r>
              <a:rPr lang="en-US" sz="1600" dirty="0" err="1">
                <a:solidFill>
                  <a:srgbClr val="000000"/>
                </a:solidFill>
                <a:latin typeface="Times New Roman"/>
                <a:ea typeface="Times New Roman"/>
                <a:cs typeface="Times New Roman"/>
                <a:sym typeface="Times New Roman"/>
              </a:rPr>
              <a:t>glutKeyboardFunc</a:t>
            </a:r>
            <a:r>
              <a:rPr lang="en-US" sz="1600" dirty="0">
                <a:solidFill>
                  <a:srgbClr val="000000"/>
                </a:solidFill>
                <a:latin typeface="Times New Roman"/>
                <a:ea typeface="Times New Roman"/>
                <a:cs typeface="Times New Roman"/>
                <a:sym typeface="Times New Roman"/>
              </a:rPr>
              <a:t>(</a:t>
            </a:r>
            <a:r>
              <a:rPr lang="en-US" sz="1600" dirty="0" err="1">
                <a:solidFill>
                  <a:srgbClr val="000000"/>
                </a:solidFill>
                <a:latin typeface="Times New Roman"/>
                <a:ea typeface="Times New Roman"/>
                <a:cs typeface="Times New Roman"/>
                <a:sym typeface="Times New Roman"/>
              </a:rPr>
              <a:t>processKeys</a:t>
            </a:r>
            <a:r>
              <a:rPr lang="en-US" sz="1600" dirty="0">
                <a:solidFill>
                  <a:srgbClr val="000000"/>
                </a:solidFill>
                <a:latin typeface="Times New Roman"/>
                <a:ea typeface="Times New Roman"/>
                <a:cs typeface="Times New Roman"/>
                <a:sym typeface="Times New Roman"/>
              </a:rPr>
              <a:t>):- In process key we are again set all the variable values, so the game could run as the number of times user wants.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p:txBody>
      </p:sp>
      <p:sp>
        <p:nvSpPr>
          <p:cNvPr id="90" name="Google Shape;90;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rgbClr val="000000"/>
              </a:buClr>
              <a:buSzPts val="2000"/>
              <a:buAutoNum type="arabicPeriod"/>
            </a:pPr>
            <a:r>
              <a:rPr lang="en-GB" sz="2000" dirty="0">
                <a:solidFill>
                  <a:srgbClr val="000000"/>
                </a:solidFill>
                <a:latin typeface="Times New Roman"/>
                <a:ea typeface="Times New Roman"/>
                <a:cs typeface="Times New Roman"/>
                <a:sym typeface="Times New Roman"/>
              </a:rPr>
              <a:t>User can select the speed of obstacles, whether user wants to play the game at high speed or low speed.</a:t>
            </a:r>
          </a:p>
          <a:p>
            <a:pPr indent="-355600" algn="just">
              <a:buClr>
                <a:srgbClr val="000000"/>
              </a:buClr>
              <a:buSzPts val="2000"/>
              <a:buFont typeface="Roboto"/>
              <a:buAutoNum type="arabicPeriod"/>
            </a:pPr>
            <a:endParaRPr lang="en-US" sz="2000" dirty="0">
              <a:solidFill>
                <a:srgbClr val="000000"/>
              </a:solidFill>
              <a:latin typeface="Times New Roman"/>
              <a:ea typeface="Times New Roman"/>
              <a:cs typeface="Times New Roman"/>
              <a:sym typeface="Times New Roman"/>
            </a:endParaRPr>
          </a:p>
          <a:p>
            <a:pPr indent="-355600" algn="just">
              <a:buClr>
                <a:srgbClr val="000000"/>
              </a:buClr>
              <a:buSzPts val="2000"/>
              <a:buFont typeface="Roboto"/>
              <a:buAutoNum type="arabicPeriod"/>
            </a:pPr>
            <a:endParaRPr lang="en-US" sz="2000" dirty="0">
              <a:solidFill>
                <a:srgbClr val="000000"/>
              </a:solidFill>
              <a:latin typeface="Times New Roman"/>
              <a:ea typeface="Times New Roman"/>
              <a:cs typeface="Times New Roman"/>
              <a:sym typeface="Times New Roman"/>
            </a:endParaRPr>
          </a:p>
          <a:p>
            <a:pPr indent="-355600" algn="just">
              <a:buClr>
                <a:srgbClr val="000000"/>
              </a:buClr>
              <a:buSzPts val="2000"/>
              <a:buFont typeface="Roboto"/>
              <a:buAutoNum type="arabicPeriod"/>
            </a:pPr>
            <a:r>
              <a:rPr lang="en-US" sz="2000" dirty="0">
                <a:solidFill>
                  <a:srgbClr val="000000"/>
                </a:solidFill>
                <a:latin typeface="Times New Roman"/>
                <a:ea typeface="Times New Roman"/>
                <a:cs typeface="Times New Roman"/>
                <a:sym typeface="Times New Roman"/>
              </a:rPr>
              <a:t>The obstacles are not coming randomly, they are coming with respect to the position of user car this make our game much harder.    </a:t>
            </a:r>
          </a:p>
          <a:p>
            <a:pPr marL="101600" lvl="0" indent="0" algn="just" rtl="0">
              <a:spcBef>
                <a:spcPts val="0"/>
              </a:spcBef>
              <a:spcAft>
                <a:spcPts val="0"/>
              </a:spcAft>
              <a:buClr>
                <a:srgbClr val="000000"/>
              </a:buClr>
              <a:buSzPts val="2000"/>
              <a:buNone/>
            </a:pPr>
            <a:endParaRPr sz="2000" dirty="0">
              <a:solidFill>
                <a:srgbClr val="000000"/>
              </a:solidFill>
              <a:latin typeface="Times New Roman"/>
              <a:ea typeface="Times New Roman"/>
              <a:cs typeface="Times New Roman"/>
              <a:sym typeface="Times New Roman"/>
            </a:endParaRPr>
          </a:p>
          <a:p>
            <a:pPr marL="457200" lvl="0" indent="0" algn="ctr" rtl="0">
              <a:spcBef>
                <a:spcPts val="1200"/>
              </a:spcBef>
              <a:spcAft>
                <a:spcPts val="0"/>
              </a:spcAft>
              <a:buNone/>
            </a:pPr>
            <a:endParaRPr lang="en-IN"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Working:-</a:t>
            </a:r>
            <a:endParaRPr>
              <a:latin typeface="Times New Roman"/>
              <a:ea typeface="Times New Roman"/>
              <a:cs typeface="Times New Roman"/>
              <a:sym typeface="Times New Roman"/>
            </a:endParaRPr>
          </a:p>
        </p:txBody>
      </p:sp>
      <p:sp>
        <p:nvSpPr>
          <p:cNvPr id="96" name="Google Shape;96;p18"/>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STEP 1:  Run the game then the user will redirect to front page of the game in which user can read the instruction to play. </a:t>
            </a:r>
            <a:endParaRPr>
              <a:latin typeface="Times New Roman"/>
              <a:ea typeface="Times New Roman"/>
              <a:cs typeface="Times New Roman"/>
              <a:sym typeface="Times New Roman"/>
            </a:endParaRPr>
          </a:p>
          <a:p>
            <a:pPr marL="0" lvl="0" indent="0" algn="l" rtl="0">
              <a:spcBef>
                <a:spcPts val="1200"/>
              </a:spcBef>
              <a:spcAft>
                <a:spcPts val="1200"/>
              </a:spcAft>
              <a:buNone/>
            </a:pPr>
            <a:r>
              <a:rPr lang="en-GB">
                <a:latin typeface="Times New Roman"/>
                <a:ea typeface="Times New Roman"/>
                <a:cs typeface="Times New Roman"/>
                <a:sym typeface="Times New Roman"/>
              </a:rPr>
              <a:t>To start the game user have to press the spacebar and  to Exit the game user have to press ESC button.</a:t>
            </a:r>
            <a:endParaRPr>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4458550" y="152400"/>
            <a:ext cx="3584223"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Working:-</a:t>
            </a:r>
            <a:endParaRPr>
              <a:latin typeface="Times New Roman"/>
              <a:ea typeface="Times New Roman"/>
              <a:cs typeface="Times New Roman"/>
              <a:sym typeface="Times New Roman"/>
            </a:endParaRPr>
          </a:p>
        </p:txBody>
      </p:sp>
      <p:sp>
        <p:nvSpPr>
          <p:cNvPr id="103" name="Google Shape;103;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Times New Roman"/>
                <a:ea typeface="Times New Roman"/>
                <a:cs typeface="Times New Roman"/>
                <a:sym typeface="Times New Roman"/>
              </a:rPr>
              <a:t>STEP 2: After pressing the spacebar user will redirect to the Start game window, Here user can shift its Green car position with the left , right buttons and increase or decrease the speed of obstacles with up and down buttons. </a:t>
            </a:r>
            <a:endParaRPr>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4572000" y="152400"/>
            <a:ext cx="3539262"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Working:-</a:t>
            </a:r>
            <a:endParaRPr>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Times New Roman"/>
                <a:ea typeface="Times New Roman"/>
                <a:cs typeface="Times New Roman"/>
                <a:sym typeface="Times New Roman"/>
              </a:rPr>
              <a:t>STEP 3: On collision with any opposite car the game will over and user will redirect to the front page screen with displaying your previous game score.</a:t>
            </a:r>
            <a:endParaRPr>
              <a:latin typeface="Times New Roman"/>
              <a:ea typeface="Times New Roman"/>
              <a:cs typeface="Times New Roman"/>
              <a:sym typeface="Times New Roman"/>
            </a:endParaRPr>
          </a:p>
        </p:txBody>
      </p:sp>
      <p:pic>
        <p:nvPicPr>
          <p:cNvPr id="111" name="Google Shape;111;p20"/>
          <p:cNvPicPr preferRelativeResize="0"/>
          <p:nvPr/>
        </p:nvPicPr>
        <p:blipFill>
          <a:blip r:embed="rId3">
            <a:alphaModFix/>
          </a:blip>
          <a:stretch>
            <a:fillRect/>
          </a:stretch>
        </p:blipFill>
        <p:spPr>
          <a:xfrm>
            <a:off x="4572000" y="152400"/>
            <a:ext cx="358592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0"/>
            <a:ext cx="9144000" cy="5143499"/>
          </a:xfrm>
          <a:prstGeom prst="rect">
            <a:avLst/>
          </a:prstGeom>
          <a:noFill/>
          <a:ln>
            <a:noFill/>
          </a:ln>
        </p:spPr>
      </p:pic>
      <p:sp>
        <p:nvSpPr>
          <p:cNvPr id="117" name="Google Shape;117;p21"/>
          <p:cNvSpPr txBox="1"/>
          <p:nvPr/>
        </p:nvSpPr>
        <p:spPr>
          <a:xfrm>
            <a:off x="1285350" y="1813000"/>
            <a:ext cx="65733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5600">
                <a:solidFill>
                  <a:srgbClr val="980000"/>
                </a:solidFill>
                <a:latin typeface="Lobster"/>
                <a:ea typeface="Lobster"/>
                <a:cs typeface="Lobster"/>
                <a:sym typeface="Lobster"/>
              </a:rPr>
              <a:t>THANK YOU</a:t>
            </a:r>
            <a:endParaRPr sz="5600">
              <a:solidFill>
                <a:srgbClr val="980000"/>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Merriweather</vt:lpstr>
      <vt:lpstr>Lobster</vt:lpstr>
      <vt:lpstr>Roboto</vt:lpstr>
      <vt:lpstr>Arial</vt:lpstr>
      <vt:lpstr>Paradigm</vt:lpstr>
      <vt:lpstr>PowerPoint Presentation</vt:lpstr>
      <vt:lpstr>Overview:-</vt:lpstr>
      <vt:lpstr>Description:-</vt:lpstr>
      <vt:lpstr>Functions:-</vt:lpstr>
      <vt:lpstr>Features:-</vt:lpstr>
      <vt:lpstr>Working:-</vt:lpstr>
      <vt:lpstr>Working:-</vt:lpstr>
      <vt:lpstr>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ADARSH THAKUR</cp:lastModifiedBy>
  <cp:revision>1</cp:revision>
  <dcterms:modified xsi:type="dcterms:W3CDTF">2021-04-30T04:31:02Z</dcterms:modified>
</cp:coreProperties>
</file>